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D0737-B4FF-46FB-9301-CE1FE3440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BE048F3-ECAB-4113-9680-5A4C5988A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8A14540-8158-4C12-976F-8EAAC3C5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6ED2-CFA2-4327-8638-5ED82FA08B59}" type="datetimeFigureOut">
              <a:rPr lang="uk-UA" smtClean="0"/>
              <a:t>17.01.2023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5CC11D9-B7C8-4012-9643-3A0E4E4A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86E4003-D216-439C-AC47-752DCD4C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2E82-3123-47AE-B8EF-1DB9836E7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944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583AF-4754-4D60-8B01-0C6C59F7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2EAD3A4-5022-4D2E-9A8B-96A292863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F382F32-7029-4812-B538-A4E9DA3C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6ED2-CFA2-4327-8638-5ED82FA08B59}" type="datetimeFigureOut">
              <a:rPr lang="uk-UA" smtClean="0"/>
              <a:t>17.01.2023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A06E963-16D1-4827-8F63-57E37439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0B9289B-0338-4002-B47C-77A4FF69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2E82-3123-47AE-B8EF-1DB9836E7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752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DC2152AF-5137-438F-B7E4-413D303C4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73F275A-4838-4198-A622-2A887254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B0A34FB-C0F0-4231-9172-FCDE1729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6ED2-CFA2-4327-8638-5ED82FA08B59}" type="datetimeFigureOut">
              <a:rPr lang="uk-UA" smtClean="0"/>
              <a:t>17.01.2023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0A395DE-05A2-4ACE-80E9-E8C0D5E9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5B10FCE-A317-447E-8D9B-2990AC51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2E82-3123-47AE-B8EF-1DB9836E7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275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B0179-2D62-4303-82FC-D0D2C8B3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26C9199-079F-4891-BC59-199761C6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328273B-466C-4DEB-9454-5E893469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6ED2-CFA2-4327-8638-5ED82FA08B59}" type="datetimeFigureOut">
              <a:rPr lang="uk-UA" smtClean="0"/>
              <a:t>17.01.2023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5681054-53C8-4BB0-921F-EEE6482C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E4AB93C-F2BB-4786-AC61-DFBE3830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2E82-3123-47AE-B8EF-1DB9836E7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347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5BB3A-FAA1-4EB3-BD54-232B16CF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EFDC6AD-8828-4B3C-933B-505FD8C3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5D0DB2D-18EF-49BD-B95C-D7AF629C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6ED2-CFA2-4327-8638-5ED82FA08B59}" type="datetimeFigureOut">
              <a:rPr lang="uk-UA" smtClean="0"/>
              <a:t>17.01.2023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955B1B7-D29E-4C4B-BE7E-7AD63A2F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7790D21-39E7-42DF-8C8E-0B4F7622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2E82-3123-47AE-B8EF-1DB9836E7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643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34EBF-7DA4-4393-A2F8-193656D2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6B14846-60F6-4888-B26F-B546F55F2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8A096C1-7932-484E-ABF6-DF7E52B12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1305729-0623-4853-9B9E-CB0DA81F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6ED2-CFA2-4327-8638-5ED82FA08B59}" type="datetimeFigureOut">
              <a:rPr lang="uk-UA" smtClean="0"/>
              <a:t>17.01.2023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D143ED8-7C99-444F-84C4-E68EF73A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74488CD-137E-4EB4-AEAC-8C861C92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2E82-3123-47AE-B8EF-1DB9836E7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40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C301D-E4B9-4DC7-8440-0A4F0DF4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240A90E-3B47-4D90-AA2F-0E13F3125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929D9F4-ACB5-48BC-8DB2-84AA22BEA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C579A6E4-8F08-42FE-94C0-93580A98D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AE81239E-80C8-4664-83B5-E1E69C631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A531B3B-183A-4D57-92BC-D967AAC8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6ED2-CFA2-4327-8638-5ED82FA08B59}" type="datetimeFigureOut">
              <a:rPr lang="uk-UA" smtClean="0"/>
              <a:t>17.01.2023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1D52F1D6-DA2B-4F8F-B9CB-83D36DDF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ED30ADD-9D33-40F0-A862-838AFDEF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2E82-3123-47AE-B8EF-1DB9836E7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940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83F53-E1E2-4632-B8A8-3315A3F6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7949EE6E-F087-4CE6-B36E-A88D1816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6ED2-CFA2-4327-8638-5ED82FA08B59}" type="datetimeFigureOut">
              <a:rPr lang="uk-UA" smtClean="0"/>
              <a:t>17.01.2023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A6FE845-E2A3-418A-B008-724455E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9DA64CB-A007-4E1F-A120-CEF0CE97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2E82-3123-47AE-B8EF-1DB9836E7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4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CAF411DC-4260-4ADB-AD51-C70C07B9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6ED2-CFA2-4327-8638-5ED82FA08B59}" type="datetimeFigureOut">
              <a:rPr lang="uk-UA" smtClean="0"/>
              <a:t>17.01.2023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BE7CE160-52CC-49BD-A8FD-70736E7A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2B695A5-ADCD-4204-9958-08D23C56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2E82-3123-47AE-B8EF-1DB9836E7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299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47FE9-E234-4532-85AA-61CCE83F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EF1E7D9-3001-4F15-B759-2AE2D9B6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38CD93D-F3AA-4433-93E8-97063C6ED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8FAE05B-5884-4470-AD31-E3DA5A4B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6ED2-CFA2-4327-8638-5ED82FA08B59}" type="datetimeFigureOut">
              <a:rPr lang="uk-UA" smtClean="0"/>
              <a:t>17.01.2023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D980B38-34B4-4242-AE6B-A78FD343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54F9060-058B-4515-8B33-37E07CA0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2E82-3123-47AE-B8EF-1DB9836E7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552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F69B0-41C6-4972-8FF2-F07A4C84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6C5EDDF-62F4-4867-937E-8BD5BFDC4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2E05C12-A520-4CB4-B509-FA399FAEB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1B430F0-07A7-4918-91E2-7D218B1C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6ED2-CFA2-4327-8638-5ED82FA08B59}" type="datetimeFigureOut">
              <a:rPr lang="uk-UA" smtClean="0"/>
              <a:t>17.01.2023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2BC4707-5A2B-4911-8E90-FFDC9CA7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12EF258-151C-4691-B156-01ACFC83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2E82-3123-47AE-B8EF-1DB9836E7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BB48AF74-E940-42D9-B2B2-C4282ED5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1E3C0F8-7DC6-4709-AA39-32B895AB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32DF461-64FD-4DA1-9271-224607D7C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36ED2-CFA2-4327-8638-5ED82FA08B59}" type="datetimeFigureOut">
              <a:rPr lang="uk-UA" smtClean="0"/>
              <a:t>17.01.2023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251A5E4-B040-4054-93F8-0A06C982A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3D16D1A-77F5-4155-B1ED-5C938FF2E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B2E82-3123-47AE-B8EF-1DB9836E7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53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49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07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19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9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04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46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69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66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85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33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7802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Широкий екран</PresentationFormat>
  <Paragraphs>0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User</dc:creator>
  <cp:lastModifiedBy>User</cp:lastModifiedBy>
  <cp:revision>8</cp:revision>
  <dcterms:created xsi:type="dcterms:W3CDTF">2023-01-16T21:33:38Z</dcterms:created>
  <dcterms:modified xsi:type="dcterms:W3CDTF">2023-01-16T22:48:12Z</dcterms:modified>
</cp:coreProperties>
</file>