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9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AF74-444E-47D3-914C-31EA83405A7C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F04E-D90E-43B4-A914-A67496817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15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AF74-444E-47D3-914C-31EA83405A7C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F04E-D90E-43B4-A914-A67496817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98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AF74-444E-47D3-914C-31EA83405A7C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F04E-D90E-43B4-A914-A67496817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3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AF74-444E-47D3-914C-31EA83405A7C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F04E-D90E-43B4-A914-A67496817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5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AF74-444E-47D3-914C-31EA83405A7C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F04E-D90E-43B4-A914-A67496817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2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AF74-444E-47D3-914C-31EA83405A7C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F04E-D90E-43B4-A914-A67496817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54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AF74-444E-47D3-914C-31EA83405A7C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F04E-D90E-43B4-A914-A67496817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6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AF74-444E-47D3-914C-31EA83405A7C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F04E-D90E-43B4-A914-A67496817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9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AF74-444E-47D3-914C-31EA83405A7C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F04E-D90E-43B4-A914-A67496817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9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AF74-444E-47D3-914C-31EA83405A7C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F04E-D90E-43B4-A914-A67496817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7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AF74-444E-47D3-914C-31EA83405A7C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F04E-D90E-43B4-A914-A67496817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70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CAF74-444E-47D3-914C-31EA83405A7C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3F04E-D90E-43B4-A914-A67496817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41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 </a:t>
            </a:r>
            <a:r>
              <a:rPr lang="ru-RU" dirty="0" smtClean="0"/>
              <a:t>Что такое </a:t>
            </a:r>
            <a:r>
              <a:rPr lang="pl-PL" dirty="0" smtClean="0"/>
              <a:t>MySQL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32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Создание пользователей и предоставление им прав доступа: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Например, чтобы создать пользователя с именем "</a:t>
            </a:r>
            <a:r>
              <a:rPr lang="ru-RU" dirty="0" err="1"/>
              <a:t>user</a:t>
            </a:r>
            <a:r>
              <a:rPr lang="ru-RU" dirty="0"/>
              <a:t>" и паролем "</a:t>
            </a:r>
            <a:r>
              <a:rPr lang="ru-RU" dirty="0" err="1"/>
              <a:t>password</a:t>
            </a:r>
            <a:r>
              <a:rPr lang="ru-RU" dirty="0"/>
              <a:t>" и предоставить ему доступ к базе данных "</a:t>
            </a:r>
            <a:r>
              <a:rPr lang="ru-RU" dirty="0" err="1"/>
              <a:t>mydatabase</a:t>
            </a:r>
            <a:r>
              <a:rPr lang="ru-RU" dirty="0"/>
              <a:t>", выполните следующие команды:</a:t>
            </a:r>
            <a:endParaRPr lang="pl-PL" dirty="0" smtClean="0"/>
          </a:p>
          <a:p>
            <a:pPr marL="0" indent="0">
              <a:buNone/>
            </a:pPr>
            <a:r>
              <a:rPr lang="en-US" dirty="0" smtClean="0"/>
              <a:t>CREATE USER 'user'@'%' IDENTIFIED BY 'password';</a:t>
            </a:r>
          </a:p>
          <a:p>
            <a:pPr marL="0" indent="0">
              <a:buNone/>
            </a:pPr>
            <a:r>
              <a:rPr lang="en-US" dirty="0" smtClean="0"/>
              <a:t>GRANT ALL PRIVILEGES ON mydatabase.* TO 'user'@'%';</a:t>
            </a:r>
          </a:p>
          <a:p>
            <a:pPr marL="0" indent="0">
              <a:buNone/>
            </a:pPr>
            <a:r>
              <a:rPr lang="en-US" dirty="0" smtClean="0"/>
              <a:t>FLUSH PRIVILEGES;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36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Выход из </a:t>
            </a:r>
            <a:r>
              <a:rPr lang="en-US" b="1" dirty="0"/>
              <a:t>MySQL: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После завершения настройки </a:t>
            </a:r>
            <a:r>
              <a:rPr lang="ru-RU" dirty="0" err="1" smtClean="0"/>
              <a:t>MySQL</a:t>
            </a:r>
            <a:r>
              <a:rPr lang="ru-RU" dirty="0" smtClean="0"/>
              <a:t>, вы можете выйти из интерактивного режима </a:t>
            </a:r>
            <a:r>
              <a:rPr lang="ru-RU" dirty="0" err="1" smtClean="0"/>
              <a:t>MySQL</a:t>
            </a:r>
            <a:r>
              <a:rPr lang="ru-RU" dirty="0" smtClean="0"/>
              <a:t>, нажав </a:t>
            </a:r>
            <a:r>
              <a:rPr lang="ru-RU" dirty="0" err="1" smtClean="0"/>
              <a:t>Ctrl</a:t>
            </a:r>
            <a:r>
              <a:rPr lang="ru-RU" dirty="0" smtClean="0"/>
              <a:t> + D (или введите </a:t>
            </a:r>
            <a:r>
              <a:rPr lang="ru-RU" dirty="0" err="1" smtClean="0"/>
              <a:t>exit</a:t>
            </a:r>
            <a:r>
              <a:rPr lang="ru-RU" dirty="0" smtClean="0"/>
              <a:t> и нажмите </a:t>
            </a:r>
            <a:r>
              <a:rPr lang="ru-RU" dirty="0" err="1" smtClean="0"/>
              <a:t>Enter</a:t>
            </a:r>
            <a:r>
              <a:rPr lang="ru-RU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61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MySQL</a:t>
            </a:r>
            <a:r>
              <a:rPr lang="ru-RU" dirty="0"/>
              <a:t> — это легковесная база данных, которая может быть установлена и использована разработчиками на производственных серверах приложений с большими многоуровневыми приложениями.</a:t>
            </a:r>
            <a:endParaRPr lang="en-US" dirty="0"/>
          </a:p>
        </p:txBody>
      </p:sp>
      <p:pic>
        <p:nvPicPr>
          <p:cNvPr id="1026" name="Picture 2" descr="Docker MySQL: MySQL Logo | Hevo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43274"/>
            <a:ext cx="4876800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853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49869" y="2335814"/>
            <a:ext cx="10515600" cy="1325563"/>
          </a:xfrm>
        </p:spPr>
        <p:txBody>
          <a:bodyPr/>
          <a:lstStyle/>
          <a:p>
            <a:r>
              <a:rPr lang="ru-RU" dirty="0" smtClean="0"/>
              <a:t>Что такое </a:t>
            </a:r>
            <a:r>
              <a:rPr lang="pl-PL" dirty="0" smtClean="0"/>
              <a:t>Docker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5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5138" y="175249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Контейнеры </a:t>
            </a:r>
            <a:r>
              <a:rPr lang="ru-RU" dirty="0" err="1"/>
              <a:t>Docker</a:t>
            </a:r>
            <a:r>
              <a:rPr lang="ru-RU" dirty="0"/>
              <a:t> — это стандартизированная единица программного обеспечения, которая позволяет разработчикам изолировать свое приложение от среды, тем самым решая проблему локализованной работы.</a:t>
            </a:r>
            <a:endParaRPr lang="en-US" dirty="0"/>
          </a:p>
        </p:txBody>
      </p:sp>
      <p:pic>
        <p:nvPicPr>
          <p:cNvPr id="2050" name="Picture 2" descr="Docker MySQL: Docker Logo | Hevo Dat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08" y="4419600"/>
            <a:ext cx="29527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410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Необходимые условия</a:t>
            </a:r>
            <a:br>
              <a:rPr lang="ru-RU" b="1" dirty="0"/>
            </a:b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Обновленный </a:t>
            </a:r>
            <a:r>
              <a:rPr lang="ru-RU" dirty="0" err="1"/>
              <a:t>Docker</a:t>
            </a:r>
            <a:r>
              <a:rPr lang="ru-RU" dirty="0"/>
              <a:t>.</a:t>
            </a:r>
          </a:p>
          <a:p>
            <a:r>
              <a:rPr lang="ru-RU" dirty="0"/>
              <a:t>Доступ к окну терминала/командной строке.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950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6400" y="2808780"/>
            <a:ext cx="10515600" cy="1325563"/>
          </a:xfrm>
        </p:spPr>
        <p:txBody>
          <a:bodyPr/>
          <a:lstStyle/>
          <a:p>
            <a:r>
              <a:rPr lang="ru-RU" b="1" dirty="0"/>
              <a:t>Как установить контейнер </a:t>
            </a:r>
            <a:r>
              <a:rPr lang="ru-RU" b="1" dirty="0" err="1"/>
              <a:t>Docker</a:t>
            </a:r>
            <a:r>
              <a:rPr lang="ru-RU" b="1" dirty="0"/>
              <a:t> </a:t>
            </a:r>
            <a:r>
              <a:rPr lang="ru-RU" b="1" dirty="0" err="1"/>
              <a:t>MySQL</a:t>
            </a:r>
            <a:r>
              <a:rPr lang="ru-RU" b="1" dirty="0"/>
              <a:t>?</a:t>
            </a:r>
            <a:br>
              <a:rPr lang="ru-RU" b="1" dirty="0"/>
            </a:b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77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Шаг 1: Извлеките образ </a:t>
            </a:r>
            <a:r>
              <a:rPr lang="ru-RU" b="1" dirty="0" err="1"/>
              <a:t>Docker</a:t>
            </a:r>
            <a:r>
              <a:rPr lang="ru-RU" b="1" dirty="0"/>
              <a:t> для </a:t>
            </a:r>
            <a:r>
              <a:rPr lang="ru-RU" b="1" dirty="0" err="1"/>
              <a:t>MySQL</a:t>
            </a:r>
            <a:r>
              <a:rPr lang="ru-RU" b="1" dirty="0"/>
              <a:t/>
            </a:r>
            <a:br>
              <a:rPr lang="ru-RU" b="1" dirty="0"/>
            </a:b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2531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 smtClean="0"/>
              <a:t>Загрузка образа </a:t>
            </a:r>
            <a:r>
              <a:rPr lang="en-US" dirty="0" smtClean="0"/>
              <a:t>MySQL:</a:t>
            </a:r>
          </a:p>
          <a:p>
            <a:pPr marL="0" indent="0">
              <a:buNone/>
            </a:pP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pull </a:t>
            </a:r>
            <a:r>
              <a:rPr lang="en-US" dirty="0" err="1" smtClean="0"/>
              <a:t>mysql</a:t>
            </a:r>
            <a:endParaRPr lang="pl-PL" dirty="0" smtClean="0"/>
          </a:p>
          <a:p>
            <a:r>
              <a:rPr lang="ru-RU" dirty="0" smtClean="0"/>
              <a:t>Создание </a:t>
            </a:r>
            <a:r>
              <a:rPr lang="ru-RU" dirty="0"/>
              <a:t>контейнера </a:t>
            </a:r>
            <a:r>
              <a:rPr lang="en-US" dirty="0"/>
              <a:t>MySQL</a:t>
            </a:r>
            <a:r>
              <a:rPr lang="en-US" dirty="0" smtClean="0"/>
              <a:t>:</a:t>
            </a:r>
            <a:endParaRPr lang="pl-PL" dirty="0" smtClean="0"/>
          </a:p>
          <a:p>
            <a:pPr marL="0" indent="0">
              <a:buNone/>
            </a:pPr>
            <a:r>
              <a:rPr lang="en-US" dirty="0" err="1" smtClean="0"/>
              <a:t>docker</a:t>
            </a:r>
            <a:r>
              <a:rPr lang="en-US" dirty="0" smtClean="0"/>
              <a:t> run --name </a:t>
            </a:r>
            <a:r>
              <a:rPr lang="en-US" dirty="0" err="1" smtClean="0"/>
              <a:t>mysql</a:t>
            </a:r>
            <a:r>
              <a:rPr lang="en-US" dirty="0" smtClean="0"/>
              <a:t>-container -e MYSQL_ROOT_PASSWORD=</a:t>
            </a:r>
            <a:r>
              <a:rPr lang="ru-RU" dirty="0" smtClean="0"/>
              <a:t>пароль -</a:t>
            </a:r>
            <a:r>
              <a:rPr lang="en-US" dirty="0" smtClean="0"/>
              <a:t>d </a:t>
            </a:r>
            <a:r>
              <a:rPr lang="en-US" dirty="0" err="1" smtClean="0"/>
              <a:t>mysql</a:t>
            </a:r>
            <a:endParaRPr lang="pl-PL" dirty="0" smtClean="0"/>
          </a:p>
          <a:p>
            <a:pPr marL="0" indent="0">
              <a:buNone/>
            </a:pPr>
            <a:r>
              <a:rPr lang="ru-RU" dirty="0"/>
              <a:t>Проверьте работу контейнера</a:t>
            </a:r>
            <a:r>
              <a:rPr lang="ru-RU" dirty="0" smtClean="0"/>
              <a:t>:</a:t>
            </a:r>
            <a:endParaRPr lang="pl-PL" dirty="0" smtClean="0"/>
          </a:p>
          <a:p>
            <a:pPr marL="0" indent="0">
              <a:buNone/>
            </a:pP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ps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010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Подключитесь к </a:t>
            </a:r>
            <a:r>
              <a:rPr lang="en-US" dirty="0"/>
              <a:t>MySQL</a:t>
            </a:r>
            <a:r>
              <a:rPr lang="en-US" dirty="0" smtClean="0"/>
              <a:t>:</a:t>
            </a:r>
            <a:endParaRPr lang="pl-PL" dirty="0" smtClean="0"/>
          </a:p>
          <a:p>
            <a:pPr marL="0" indent="0">
              <a:buNone/>
            </a:pPr>
            <a:r>
              <a:rPr lang="en-US" dirty="0" err="1" smtClean="0"/>
              <a:t>docker</a:t>
            </a:r>
            <a:r>
              <a:rPr lang="en-US" dirty="0" smtClean="0"/>
              <a:t> exec -it </a:t>
            </a:r>
            <a:r>
              <a:rPr lang="en-US" dirty="0" err="1" smtClean="0"/>
              <a:t>mysql</a:t>
            </a:r>
            <a:r>
              <a:rPr lang="en-US" dirty="0" smtClean="0"/>
              <a:t>-container </a:t>
            </a:r>
            <a:r>
              <a:rPr lang="en-US" dirty="0" err="1" smtClean="0"/>
              <a:t>mysql</a:t>
            </a:r>
            <a:r>
              <a:rPr lang="en-US" dirty="0" smtClean="0"/>
              <a:t> -u root –p</a:t>
            </a:r>
            <a:endParaRPr lang="pl-PL" dirty="0" smtClean="0"/>
          </a:p>
          <a:p>
            <a:pPr marL="0" indent="0">
              <a:buNone/>
            </a:pPr>
            <a:r>
              <a:rPr lang="ru-RU" dirty="0"/>
              <a:t>Остановка и удаление контейнера</a:t>
            </a:r>
            <a:r>
              <a:rPr lang="ru-RU" dirty="0" smtClean="0"/>
              <a:t>:</a:t>
            </a:r>
            <a:endParaRPr lang="pl-PL" dirty="0" smtClean="0"/>
          </a:p>
          <a:p>
            <a:pPr marL="0" indent="0">
              <a:buNone/>
            </a:pPr>
            <a:r>
              <a:rPr lang="en-US" dirty="0" err="1" smtClean="0"/>
              <a:t>docker</a:t>
            </a:r>
            <a:r>
              <a:rPr lang="en-US" dirty="0" smtClean="0"/>
              <a:t> stop </a:t>
            </a:r>
            <a:r>
              <a:rPr lang="en-US" dirty="0" err="1" smtClean="0"/>
              <a:t>mysql</a:t>
            </a:r>
            <a:r>
              <a:rPr lang="en-US" dirty="0" smtClean="0"/>
              <a:t>-container</a:t>
            </a:r>
          </a:p>
          <a:p>
            <a:pPr marL="0" indent="0">
              <a:buNone/>
            </a:pP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rm</a:t>
            </a:r>
            <a:r>
              <a:rPr lang="en-US" dirty="0" smtClean="0"/>
              <a:t> </a:t>
            </a:r>
            <a:r>
              <a:rPr lang="en-US" dirty="0" err="1" smtClean="0"/>
              <a:t>mysql</a:t>
            </a:r>
            <a:r>
              <a:rPr lang="en-US" dirty="0" smtClean="0"/>
              <a:t>-container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112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Создание базы данных:</a:t>
            </a:r>
            <a:r>
              <a:rPr lang="ru-RU" dirty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 можете создать новую базу данных с помощью команды </a:t>
            </a:r>
            <a:r>
              <a:rPr lang="ru-RU" dirty="0" err="1"/>
              <a:t>MySQL</a:t>
            </a:r>
            <a:r>
              <a:rPr lang="ru-RU" dirty="0"/>
              <a:t>. Например, чтобы создать базу данных с именем "</a:t>
            </a:r>
            <a:r>
              <a:rPr lang="ru-RU" dirty="0" err="1"/>
              <a:t>mydatabase</a:t>
            </a:r>
            <a:r>
              <a:rPr lang="ru-RU" dirty="0"/>
              <a:t>", выполните следующую команду</a:t>
            </a:r>
            <a:r>
              <a:rPr lang="ru-RU" dirty="0" smtClean="0"/>
              <a:t>:</a:t>
            </a:r>
            <a:endParaRPr lang="pl-PL" dirty="0" smtClean="0"/>
          </a:p>
          <a:p>
            <a:pPr marL="0" indent="0">
              <a:buNone/>
            </a:pPr>
            <a:r>
              <a:rPr lang="en-US" dirty="0" smtClean="0"/>
              <a:t>CREATE DATABASE </a:t>
            </a:r>
            <a:r>
              <a:rPr lang="en-US" dirty="0" err="1" smtClean="0"/>
              <a:t>mydatabase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6668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255</Words>
  <Application>Microsoft Office PowerPoint</Application>
  <PresentationFormat>Широкоэкранный</PresentationFormat>
  <Paragraphs>30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 Что такое MySQL</vt:lpstr>
      <vt:lpstr>Презентация PowerPoint</vt:lpstr>
      <vt:lpstr>Что такое Docker</vt:lpstr>
      <vt:lpstr>Контейнеры Docker — это стандартизированная единица программного обеспечения, которая позволяет разработчикам изолировать свое приложение от среды, тем самым решая проблему локализованной работы.</vt:lpstr>
      <vt:lpstr>Необходимые условия </vt:lpstr>
      <vt:lpstr>Как установить контейнер Docker MySQL? </vt:lpstr>
      <vt:lpstr>Шаг 1: Извлеките образ Docker для MySQL </vt:lpstr>
      <vt:lpstr>Презентация PowerPoint</vt:lpstr>
      <vt:lpstr>Создание базы данных:  </vt:lpstr>
      <vt:lpstr>Создание пользователей и предоставление им прав доступа:</vt:lpstr>
      <vt:lpstr>Выход из MySQL: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Что такое MySQL</dc:title>
  <dc:creator>Vlad</dc:creator>
  <cp:lastModifiedBy>Vlad</cp:lastModifiedBy>
  <cp:revision>3</cp:revision>
  <dcterms:created xsi:type="dcterms:W3CDTF">2023-10-09T19:29:09Z</dcterms:created>
  <dcterms:modified xsi:type="dcterms:W3CDTF">2023-10-09T20:06:15Z</dcterms:modified>
</cp:coreProperties>
</file>