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7E82F-6FA5-4500-9D6D-956E3252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25" y="2404534"/>
            <a:ext cx="8800178" cy="1646302"/>
          </a:xfrm>
        </p:spPr>
        <p:txBody>
          <a:bodyPr/>
          <a:lstStyle/>
          <a:p>
            <a:r>
              <a:rPr lang="uk-UA" sz="4800" dirty="0"/>
              <a:t>Курсова робота на тему:</a:t>
            </a:r>
            <a:br>
              <a:rPr lang="uk-UA" sz="4800" dirty="0"/>
            </a:br>
            <a:r>
              <a:rPr lang="uk-UA" sz="4800" dirty="0"/>
              <a:t>«Програма збору інформації про систему»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3814FD-4FAD-427F-872E-63EFC28C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Розов</a:t>
            </a:r>
            <a:r>
              <a:rPr lang="uk-UA" dirty="0"/>
              <a:t> Б.О., ІПЗ-16-1бд</a:t>
            </a:r>
          </a:p>
          <a:p>
            <a:r>
              <a:rPr lang="uk-UA" dirty="0"/>
              <a:t>Запоріжжя,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66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E389-F322-4337-A3F0-65A43300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2. Використання </a:t>
            </a:r>
            <a:r>
              <a:rPr lang="en-US" dirty="0"/>
              <a:t>WMI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1A871-6B14-4DB5-83D3-5446156B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Instrumentation, </a:t>
            </a:r>
            <a:r>
              <a:rPr lang="uk-UA" dirty="0"/>
              <a:t>пропоную універсальний спосіб звертання для отримання інформації про різні компоненти системи</a:t>
            </a:r>
          </a:p>
          <a:p>
            <a:r>
              <a:rPr lang="uk-UA" dirty="0"/>
              <a:t>Причина відмови – відсутність сумісності з </a:t>
            </a:r>
            <a:r>
              <a:rPr lang="en-US" dirty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7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C47E4-BFE9-4F6E-AFCB-913AF812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u="sng" dirty="0"/>
              <a:t>3. Комбінований метод</a:t>
            </a:r>
            <a:endParaRPr lang="ru-RU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27A83-EF49-4DD5-AD18-A145411A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/>
              <a:t>CLR (Common Language Runtime) </a:t>
            </a:r>
            <a:r>
              <a:rPr lang="uk-UA" dirty="0"/>
              <a:t>дає нам змогу використовувати </a:t>
            </a:r>
            <a:r>
              <a:rPr lang="en-US" dirty="0"/>
              <a:t>.NET</a:t>
            </a:r>
            <a:r>
              <a:rPr lang="uk-UA" dirty="0"/>
              <a:t> обробник </a:t>
            </a:r>
            <a:r>
              <a:rPr lang="en-US" dirty="0"/>
              <a:t>WMI</a:t>
            </a:r>
            <a:r>
              <a:rPr lang="uk-UA" dirty="0"/>
              <a:t>, що у свою чергу є сумісним з </a:t>
            </a:r>
            <a:r>
              <a:rPr lang="en-US" dirty="0"/>
              <a:t>Qt </a:t>
            </a:r>
            <a:r>
              <a:rPr lang="uk-UA" dirty="0"/>
              <a:t>засобом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15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F69D-A1BF-47B9-A76C-E9EB1DC2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Технічне завдання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444F8-22C4-44D0-8E5A-F20A05B3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Програма збору інформації про систему </a:t>
            </a:r>
          </a:p>
          <a:p>
            <a:r>
              <a:rPr lang="uk-UA" dirty="0"/>
              <a:t>Можливості її включають в себе повний набір відомостей про комп'ютер</a:t>
            </a:r>
            <a:endParaRPr lang="ru-RU" dirty="0"/>
          </a:p>
          <a:p>
            <a:r>
              <a:rPr lang="uk-UA" dirty="0"/>
              <a:t>Функціонально присутні закладки: </a:t>
            </a:r>
            <a:endParaRPr lang="ru-RU" dirty="0"/>
          </a:p>
          <a:p>
            <a:pPr lvl="1"/>
            <a:r>
              <a:rPr lang="uk-UA" dirty="0" err="1"/>
              <a:t>System</a:t>
            </a:r>
            <a:r>
              <a:rPr lang="uk-UA" dirty="0"/>
              <a:t> - містить відомості про вміст комп'ютера, </a:t>
            </a:r>
            <a:endParaRPr lang="ru-RU" dirty="0"/>
          </a:p>
          <a:p>
            <a:pPr lvl="1"/>
            <a:r>
              <a:rPr lang="uk-UA" dirty="0" err="1"/>
              <a:t>Memory</a:t>
            </a:r>
            <a:r>
              <a:rPr lang="uk-UA" dirty="0"/>
              <a:t> - містить інформацію про оперативну пам'ять, </a:t>
            </a:r>
            <a:endParaRPr lang="ru-RU" dirty="0"/>
          </a:p>
          <a:p>
            <a:pPr lvl="1"/>
            <a:r>
              <a:rPr lang="uk-UA" dirty="0" err="1"/>
              <a:t>Software</a:t>
            </a:r>
            <a:r>
              <a:rPr lang="uk-UA" dirty="0"/>
              <a:t> - показує програмне забезпечення, встановлене на комп'ютері, </a:t>
            </a:r>
            <a:endParaRPr lang="ru-RU" dirty="0"/>
          </a:p>
          <a:p>
            <a:pPr lvl="1"/>
            <a:r>
              <a:rPr lang="uk-UA" dirty="0" err="1"/>
              <a:t>Drives</a:t>
            </a:r>
            <a:r>
              <a:rPr lang="uk-UA" dirty="0"/>
              <a:t> - покаже версію операційної системи, загальну інформацію по запущеним процесам, ниткам, віртуальним машинам, </a:t>
            </a:r>
          </a:p>
          <a:p>
            <a:pPr lvl="1"/>
            <a:r>
              <a:rPr lang="uk-UA" dirty="0" err="1"/>
              <a:t>Summary</a:t>
            </a:r>
            <a:r>
              <a:rPr lang="uk-UA" dirty="0"/>
              <a:t> - покаже версію операційної системи, загальну інформацію по запущеним процесам, ниткам, віртуальним машинам</a:t>
            </a:r>
            <a:endParaRPr lang="ru-RU" dirty="0"/>
          </a:p>
          <a:p>
            <a:pPr lvl="1"/>
            <a:r>
              <a:rPr lang="uk-UA" dirty="0"/>
              <a:t>I/O </a:t>
            </a:r>
            <a:r>
              <a:rPr lang="uk-UA" dirty="0" err="1"/>
              <a:t>Devices</a:t>
            </a:r>
            <a:r>
              <a:rPr lang="uk-UA" dirty="0"/>
              <a:t> - містить інформацію про диски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2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E83E8-1D9A-4478-BD40-5C780643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/>
          <a:lstStyle/>
          <a:p>
            <a:pPr algn="ctr"/>
            <a:r>
              <a:rPr lang="uk-UA" dirty="0"/>
              <a:t>Діаграма варіантів використання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AE1657-1EB6-436A-94B8-0C42D2355F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3" t="-230" b="-757"/>
          <a:stretch/>
        </p:blipFill>
        <p:spPr>
          <a:xfrm>
            <a:off x="2840797" y="396483"/>
            <a:ext cx="4269739" cy="391293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0A990B5-0088-4362-9863-7548B4E6A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7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F228-7FA6-4B38-96D9-54048ED7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Можливі засоби розробки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51FBFB-E386-428D-AE75-A92AF86CE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20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1583-A9B1-449C-A887-12D95D8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8B676-83A9-4C4E-946E-43CE7DCA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r>
              <a:rPr lang="uk-UA" dirty="0"/>
              <a:t>Простота розробки</a:t>
            </a:r>
          </a:p>
          <a:p>
            <a:pPr lvl="1"/>
            <a:r>
              <a:rPr lang="uk-UA" dirty="0"/>
              <a:t>Убудованість у </a:t>
            </a:r>
            <a:r>
              <a:rPr lang="en-US" dirty="0"/>
              <a:t>Visual Studio IDE</a:t>
            </a:r>
          </a:p>
          <a:p>
            <a:pPr lvl="1"/>
            <a:r>
              <a:rPr lang="uk-UA" dirty="0"/>
              <a:t>Вбудований</a:t>
            </a:r>
            <a:r>
              <a:rPr lang="ru-RU" dirty="0"/>
              <a:t> редактор форм</a:t>
            </a:r>
            <a:br>
              <a:rPr lang="ru-RU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Застарілість</a:t>
            </a:r>
          </a:p>
          <a:p>
            <a:pPr lvl="1"/>
            <a:r>
              <a:rPr lang="uk-UA" dirty="0"/>
              <a:t>Обмеженість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4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4F695-0338-4BA8-9002-C3582128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BCD82-AD72-4DCF-89F5-9B6A7520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r>
              <a:rPr lang="uk-UA" dirty="0"/>
              <a:t>Привабливий дизайн за замовченням</a:t>
            </a:r>
            <a:br>
              <a:rPr lang="uk-UA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Відсутність вбудованого редактору форм</a:t>
            </a:r>
          </a:p>
          <a:p>
            <a:pPr lvl="1"/>
            <a:r>
              <a:rPr lang="uk-UA" dirty="0"/>
              <a:t>Низька швидкість </a:t>
            </a:r>
            <a:endParaRPr lang="ru-RU" dirty="0"/>
          </a:p>
        </p:txBody>
      </p:sp>
      <p:pic>
        <p:nvPicPr>
          <p:cNvPr id="4" name="Picture 2" descr="Image result for JUCE">
            <a:extLst>
              <a:ext uri="{FF2B5EF4-FFF2-40B4-BE49-F238E27FC236}">
                <a16:creationId xmlns:a16="http://schemas.microsoft.com/office/drawing/2014/main" id="{41434905-48E7-464C-BA20-50538369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67" y="292461"/>
            <a:ext cx="4582576" cy="175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7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346F7-B7C2-496B-89CA-89BD4BED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QT</a:t>
            </a:r>
            <a:endParaRPr lang="ru-RU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D3D54-C2B8-4096-832E-7E74570C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r>
              <a:rPr lang="uk-UA" dirty="0"/>
              <a:t>Гнучкість</a:t>
            </a:r>
          </a:p>
          <a:p>
            <a:pPr lvl="1"/>
            <a:r>
              <a:rPr lang="uk-UA" dirty="0"/>
              <a:t>Вбудований дизайнер форм</a:t>
            </a:r>
            <a:br>
              <a:rPr lang="uk-UA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Складність</a:t>
            </a:r>
          </a:p>
          <a:p>
            <a:pPr lvl="1"/>
            <a:endParaRPr lang="uk-UA" dirty="0"/>
          </a:p>
        </p:txBody>
      </p:sp>
      <p:pic>
        <p:nvPicPr>
          <p:cNvPr id="4" name="Picture 4" descr="Image result for qt">
            <a:extLst>
              <a:ext uri="{FF2B5EF4-FFF2-40B4-BE49-F238E27FC236}">
                <a16:creationId xmlns:a16="http://schemas.microsoft.com/office/drawing/2014/main" id="{69054543-5FE5-4583-A800-21343A88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638" y="609600"/>
            <a:ext cx="3321364" cy="24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DA424-F931-4515-A9EF-C7997798A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Хід розробки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6101D8-33E5-497A-981D-CBAEA5E20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DA49A-87A5-4357-A780-A04098F3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1. Використання </a:t>
            </a:r>
            <a:r>
              <a:rPr lang="en-US" dirty="0"/>
              <a:t>Windows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4EBCE-B827-4585-BB40-A040858F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Початкова ідея – використання </a:t>
            </a:r>
            <a:r>
              <a:rPr lang="en-US" dirty="0"/>
              <a:t>Windows API </a:t>
            </a:r>
            <a:r>
              <a:rPr lang="uk-UA" dirty="0"/>
              <a:t>для усіх модулів системи</a:t>
            </a:r>
          </a:p>
          <a:p>
            <a:r>
              <a:rPr lang="uk-UA" dirty="0"/>
              <a:t>Причина відмови – відсутність гнучкості та універсальності, різні засоби звертання до кожного компонента системи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2718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226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Курсова робота на тему: «Програма збору інформації про систему»</vt:lpstr>
      <vt:lpstr>Технічне завдання</vt:lpstr>
      <vt:lpstr>Діаграма варіантів використання</vt:lpstr>
      <vt:lpstr>Можливі засоби розробки</vt:lpstr>
      <vt:lpstr>Windows Forms</vt:lpstr>
      <vt:lpstr>JUCE</vt:lpstr>
      <vt:lpstr>QT</vt:lpstr>
      <vt:lpstr>Хід розробки</vt:lpstr>
      <vt:lpstr>1. Використання Windows API</vt:lpstr>
      <vt:lpstr>2. Використання WMI</vt:lpstr>
      <vt:lpstr>3. Комбінований метод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«Програма збору інформації про систему»</dc:title>
  <dc:creator>Xiaomi</dc:creator>
  <cp:lastModifiedBy>Xiaomi</cp:lastModifiedBy>
  <cp:revision>17</cp:revision>
  <dcterms:created xsi:type="dcterms:W3CDTF">2019-06-17T11:12:27Z</dcterms:created>
  <dcterms:modified xsi:type="dcterms:W3CDTF">2019-06-19T21:49:56Z</dcterms:modified>
</cp:coreProperties>
</file>