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1" r:id="rId5"/>
    <p:sldId id="272" r:id="rId6"/>
    <p:sldId id="273" r:id="rId7"/>
    <p:sldId id="274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7E82F-6FA5-4500-9D6D-956E3252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25" y="2404534"/>
            <a:ext cx="8800178" cy="1646302"/>
          </a:xfrm>
        </p:spPr>
        <p:txBody>
          <a:bodyPr/>
          <a:lstStyle/>
          <a:p>
            <a:r>
              <a:rPr lang="uk-UA" sz="4800" dirty="0"/>
              <a:t>Курсова робота на тему:</a:t>
            </a:r>
            <a:br>
              <a:rPr lang="uk-UA" sz="4800" dirty="0"/>
            </a:br>
            <a:r>
              <a:rPr lang="uk-UA" sz="4800" dirty="0"/>
              <a:t>«Програма збору інформації про систему»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814FD-4FAD-427F-872E-63EFC28C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Розов</a:t>
            </a:r>
            <a:r>
              <a:rPr lang="uk-UA" dirty="0"/>
              <a:t> Б.О., ІПЗ-16-1бд</a:t>
            </a:r>
          </a:p>
          <a:p>
            <a:r>
              <a:rPr lang="uk-UA" dirty="0"/>
              <a:t>Запоріжжя,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66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1583-A9B1-449C-A887-12D95D8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8B676-83A9-4C4E-946E-43CE7DCA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Простота розробки</a:t>
            </a:r>
          </a:p>
          <a:p>
            <a:pPr lvl="1"/>
            <a:r>
              <a:rPr lang="uk-UA" dirty="0"/>
              <a:t>Убудованість у </a:t>
            </a:r>
            <a:r>
              <a:rPr lang="en-US" dirty="0"/>
              <a:t>Visual Studio IDE</a:t>
            </a:r>
          </a:p>
          <a:p>
            <a:pPr lvl="1"/>
            <a:r>
              <a:rPr lang="uk-UA" dirty="0"/>
              <a:t>Вбудований</a:t>
            </a:r>
            <a:r>
              <a:rPr lang="ru-RU" dirty="0"/>
              <a:t> редактор форм</a:t>
            </a:r>
            <a:br>
              <a:rPr lang="ru-RU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Застарілість</a:t>
            </a:r>
          </a:p>
          <a:p>
            <a:pPr lvl="1"/>
            <a:r>
              <a:rPr lang="uk-UA" dirty="0"/>
              <a:t>Обмеженість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4F695-0338-4BA8-9002-C3582128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BCD82-AD72-4DCF-89F5-9B6A7520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Привабливий дизайн за замовченням</a:t>
            </a:r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Відсутність вбудованого редактору форм</a:t>
            </a:r>
          </a:p>
          <a:p>
            <a:pPr lvl="1"/>
            <a:r>
              <a:rPr lang="uk-UA" dirty="0"/>
              <a:t>Низька швидкість </a:t>
            </a:r>
            <a:endParaRPr lang="ru-RU" dirty="0"/>
          </a:p>
        </p:txBody>
      </p:sp>
      <p:pic>
        <p:nvPicPr>
          <p:cNvPr id="4" name="Picture 2" descr="Image result for JUCE">
            <a:extLst>
              <a:ext uri="{FF2B5EF4-FFF2-40B4-BE49-F238E27FC236}">
                <a16:creationId xmlns:a16="http://schemas.microsoft.com/office/drawing/2014/main" id="{41434905-48E7-464C-BA20-50538369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67" y="292461"/>
            <a:ext cx="4582576" cy="17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7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46F7-B7C2-496B-89CA-89BD4BE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QT</a:t>
            </a:r>
            <a:r>
              <a:rPr lang="uk-UA" u="sng" dirty="0"/>
              <a:t> (</a:t>
            </a:r>
            <a:r>
              <a:rPr lang="en-US" u="sng" dirty="0"/>
              <a:t>VSQT Library</a:t>
            </a:r>
            <a:r>
              <a:rPr lang="uk-UA" u="sng" dirty="0"/>
              <a:t>)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D3D54-C2B8-4096-832E-7E74570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Гнучкість</a:t>
            </a:r>
          </a:p>
          <a:p>
            <a:pPr lvl="1"/>
            <a:r>
              <a:rPr lang="uk-UA" dirty="0"/>
              <a:t>Вбудований дизайнер форм</a:t>
            </a:r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Складність</a:t>
            </a:r>
          </a:p>
          <a:p>
            <a:pPr lvl="1"/>
            <a:endParaRPr lang="uk-UA" dirty="0"/>
          </a:p>
        </p:txBody>
      </p:sp>
      <p:pic>
        <p:nvPicPr>
          <p:cNvPr id="4" name="Picture 4" descr="Image result for qt">
            <a:extLst>
              <a:ext uri="{FF2B5EF4-FFF2-40B4-BE49-F238E27FC236}">
                <a16:creationId xmlns:a16="http://schemas.microsoft.com/office/drawing/2014/main" id="{69054543-5FE5-4583-A800-21343A88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38" y="609600"/>
            <a:ext cx="3321364" cy="24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DA424-F931-4515-A9EF-C7997798A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Хід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101D8-33E5-497A-981D-CBAEA5E20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DA49A-87A5-4357-A780-A04098F3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1. Використання </a:t>
            </a:r>
            <a:r>
              <a:rPr lang="en-US" dirty="0"/>
              <a:t>Windows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4EBCE-B827-4585-BB40-A040858F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Початкова ідея – використання </a:t>
            </a:r>
            <a:r>
              <a:rPr lang="en-US" dirty="0"/>
              <a:t>Windows API </a:t>
            </a:r>
            <a:r>
              <a:rPr lang="uk-UA" dirty="0"/>
              <a:t>для усіх модулів системи</a:t>
            </a:r>
          </a:p>
          <a:p>
            <a:r>
              <a:rPr lang="uk-UA" dirty="0"/>
              <a:t>Причина відмови – відсутність гнучкості та універсальності, різні засоби звертання до кожного компонента системи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27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E389-F322-4337-A3F0-65A43300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2. Використання </a:t>
            </a:r>
            <a:r>
              <a:rPr lang="en-US" dirty="0"/>
              <a:t>WMI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1A871-6B14-4DB5-83D3-5446156B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Instrumentation, </a:t>
            </a:r>
            <a:r>
              <a:rPr lang="uk-UA" dirty="0"/>
              <a:t>пропоную універсальний спосіб звертання для отримання інформації про різні компоненти системи</a:t>
            </a:r>
          </a:p>
          <a:p>
            <a:r>
              <a:rPr lang="uk-UA" dirty="0"/>
              <a:t>Причина відмови – відсутність сумісності з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76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C47E4-BFE9-4F6E-AFCB-913AF812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u="sng" dirty="0"/>
              <a:t>3. Комбінований метод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27A83-EF49-4DD5-AD18-A145411A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CLR (Common Language Runtime) </a:t>
            </a:r>
            <a:r>
              <a:rPr lang="uk-UA" dirty="0"/>
              <a:t>дає нам змогу використовувати </a:t>
            </a:r>
            <a:r>
              <a:rPr lang="en-US" dirty="0"/>
              <a:t>.NET</a:t>
            </a:r>
            <a:r>
              <a:rPr lang="uk-UA" dirty="0"/>
              <a:t> обробник </a:t>
            </a:r>
            <a:r>
              <a:rPr lang="en-US" dirty="0"/>
              <a:t>WMI</a:t>
            </a:r>
            <a:r>
              <a:rPr lang="uk-UA" dirty="0"/>
              <a:t>, що у свою чергу є сумісним з </a:t>
            </a:r>
            <a:r>
              <a:rPr lang="en-US" dirty="0"/>
              <a:t>Qt </a:t>
            </a:r>
            <a:r>
              <a:rPr lang="uk-UA" dirty="0"/>
              <a:t>засобом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1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49E35-7C0B-45FA-A217-82941B7A2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Архітектура системи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80D7AE-F3EE-4109-911E-2298D0971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8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F1F33-E01C-4A6A-B5EC-8A7380AF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класів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A88975-B234-433E-9957-2301A1BC67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78" b="251"/>
          <a:stretch/>
        </p:blipFill>
        <p:spPr>
          <a:xfrm rot="5400000">
            <a:off x="3347104" y="-2927310"/>
            <a:ext cx="4326195" cy="1087343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8B5EAE-DACB-4BAD-8026-0C462E26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6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E088A-C892-4FE6-8BF0-7D4749F8C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Користувацький інтерфейс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CCBE5-DD44-43CD-9A44-5B9A4E20E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F69D-A1BF-47B9-A76C-E9EB1DC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Технічне завдання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444F8-22C4-44D0-8E5A-F20A05B3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Програма збору інформації про систему </a:t>
            </a:r>
          </a:p>
          <a:p>
            <a:r>
              <a:rPr lang="uk-UA" dirty="0"/>
              <a:t>Можливості її включають в себе повний набір відомостей про комп'ютер</a:t>
            </a:r>
            <a:endParaRPr lang="ru-RU" dirty="0"/>
          </a:p>
          <a:p>
            <a:r>
              <a:rPr lang="uk-UA" dirty="0"/>
              <a:t>Функціонально присутні закладки: </a:t>
            </a:r>
            <a:endParaRPr lang="ru-RU" dirty="0"/>
          </a:p>
          <a:p>
            <a:pPr lvl="1"/>
            <a:r>
              <a:rPr lang="uk-UA" dirty="0" err="1"/>
              <a:t>System</a:t>
            </a:r>
            <a:r>
              <a:rPr lang="uk-UA" dirty="0"/>
              <a:t> - містить відомості про вміст комп'ютера, </a:t>
            </a:r>
            <a:endParaRPr lang="ru-RU" dirty="0"/>
          </a:p>
          <a:p>
            <a:pPr lvl="1"/>
            <a:r>
              <a:rPr lang="uk-UA" dirty="0" err="1"/>
              <a:t>Memory</a:t>
            </a:r>
            <a:r>
              <a:rPr lang="uk-UA" dirty="0"/>
              <a:t> - містить інформацію про оперативну пам'ять, </a:t>
            </a:r>
            <a:endParaRPr lang="ru-RU" dirty="0"/>
          </a:p>
          <a:p>
            <a:pPr lvl="1"/>
            <a:r>
              <a:rPr lang="uk-UA" dirty="0" err="1"/>
              <a:t>Software</a:t>
            </a:r>
            <a:r>
              <a:rPr lang="uk-UA" dirty="0"/>
              <a:t> - показує програмне забезпечення, встановлене на комп'ютері, </a:t>
            </a:r>
            <a:endParaRPr lang="ru-RU" dirty="0"/>
          </a:p>
          <a:p>
            <a:pPr lvl="1"/>
            <a:r>
              <a:rPr lang="uk-UA" dirty="0" err="1"/>
              <a:t>Drives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машинам, </a:t>
            </a:r>
          </a:p>
          <a:p>
            <a:pPr lvl="1"/>
            <a:r>
              <a:rPr lang="uk-UA" dirty="0" err="1"/>
              <a:t>Summary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</a:t>
            </a:r>
            <a:endParaRPr lang="ru-RU" dirty="0"/>
          </a:p>
          <a:p>
            <a:pPr lvl="1"/>
            <a:r>
              <a:rPr lang="uk-UA" dirty="0"/>
              <a:t>I/O </a:t>
            </a:r>
            <a:r>
              <a:rPr lang="uk-UA" dirty="0" err="1"/>
              <a:t>Devices</a:t>
            </a:r>
            <a:r>
              <a:rPr lang="uk-UA" dirty="0"/>
              <a:t> - містить інформацію про диски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2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43CE-F7AA-4051-BA6D-6EF3D1BA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Основні компоненти: бокова навігація, таблиця властивостей розділу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D67E3-FB5A-45AC-83EA-EF9295136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Запозичення гарної ідеї інтерфейсу у </a:t>
            </a:r>
            <a:r>
              <a:rPr lang="en-US" dirty="0"/>
              <a:t>AIDA64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F22E74-863B-41E6-8EE0-8A8E2DBC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15" y="1"/>
            <a:ext cx="6455986" cy="42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23A51-D5D9-419B-A21F-D0A356F52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C0AD9-87D1-4623-8238-0995913DD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F3CD9-E4B1-4B30-89B1-FB742D4E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 процесі викання курсової роби 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5EE4F-240A-41C0-AB1A-C4061CF6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Розробив програмний застосунок що виводить перелік інформації про комп’ютер та операційну систему</a:t>
            </a:r>
          </a:p>
          <a:p>
            <a:r>
              <a:rPr lang="uk-UA" dirty="0"/>
              <a:t>Здобув навички роботи з такими технологіями як: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Qt</a:t>
            </a:r>
          </a:p>
          <a:p>
            <a:pPr lvl="1"/>
            <a:r>
              <a:rPr lang="en-US" dirty="0"/>
              <a:t>Win32 API</a:t>
            </a:r>
          </a:p>
          <a:p>
            <a:pPr lvl="1"/>
            <a:r>
              <a:rPr lang="en-US" dirty="0"/>
              <a:t>WMI</a:t>
            </a:r>
          </a:p>
          <a:p>
            <a:pPr lvl="1"/>
            <a:r>
              <a:rPr lang="en-US" dirty="0"/>
              <a:t>CLR</a:t>
            </a:r>
            <a:endParaRPr lang="uk-UA" dirty="0"/>
          </a:p>
          <a:p>
            <a:r>
              <a:rPr lang="uk-UA" dirty="0"/>
              <a:t>Отримав задоволення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13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C63D-43F9-4DD9-B3C9-F3B6A27DA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98F3E-681B-4A63-A53C-F9385E81F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46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E83E8-1D9A-4478-BD40-5C780643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/>
          <a:lstStyle/>
          <a:p>
            <a:pPr algn="ctr"/>
            <a:r>
              <a:rPr lang="uk-UA" dirty="0"/>
              <a:t>Діаграма варіантів використання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AE1657-1EB6-436A-94B8-0C42D2355F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3" t="-230" b="-757"/>
          <a:stretch/>
        </p:blipFill>
        <p:spPr>
          <a:xfrm>
            <a:off x="2840797" y="396483"/>
            <a:ext cx="4269739" cy="391293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0A990B5-0088-4362-9863-7548B4E6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7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1DE31-2DE0-4926-BEC6-E6A8901B8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Альтернативне програмне </a:t>
            </a:r>
            <a:r>
              <a:rPr lang="uk-UA" dirty="0" err="1"/>
              <a:t>забеспечення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E92C52-9B3B-4575-8312-914431524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A8EDD-5CF8-4175-9220-E9DAFFCC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Aida64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FD896-FBCE-4A12-9B7E-944E5AC393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212" b="-70"/>
          <a:stretch/>
        </p:blipFill>
        <p:spPr>
          <a:xfrm>
            <a:off x="2324561" y="0"/>
            <a:ext cx="6949440" cy="469049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EDEC3E3-75A0-4E76-AEBD-59A54718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Дозволяє отримати інформацію про операційну систему та компоненти комп’ютеру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6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A8EDD-5CF8-4175-9220-E9DAFFCC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CrystalDiskInfo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DEC3E3-75A0-4E76-AEBD-59A54718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Дозволяє отримати інформацію про фізичні носії комп’ютеру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1C6970-13F5-4600-9389-3D7D652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37" y="0"/>
            <a:ext cx="57198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A8EDD-5CF8-4175-9220-E9DAFFCC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CCleaner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DEC3E3-75A0-4E76-AEBD-59A54718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Дозволяє отримати інформацію про встановлене програмне забезпечення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0F4843-51B0-4CE5-8443-14485598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62" y="0"/>
            <a:ext cx="6211039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7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84D14-A55A-4AEB-A5A6-2F3EA5A2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DD7C5-4D46-4D28-AB36-ED2428D5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Жодна с програм не володіє усім переліком необхідних функцій одночасно</a:t>
            </a:r>
          </a:p>
          <a:p>
            <a:r>
              <a:rPr lang="uk-UA" dirty="0"/>
              <a:t>Створення власного програмного застосунку є виправданим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19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F228-7FA6-4B38-96D9-54048ED7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Можливі засоби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1FBFB-E386-428D-AE75-A92AF86CE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2079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337</Words>
  <Application>Microsoft Office PowerPoint</Application>
  <PresentationFormat>Широкоэкранный</PresentationFormat>
  <Paragraphs>70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Аспект</vt:lpstr>
      <vt:lpstr>Курсова робота на тему: «Програма збору інформації про систему»</vt:lpstr>
      <vt:lpstr>Технічне завдання</vt:lpstr>
      <vt:lpstr>Діаграма варіантів використання</vt:lpstr>
      <vt:lpstr>Альтернативне програмне забеспечення</vt:lpstr>
      <vt:lpstr>Aida64</vt:lpstr>
      <vt:lpstr>CrystalDiskInfo</vt:lpstr>
      <vt:lpstr>CCleaner</vt:lpstr>
      <vt:lpstr>Висновок</vt:lpstr>
      <vt:lpstr>Можливі засоби розробки</vt:lpstr>
      <vt:lpstr>Windows Forms</vt:lpstr>
      <vt:lpstr>JUCE</vt:lpstr>
      <vt:lpstr>QT (VSQT Library)</vt:lpstr>
      <vt:lpstr>Хід розробки</vt:lpstr>
      <vt:lpstr>1. Використання Windows API</vt:lpstr>
      <vt:lpstr>2. Використання WMI</vt:lpstr>
      <vt:lpstr>3. Комбінований метод</vt:lpstr>
      <vt:lpstr>Архітектура системи</vt:lpstr>
      <vt:lpstr>Діаграма класів</vt:lpstr>
      <vt:lpstr>Користувацький інтерфейс</vt:lpstr>
      <vt:lpstr>Основні компоненти: бокова навігація, таблиця властивостей розділу</vt:lpstr>
      <vt:lpstr>Висновки</vt:lpstr>
      <vt:lpstr>У процесі викання курсової роби я: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«Програма збору інформації про систему»</dc:title>
  <dc:creator>Xiaomi</dc:creator>
  <cp:lastModifiedBy>Xiaomi</cp:lastModifiedBy>
  <cp:revision>21</cp:revision>
  <dcterms:created xsi:type="dcterms:W3CDTF">2019-06-17T11:12:27Z</dcterms:created>
  <dcterms:modified xsi:type="dcterms:W3CDTF">2019-06-19T22:28:05Z</dcterms:modified>
</cp:coreProperties>
</file>