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7E82F-6FA5-4500-9D6D-956E32529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825" y="2404534"/>
            <a:ext cx="8800178" cy="1646302"/>
          </a:xfrm>
        </p:spPr>
        <p:txBody>
          <a:bodyPr/>
          <a:lstStyle/>
          <a:p>
            <a:r>
              <a:rPr lang="uk-UA" sz="4800" dirty="0"/>
              <a:t>Курсова робота на тему:</a:t>
            </a:r>
            <a:br>
              <a:rPr lang="uk-UA" sz="4800" dirty="0"/>
            </a:br>
            <a:r>
              <a:rPr lang="uk-UA" sz="4800" dirty="0"/>
              <a:t>«Програма збору інформації про систему»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3814FD-4FAD-427F-872E-63EFC28CC0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err="1"/>
              <a:t>Розов</a:t>
            </a:r>
            <a:r>
              <a:rPr lang="uk-UA" dirty="0"/>
              <a:t> Б.О., ІПЗ-16-1бд</a:t>
            </a:r>
          </a:p>
          <a:p>
            <a:r>
              <a:rPr lang="uk-UA" dirty="0"/>
              <a:t>Запоріжжя, 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96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AF69D-A1BF-47B9-A76C-E9EB1DC2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Технічне завдання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F444F8-22C4-44D0-8E5A-F20A05B3C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Програма збору інформації про систему </a:t>
            </a:r>
          </a:p>
          <a:p>
            <a:r>
              <a:rPr lang="uk-UA" dirty="0"/>
              <a:t>Можливості її включають в себе повний набір відомостей про комп'ютер</a:t>
            </a:r>
            <a:endParaRPr lang="ru-RU" dirty="0"/>
          </a:p>
          <a:p>
            <a:r>
              <a:rPr lang="uk-UA" dirty="0"/>
              <a:t>Функціонально присутні закладки: </a:t>
            </a:r>
            <a:endParaRPr lang="ru-RU" dirty="0"/>
          </a:p>
          <a:p>
            <a:pPr lvl="1"/>
            <a:r>
              <a:rPr lang="uk-UA" dirty="0" err="1"/>
              <a:t>System</a:t>
            </a:r>
            <a:r>
              <a:rPr lang="uk-UA" dirty="0"/>
              <a:t> - містить відомості про вміст комп'ютера, </a:t>
            </a:r>
            <a:endParaRPr lang="ru-RU" dirty="0"/>
          </a:p>
          <a:p>
            <a:pPr lvl="1"/>
            <a:r>
              <a:rPr lang="uk-UA" dirty="0" err="1"/>
              <a:t>Memory</a:t>
            </a:r>
            <a:r>
              <a:rPr lang="uk-UA" dirty="0"/>
              <a:t> - містить інформацію про оперативну пам'ять, </a:t>
            </a:r>
            <a:endParaRPr lang="ru-RU" dirty="0"/>
          </a:p>
          <a:p>
            <a:pPr lvl="1"/>
            <a:r>
              <a:rPr lang="uk-UA" dirty="0" err="1"/>
              <a:t>Software</a:t>
            </a:r>
            <a:r>
              <a:rPr lang="uk-UA" dirty="0"/>
              <a:t> - показує програмне забезпечення, встановлене на комп'ютері, </a:t>
            </a:r>
            <a:endParaRPr lang="ru-RU" dirty="0"/>
          </a:p>
          <a:p>
            <a:pPr lvl="1"/>
            <a:r>
              <a:rPr lang="uk-UA" dirty="0" err="1"/>
              <a:t>Drives</a:t>
            </a:r>
            <a:r>
              <a:rPr lang="uk-UA" dirty="0"/>
              <a:t> - покаже версію операційної системи, загальну інформацію по запущеним процесам, ниткам, віртуальним машинам, </a:t>
            </a:r>
          </a:p>
          <a:p>
            <a:pPr lvl="1"/>
            <a:r>
              <a:rPr lang="uk-UA" dirty="0" err="1"/>
              <a:t>Summary</a:t>
            </a:r>
            <a:r>
              <a:rPr lang="uk-UA" dirty="0"/>
              <a:t> - покаже версію операційної системи, загальну інформацію по запущеним процесам, ниткам, віртуальним машинам</a:t>
            </a:r>
            <a:endParaRPr lang="ru-RU" dirty="0"/>
          </a:p>
          <a:p>
            <a:pPr lvl="1"/>
            <a:r>
              <a:rPr lang="uk-UA" dirty="0"/>
              <a:t>I/O </a:t>
            </a:r>
            <a:r>
              <a:rPr lang="uk-UA" dirty="0" err="1"/>
              <a:t>Devices</a:t>
            </a:r>
            <a:r>
              <a:rPr lang="uk-UA" dirty="0"/>
              <a:t> - містить інформацію про диски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252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8F228-7FA6-4B38-96D9-54048ED72C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Можливі засоби розробки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51FBFB-E386-428D-AE75-A92AF86CEA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20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91583-A9B1-449C-A887-12D95D80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Forms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A8B676-83A9-4C4E-946E-43CE7DCAF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Переваги:</a:t>
            </a:r>
          </a:p>
          <a:p>
            <a:pPr lvl="1"/>
            <a:r>
              <a:rPr lang="uk-UA" dirty="0"/>
              <a:t>Простота розробки</a:t>
            </a:r>
          </a:p>
          <a:p>
            <a:pPr lvl="1"/>
            <a:r>
              <a:rPr lang="uk-UA" dirty="0"/>
              <a:t>Убудованість у </a:t>
            </a:r>
            <a:r>
              <a:rPr lang="en-US" dirty="0"/>
              <a:t>Visual Studio IDE</a:t>
            </a:r>
          </a:p>
          <a:p>
            <a:pPr lvl="1"/>
            <a:r>
              <a:rPr lang="uk-UA" dirty="0"/>
              <a:t>Вбудований</a:t>
            </a:r>
            <a:r>
              <a:rPr lang="ru-RU" dirty="0"/>
              <a:t> редактор форм</a:t>
            </a:r>
            <a:br>
              <a:rPr lang="ru-RU" dirty="0"/>
            </a:br>
            <a:endParaRPr lang="uk-UA" dirty="0"/>
          </a:p>
          <a:p>
            <a:r>
              <a:rPr lang="uk-UA" dirty="0"/>
              <a:t>Недоліки:</a:t>
            </a:r>
          </a:p>
          <a:p>
            <a:pPr lvl="1"/>
            <a:r>
              <a:rPr lang="uk-UA" dirty="0"/>
              <a:t>Застарілість</a:t>
            </a:r>
          </a:p>
          <a:p>
            <a:pPr lvl="1"/>
            <a:r>
              <a:rPr lang="uk-UA" dirty="0"/>
              <a:t>Обмеженість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947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54F695-0338-4BA8-9002-C35821281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2BCD82-AD72-4DCF-89F5-9B6A75200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Переваги:</a:t>
            </a:r>
          </a:p>
          <a:p>
            <a:pPr lvl="1"/>
            <a:br>
              <a:rPr lang="uk-UA" dirty="0"/>
            </a:br>
            <a:endParaRPr lang="uk-UA" dirty="0"/>
          </a:p>
          <a:p>
            <a:r>
              <a:rPr lang="uk-UA" dirty="0"/>
              <a:t>Недоліки:</a:t>
            </a:r>
          </a:p>
          <a:p>
            <a:pPr lvl="1"/>
            <a:r>
              <a:rPr lang="uk-UA" dirty="0"/>
              <a:t>Відсутність вбудованого редактору форм</a:t>
            </a:r>
          </a:p>
          <a:p>
            <a:pPr lvl="1"/>
            <a:r>
              <a:rPr lang="uk-UA" dirty="0"/>
              <a:t>Низька швидкість </a:t>
            </a:r>
            <a:endParaRPr lang="ru-RU" dirty="0"/>
          </a:p>
        </p:txBody>
      </p:sp>
      <p:pic>
        <p:nvPicPr>
          <p:cNvPr id="4" name="Picture 2" descr="Image result for JUCE">
            <a:extLst>
              <a:ext uri="{FF2B5EF4-FFF2-40B4-BE49-F238E27FC236}">
                <a16:creationId xmlns:a16="http://schemas.microsoft.com/office/drawing/2014/main" id="{41434905-48E7-464C-BA20-50538369B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426" y="816638"/>
            <a:ext cx="4582576" cy="175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17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346F7-B7C2-496B-89CA-89BD4BED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7D3D54-C2B8-4096-832E-7E74570C2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Переваги:</a:t>
            </a:r>
          </a:p>
          <a:p>
            <a:pPr lvl="1"/>
            <a:r>
              <a:rPr lang="uk-UA" dirty="0"/>
              <a:t>Гнучкість</a:t>
            </a:r>
          </a:p>
          <a:p>
            <a:pPr lvl="1"/>
            <a:r>
              <a:rPr lang="uk-UA" dirty="0"/>
              <a:t>Вбудований дизайнер форм</a:t>
            </a:r>
            <a:br>
              <a:rPr lang="uk-UA" dirty="0"/>
            </a:br>
            <a:endParaRPr lang="uk-UA" dirty="0"/>
          </a:p>
          <a:p>
            <a:r>
              <a:rPr lang="uk-UA" dirty="0"/>
              <a:t>Недоліки:</a:t>
            </a:r>
          </a:p>
          <a:p>
            <a:pPr lvl="1"/>
            <a:r>
              <a:rPr lang="uk-UA" dirty="0"/>
              <a:t>Складність</a:t>
            </a:r>
          </a:p>
          <a:p>
            <a:pPr lvl="1"/>
            <a:endParaRPr lang="uk-UA" dirty="0"/>
          </a:p>
        </p:txBody>
      </p:sp>
      <p:pic>
        <p:nvPicPr>
          <p:cNvPr id="4" name="Picture 4" descr="Image result for qt">
            <a:extLst>
              <a:ext uri="{FF2B5EF4-FFF2-40B4-BE49-F238E27FC236}">
                <a16:creationId xmlns:a16="http://schemas.microsoft.com/office/drawing/2014/main" id="{69054543-5FE5-4583-A800-21343A887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638" y="609600"/>
            <a:ext cx="3321364" cy="243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442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ADA424-F931-4515-A9EF-C7997798A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Хід розробки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6101D8-33E5-497A-981D-CBAEA5E203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12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DA49A-87A5-4357-A780-A04098F3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Використання </a:t>
            </a:r>
            <a:r>
              <a:rPr lang="en-US" dirty="0"/>
              <a:t>Windows API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04EBCE-B827-4585-BB40-A040858FC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27188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</TotalTime>
  <Words>137</Words>
  <Application>Microsoft Office PowerPoint</Application>
  <PresentationFormat>Широкоэкранный</PresentationFormat>
  <Paragraphs>36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Аспект</vt:lpstr>
      <vt:lpstr>Курсова робота на тему: «Програма збору інформації про систему»</vt:lpstr>
      <vt:lpstr>Технічне завдання</vt:lpstr>
      <vt:lpstr>Можливі засоби розробки</vt:lpstr>
      <vt:lpstr>Windows Forms</vt:lpstr>
      <vt:lpstr>JUCE</vt:lpstr>
      <vt:lpstr>QT</vt:lpstr>
      <vt:lpstr>Хід розробки</vt:lpstr>
      <vt:lpstr>Використання Windows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робота на тему: «Програма збору інформації про систему»</dc:title>
  <dc:creator>Xiaomi</dc:creator>
  <cp:lastModifiedBy>Xiaomi</cp:lastModifiedBy>
  <cp:revision>14</cp:revision>
  <dcterms:created xsi:type="dcterms:W3CDTF">2019-06-17T11:12:27Z</dcterms:created>
  <dcterms:modified xsi:type="dcterms:W3CDTF">2019-06-17T14:35:19Z</dcterms:modified>
</cp:coreProperties>
</file>