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814f5865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0814f5865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0814f5865_2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40814f5865_2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Organizational Chart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IntelliAssist AI Virtual Assistant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57200" y="89700"/>
            <a:ext cx="8229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ru" sz="335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Organizational Structure</a:t>
            </a:r>
            <a:endParaRPr sz="3359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373800" y="685800"/>
            <a:ext cx="78558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Sponsor: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[Company Name]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Manager: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Bohdan Savula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Champion: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 AI Developer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Leads: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Software Development Lead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UI/UX Design Lead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Data Engineering Lead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Quality Assurance Lead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AI Engineers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Frontend &amp; Backend Developers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UI/UX Designers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Testers &amp; QA Team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Steering Committee: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Reviews project progress and approves milestones.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Suppliers: </a:t>
            </a:r>
            <a:r>
              <a:rPr lang="ru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services, AI model providers.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