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uk-UA"/>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uk-UA"/>
          </a:p>
        </p:txBody>
      </p:sp>
      <p:sp>
        <p:nvSpPr>
          <p:cNvPr id="4" name="Дата 3"/>
          <p:cNvSpPr>
            <a:spLocks noGrp="1"/>
          </p:cNvSpPr>
          <p:nvPr>
            <p:ph type="dt" sz="half" idx="10"/>
          </p:nvPr>
        </p:nvSpPr>
        <p:spPr/>
        <p:txBody>
          <a:bodyPr/>
          <a:lstStyle/>
          <a:p>
            <a:fld id="{50EC3CF9-65B7-48FA-86E1-BB852F3469A7}" type="datetimeFigureOut">
              <a:rPr lang="uk-UA" smtClean="0"/>
              <a:t>22.01.2025</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812CDF79-AEA5-49C7-B8D9-C9D32D3D9AB7}" type="slidenum">
              <a:rPr lang="uk-UA" smtClean="0"/>
              <a:t>‹#›</a:t>
            </a:fld>
            <a:endParaRPr lang="uk-UA"/>
          </a:p>
        </p:txBody>
      </p:sp>
    </p:spTree>
    <p:extLst>
      <p:ext uri="{BB962C8B-B14F-4D97-AF65-F5344CB8AC3E}">
        <p14:creationId xmlns:p14="http://schemas.microsoft.com/office/powerpoint/2010/main" val="4292802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50EC3CF9-65B7-48FA-86E1-BB852F3469A7}" type="datetimeFigureOut">
              <a:rPr lang="uk-UA" smtClean="0"/>
              <a:t>22.01.2025</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812CDF79-AEA5-49C7-B8D9-C9D32D3D9AB7}" type="slidenum">
              <a:rPr lang="uk-UA" smtClean="0"/>
              <a:t>‹#›</a:t>
            </a:fld>
            <a:endParaRPr lang="uk-UA"/>
          </a:p>
        </p:txBody>
      </p:sp>
    </p:spTree>
    <p:extLst>
      <p:ext uri="{BB962C8B-B14F-4D97-AF65-F5344CB8AC3E}">
        <p14:creationId xmlns:p14="http://schemas.microsoft.com/office/powerpoint/2010/main" val="1342534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uk-UA"/>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50EC3CF9-65B7-48FA-86E1-BB852F3469A7}" type="datetimeFigureOut">
              <a:rPr lang="uk-UA" smtClean="0"/>
              <a:t>22.01.2025</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812CDF79-AEA5-49C7-B8D9-C9D32D3D9AB7}" type="slidenum">
              <a:rPr lang="uk-UA" smtClean="0"/>
              <a:t>‹#›</a:t>
            </a:fld>
            <a:endParaRPr lang="uk-UA"/>
          </a:p>
        </p:txBody>
      </p:sp>
    </p:spTree>
    <p:extLst>
      <p:ext uri="{BB962C8B-B14F-4D97-AF65-F5344CB8AC3E}">
        <p14:creationId xmlns:p14="http://schemas.microsoft.com/office/powerpoint/2010/main" val="2701832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10"/>
          </p:nvPr>
        </p:nvSpPr>
        <p:spPr/>
        <p:txBody>
          <a:bodyPr/>
          <a:lstStyle/>
          <a:p>
            <a:fld id="{50EC3CF9-65B7-48FA-86E1-BB852F3469A7}" type="datetimeFigureOut">
              <a:rPr lang="uk-UA" smtClean="0"/>
              <a:t>22.01.2025</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812CDF79-AEA5-49C7-B8D9-C9D32D3D9AB7}" type="slidenum">
              <a:rPr lang="uk-UA" smtClean="0"/>
              <a:t>‹#›</a:t>
            </a:fld>
            <a:endParaRPr lang="uk-UA"/>
          </a:p>
        </p:txBody>
      </p:sp>
    </p:spTree>
    <p:extLst>
      <p:ext uri="{BB962C8B-B14F-4D97-AF65-F5344CB8AC3E}">
        <p14:creationId xmlns:p14="http://schemas.microsoft.com/office/powerpoint/2010/main" val="3891752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uk-UA"/>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0EC3CF9-65B7-48FA-86E1-BB852F3469A7}" type="datetimeFigureOut">
              <a:rPr lang="uk-UA" smtClean="0"/>
              <a:t>22.01.2025</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812CDF79-AEA5-49C7-B8D9-C9D32D3D9AB7}" type="slidenum">
              <a:rPr lang="uk-UA" smtClean="0"/>
              <a:t>‹#›</a:t>
            </a:fld>
            <a:endParaRPr lang="uk-UA"/>
          </a:p>
        </p:txBody>
      </p:sp>
    </p:spTree>
    <p:extLst>
      <p:ext uri="{BB962C8B-B14F-4D97-AF65-F5344CB8AC3E}">
        <p14:creationId xmlns:p14="http://schemas.microsoft.com/office/powerpoint/2010/main" val="177782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Дата 4"/>
          <p:cNvSpPr>
            <a:spLocks noGrp="1"/>
          </p:cNvSpPr>
          <p:nvPr>
            <p:ph type="dt" sz="half" idx="10"/>
          </p:nvPr>
        </p:nvSpPr>
        <p:spPr/>
        <p:txBody>
          <a:bodyPr/>
          <a:lstStyle/>
          <a:p>
            <a:fld id="{50EC3CF9-65B7-48FA-86E1-BB852F3469A7}" type="datetimeFigureOut">
              <a:rPr lang="uk-UA" smtClean="0"/>
              <a:t>22.01.2025</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812CDF79-AEA5-49C7-B8D9-C9D32D3D9AB7}" type="slidenum">
              <a:rPr lang="uk-UA" smtClean="0"/>
              <a:t>‹#›</a:t>
            </a:fld>
            <a:endParaRPr lang="uk-UA"/>
          </a:p>
        </p:txBody>
      </p:sp>
    </p:spTree>
    <p:extLst>
      <p:ext uri="{BB962C8B-B14F-4D97-AF65-F5344CB8AC3E}">
        <p14:creationId xmlns:p14="http://schemas.microsoft.com/office/powerpoint/2010/main" val="3099511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uk-UA"/>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7" name="Дата 6"/>
          <p:cNvSpPr>
            <a:spLocks noGrp="1"/>
          </p:cNvSpPr>
          <p:nvPr>
            <p:ph type="dt" sz="half" idx="10"/>
          </p:nvPr>
        </p:nvSpPr>
        <p:spPr/>
        <p:txBody>
          <a:bodyPr/>
          <a:lstStyle/>
          <a:p>
            <a:fld id="{50EC3CF9-65B7-48FA-86E1-BB852F3469A7}" type="datetimeFigureOut">
              <a:rPr lang="uk-UA" smtClean="0"/>
              <a:t>22.01.2025</a:t>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812CDF79-AEA5-49C7-B8D9-C9D32D3D9AB7}" type="slidenum">
              <a:rPr lang="uk-UA" smtClean="0"/>
              <a:t>‹#›</a:t>
            </a:fld>
            <a:endParaRPr lang="uk-UA"/>
          </a:p>
        </p:txBody>
      </p:sp>
    </p:spTree>
    <p:extLst>
      <p:ext uri="{BB962C8B-B14F-4D97-AF65-F5344CB8AC3E}">
        <p14:creationId xmlns:p14="http://schemas.microsoft.com/office/powerpoint/2010/main" val="936566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Дата 2"/>
          <p:cNvSpPr>
            <a:spLocks noGrp="1"/>
          </p:cNvSpPr>
          <p:nvPr>
            <p:ph type="dt" sz="half" idx="10"/>
          </p:nvPr>
        </p:nvSpPr>
        <p:spPr/>
        <p:txBody>
          <a:bodyPr/>
          <a:lstStyle/>
          <a:p>
            <a:fld id="{50EC3CF9-65B7-48FA-86E1-BB852F3469A7}" type="datetimeFigureOut">
              <a:rPr lang="uk-UA" smtClean="0"/>
              <a:t>22.01.2025</a:t>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812CDF79-AEA5-49C7-B8D9-C9D32D3D9AB7}" type="slidenum">
              <a:rPr lang="uk-UA" smtClean="0"/>
              <a:t>‹#›</a:t>
            </a:fld>
            <a:endParaRPr lang="uk-UA"/>
          </a:p>
        </p:txBody>
      </p:sp>
    </p:spTree>
    <p:extLst>
      <p:ext uri="{BB962C8B-B14F-4D97-AF65-F5344CB8AC3E}">
        <p14:creationId xmlns:p14="http://schemas.microsoft.com/office/powerpoint/2010/main" val="3715580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0EC3CF9-65B7-48FA-86E1-BB852F3469A7}" type="datetimeFigureOut">
              <a:rPr lang="uk-UA" smtClean="0"/>
              <a:t>22.01.2025</a:t>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812CDF79-AEA5-49C7-B8D9-C9D32D3D9AB7}" type="slidenum">
              <a:rPr lang="uk-UA" smtClean="0"/>
              <a:t>‹#›</a:t>
            </a:fld>
            <a:endParaRPr lang="uk-UA"/>
          </a:p>
        </p:txBody>
      </p:sp>
    </p:spTree>
    <p:extLst>
      <p:ext uri="{BB962C8B-B14F-4D97-AF65-F5344CB8AC3E}">
        <p14:creationId xmlns:p14="http://schemas.microsoft.com/office/powerpoint/2010/main" val="123633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uk-UA"/>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0EC3CF9-65B7-48FA-86E1-BB852F3469A7}" type="datetimeFigureOut">
              <a:rPr lang="uk-UA" smtClean="0"/>
              <a:t>22.01.2025</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812CDF79-AEA5-49C7-B8D9-C9D32D3D9AB7}" type="slidenum">
              <a:rPr lang="uk-UA" smtClean="0"/>
              <a:t>‹#›</a:t>
            </a:fld>
            <a:endParaRPr lang="uk-UA"/>
          </a:p>
        </p:txBody>
      </p:sp>
    </p:spTree>
    <p:extLst>
      <p:ext uri="{BB962C8B-B14F-4D97-AF65-F5344CB8AC3E}">
        <p14:creationId xmlns:p14="http://schemas.microsoft.com/office/powerpoint/2010/main" val="211143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uk-UA"/>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0EC3CF9-65B7-48FA-86E1-BB852F3469A7}" type="datetimeFigureOut">
              <a:rPr lang="uk-UA" smtClean="0"/>
              <a:t>22.01.2025</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812CDF79-AEA5-49C7-B8D9-C9D32D3D9AB7}" type="slidenum">
              <a:rPr lang="uk-UA" smtClean="0"/>
              <a:t>‹#›</a:t>
            </a:fld>
            <a:endParaRPr lang="uk-UA"/>
          </a:p>
        </p:txBody>
      </p:sp>
    </p:spTree>
    <p:extLst>
      <p:ext uri="{BB962C8B-B14F-4D97-AF65-F5344CB8AC3E}">
        <p14:creationId xmlns:p14="http://schemas.microsoft.com/office/powerpoint/2010/main" val="1431479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uk-UA"/>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C3CF9-65B7-48FA-86E1-BB852F3469A7}" type="datetimeFigureOut">
              <a:rPr lang="uk-UA" smtClean="0"/>
              <a:t>22.01.2025</a:t>
            </a:fld>
            <a:endParaRPr lang="uk-UA"/>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CDF79-AEA5-49C7-B8D9-C9D32D3D9AB7}" type="slidenum">
              <a:rPr lang="uk-UA" smtClean="0"/>
              <a:t>‹#›</a:t>
            </a:fld>
            <a:endParaRPr lang="uk-UA"/>
          </a:p>
        </p:txBody>
      </p:sp>
    </p:spTree>
    <p:extLst>
      <p:ext uri="{BB962C8B-B14F-4D97-AF65-F5344CB8AC3E}">
        <p14:creationId xmlns:p14="http://schemas.microsoft.com/office/powerpoint/2010/main" val="4023982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3999" y="1122363"/>
            <a:ext cx="9250017" cy="754145"/>
          </a:xfrm>
        </p:spPr>
        <p:txBody>
          <a:bodyPr>
            <a:normAutofit/>
          </a:bodyPr>
          <a:lstStyle/>
          <a:p>
            <a:r>
              <a:rPr lang="uk-UA" sz="2800" dirty="0" smtClean="0">
                <a:latin typeface="Times New Roman" panose="02020603050405020304" pitchFamily="18" charset="0"/>
                <a:cs typeface="Times New Roman" panose="02020603050405020304" pitchFamily="18" charset="0"/>
              </a:rPr>
              <a:t>«Тінь пітьми»</a:t>
            </a:r>
            <a:endParaRPr lang="uk-UA" sz="2800" dirty="0">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a:xfrm>
            <a:off x="1524000" y="2138901"/>
            <a:ext cx="9144000" cy="3118899"/>
          </a:xfrm>
        </p:spPr>
        <p:txBody>
          <a:bodyPr>
            <a:normAutofit fontScale="92500" lnSpcReduction="20000"/>
          </a:bodyPr>
          <a:lstStyle/>
          <a:p>
            <a:r>
              <a:rPr lang="uk-UA" dirty="0" smtClean="0">
                <a:latin typeface="Times New Roman" panose="02020603050405020304" pitchFamily="18" charset="0"/>
                <a:cs typeface="Times New Roman" panose="02020603050405020304" pitchFamily="18" charset="0"/>
              </a:rPr>
              <a:t>Ви прокидаєтеся на загадковому острові без спогадів про те, як сюди потрапили. Весь острів оповитий густим туманом, а небо вкриває неприродна темрява, яка не відступає навіть удень. Залишки стародавніх руїн натякають на те, що колись тут жила могутня цивілізація. Тепер це місце стало домівкою для зловісних істот, які полюють у тіні. Вам доведеться досліджувати острів, збираючи уламки свого минулого і розгадуючи таємниці цієї землі. Чи це було прокляття? Чи може експеримент, що вийшов з-під контролю? Ваша мета – знайти спосіб зупинити розповсюдження "Тіні", яка поглинає все живе. Проте ви не самі. На острові є й інші вцілілі, кожен із власною історією, мотивами і секретами. Ви можете об’єднатися з ними або йти своїм шляхом. Але будьте обережні – не всі, хто здається другом, такими є.</a:t>
            </a:r>
          </a:p>
          <a:p>
            <a:endParaRPr lang="uk-UA" dirty="0"/>
          </a:p>
        </p:txBody>
      </p:sp>
    </p:spTree>
    <p:extLst>
      <p:ext uri="{BB962C8B-B14F-4D97-AF65-F5344CB8AC3E}">
        <p14:creationId xmlns:p14="http://schemas.microsoft.com/office/powerpoint/2010/main" val="141860750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Words>
  <Application>Microsoft Office PowerPoint</Application>
  <PresentationFormat>Широкоэкранный</PresentationFormat>
  <Paragraphs>2</Paragraphs>
  <Slides>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Times New Roman</vt:lpstr>
      <vt:lpstr>Тема Office</vt:lpstr>
      <vt:lpstr>«Тінь пітьми»</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«Тінь пітьми»</dc:title>
  <dc:creator>Admin</dc:creator>
  <cp:lastModifiedBy>Admin</cp:lastModifiedBy>
  <cp:revision>1</cp:revision>
  <dcterms:created xsi:type="dcterms:W3CDTF">2025-01-22T15:12:27Z</dcterms:created>
  <dcterms:modified xsi:type="dcterms:W3CDTF">2025-01-22T15:13:02Z</dcterms:modified>
</cp:coreProperties>
</file>