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D546-4FB5-405F-A687-68D2E9A53BF4}" v="3" dt="2023-01-23T07:41:16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ennicke" userId="d7801361b1ca0672" providerId="LiveId" clId="{2909D546-4FB5-405F-A687-68D2E9A53BF4}"/>
    <pc:docChg chg="addSld delSld modSld">
      <pc:chgData name="Sebastian Hennicke" userId="d7801361b1ca0672" providerId="LiveId" clId="{2909D546-4FB5-405F-A687-68D2E9A53BF4}" dt="2023-01-23T07:41:16.739" v="3" actId="20577"/>
      <pc:docMkLst>
        <pc:docMk/>
      </pc:docMkLst>
      <pc:sldChg chg="modSp">
        <pc:chgData name="Sebastian Hennicke" userId="d7801361b1ca0672" providerId="LiveId" clId="{2909D546-4FB5-405F-A687-68D2E9A53BF4}" dt="2023-01-23T07:41:16.739" v="3" actId="20577"/>
        <pc:sldMkLst>
          <pc:docMk/>
          <pc:sldMk cId="917779085" sldId="261"/>
        </pc:sldMkLst>
        <pc:graphicFrameChg chg="mod">
          <ac:chgData name="Sebastian Hennicke" userId="d7801361b1ca0672" providerId="LiveId" clId="{2909D546-4FB5-405F-A687-68D2E9A53BF4}" dt="2023-01-23T07:41:16.739" v="3" actId="20577"/>
          <ac:graphicFrameMkLst>
            <pc:docMk/>
            <pc:sldMk cId="917779085" sldId="261"/>
            <ac:graphicFrameMk id="5" creationId="{18C0A972-EA4D-4E1E-C82E-9158EE98ED3E}"/>
          </ac:graphicFrameMkLst>
        </pc:graphicFrameChg>
      </pc:sldChg>
      <pc:sldChg chg="new del">
        <pc:chgData name="Sebastian Hennicke" userId="d7801361b1ca0672" providerId="LiveId" clId="{2909D546-4FB5-405F-A687-68D2E9A53BF4}" dt="2023-01-23T07:23:26.125" v="1" actId="47"/>
        <pc:sldMkLst>
          <pc:docMk/>
          <pc:sldMk cId="531408586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E30DF-02EF-4800-9E71-2CCCA61F57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03D490-16A5-404D-8266-E9B837E31C22}">
      <dgm:prSet/>
      <dgm:spPr/>
      <dgm:t>
        <a:bodyPr/>
        <a:lstStyle/>
        <a:p>
          <a:r>
            <a:rPr lang="de-DE"/>
            <a:t>Spezielle Klasse, stellt eine Gruppe von Konstanten dar</a:t>
          </a:r>
          <a:endParaRPr lang="en-US"/>
        </a:p>
      </dgm:t>
    </dgm:pt>
    <dgm:pt modelId="{6C9492CC-EDDD-48FD-B159-B70250FD4632}" type="parTrans" cxnId="{8FB3A104-485F-41CC-A968-6795D3BEA8A1}">
      <dgm:prSet/>
      <dgm:spPr/>
      <dgm:t>
        <a:bodyPr/>
        <a:lstStyle/>
        <a:p>
          <a:endParaRPr lang="en-US"/>
        </a:p>
      </dgm:t>
    </dgm:pt>
    <dgm:pt modelId="{32CA8306-C26F-4A3E-97E5-CBEA50BF8E77}" type="sibTrans" cxnId="{8FB3A104-485F-41CC-A968-6795D3BEA8A1}">
      <dgm:prSet/>
      <dgm:spPr/>
      <dgm:t>
        <a:bodyPr/>
        <a:lstStyle/>
        <a:p>
          <a:endParaRPr lang="en-US"/>
        </a:p>
      </dgm:t>
    </dgm:pt>
    <dgm:pt modelId="{0ED95452-5A99-436C-871F-151B5160423E}">
      <dgm:prSet/>
      <dgm:spPr/>
      <dgm:t>
        <a:bodyPr/>
        <a:lstStyle/>
        <a:p>
          <a:r>
            <a:rPr lang="de-DE"/>
            <a:t>Kann innerhalb einer Klasse deklariert und initialisiert werden</a:t>
          </a:r>
          <a:endParaRPr lang="en-US"/>
        </a:p>
      </dgm:t>
    </dgm:pt>
    <dgm:pt modelId="{460E8BF2-0DF7-4DA3-A875-1ACBF8E4A4FB}" type="parTrans" cxnId="{586F3635-EC7E-4F38-9A38-A585D64D7256}">
      <dgm:prSet/>
      <dgm:spPr/>
      <dgm:t>
        <a:bodyPr/>
        <a:lstStyle/>
        <a:p>
          <a:endParaRPr lang="en-US"/>
        </a:p>
      </dgm:t>
    </dgm:pt>
    <dgm:pt modelId="{0584DF5A-2EC9-45AE-8F35-4C259D474747}" type="sibTrans" cxnId="{586F3635-EC7E-4F38-9A38-A585D64D7256}">
      <dgm:prSet/>
      <dgm:spPr/>
      <dgm:t>
        <a:bodyPr/>
        <a:lstStyle/>
        <a:p>
          <a:endParaRPr lang="en-US"/>
        </a:p>
      </dgm:t>
    </dgm:pt>
    <dgm:pt modelId="{2116ACAB-48B3-40C8-98B2-07ACAD7C2473}">
      <dgm:prSet/>
      <dgm:spPr/>
      <dgm:t>
        <a:bodyPr/>
        <a:lstStyle/>
        <a:p>
          <a:r>
            <a:rPr lang="de-DE" dirty="0"/>
            <a:t>Kann wie eine normale Klasse Methoden und Attribute haben aber:</a:t>
          </a:r>
          <a:endParaRPr lang="en-US" dirty="0"/>
        </a:p>
      </dgm:t>
    </dgm:pt>
    <dgm:pt modelId="{B7E7220E-4188-4D7E-8CB5-7F038CE73B6C}" type="parTrans" cxnId="{DDAD5BB4-4BE1-4DC7-B39D-F066DE9DDF4C}">
      <dgm:prSet/>
      <dgm:spPr/>
      <dgm:t>
        <a:bodyPr/>
        <a:lstStyle/>
        <a:p>
          <a:endParaRPr lang="en-US"/>
        </a:p>
      </dgm:t>
    </dgm:pt>
    <dgm:pt modelId="{0EE0C9B2-2468-4CFF-B6D4-7608DF88F52C}" type="sibTrans" cxnId="{DDAD5BB4-4BE1-4DC7-B39D-F066DE9DDF4C}">
      <dgm:prSet/>
      <dgm:spPr/>
      <dgm:t>
        <a:bodyPr/>
        <a:lstStyle/>
        <a:p>
          <a:endParaRPr lang="en-US"/>
        </a:p>
      </dgm:t>
    </dgm:pt>
    <dgm:pt modelId="{754D36F6-3B8E-434F-B5A1-3567F8C39105}">
      <dgm:prSet/>
      <dgm:spPr/>
      <dgm:t>
        <a:bodyPr/>
        <a:lstStyle/>
        <a:p>
          <a:r>
            <a:rPr lang="de-DE"/>
            <a:t>Alles ist public static und final</a:t>
          </a:r>
          <a:endParaRPr lang="en-US"/>
        </a:p>
      </dgm:t>
    </dgm:pt>
    <dgm:pt modelId="{E528F9D2-B1C3-463E-BBF4-7850E806997C}" type="parTrans" cxnId="{26C1B7F1-B540-4F46-8357-77127A54B42F}">
      <dgm:prSet/>
      <dgm:spPr/>
      <dgm:t>
        <a:bodyPr/>
        <a:lstStyle/>
        <a:p>
          <a:endParaRPr lang="en-US"/>
        </a:p>
      </dgm:t>
    </dgm:pt>
    <dgm:pt modelId="{4D50F0D8-5635-4FA8-9549-49888FFDD5CF}" type="sibTrans" cxnId="{26C1B7F1-B540-4F46-8357-77127A54B42F}">
      <dgm:prSet/>
      <dgm:spPr/>
      <dgm:t>
        <a:bodyPr/>
        <a:lstStyle/>
        <a:p>
          <a:endParaRPr lang="en-US"/>
        </a:p>
      </dgm:t>
    </dgm:pt>
    <dgm:pt modelId="{B67F513E-DD76-4FC2-9608-3FA3104345AA}">
      <dgm:prSet/>
      <dgm:spPr/>
      <dgm:t>
        <a:bodyPr/>
        <a:lstStyle/>
        <a:p>
          <a:r>
            <a:rPr lang="de-DE" dirty="0"/>
            <a:t>Kann Interfaces implementieren</a:t>
          </a:r>
          <a:endParaRPr lang="en-US" dirty="0"/>
        </a:p>
      </dgm:t>
    </dgm:pt>
    <dgm:pt modelId="{6436C60A-BDCF-4FB6-9CFC-320C13F17AC7}" type="parTrans" cxnId="{B4198E92-777D-4F0C-8AF1-A88433AC879B}">
      <dgm:prSet/>
      <dgm:spPr/>
      <dgm:t>
        <a:bodyPr/>
        <a:lstStyle/>
        <a:p>
          <a:endParaRPr lang="en-US"/>
        </a:p>
      </dgm:t>
    </dgm:pt>
    <dgm:pt modelId="{5E4F0F50-D263-4BEC-8C10-19CFE7EA6359}" type="sibTrans" cxnId="{B4198E92-777D-4F0C-8AF1-A88433AC879B}">
      <dgm:prSet/>
      <dgm:spPr/>
      <dgm:t>
        <a:bodyPr/>
        <a:lstStyle/>
        <a:p>
          <a:endParaRPr lang="en-US"/>
        </a:p>
      </dgm:t>
    </dgm:pt>
    <dgm:pt modelId="{46A252B3-76FD-4DE1-89BB-215C0FB892FE}">
      <dgm:prSet/>
      <dgm:spPr/>
      <dgm:t>
        <a:bodyPr/>
        <a:lstStyle/>
        <a:p>
          <a:r>
            <a:rPr lang="de-DE"/>
            <a:t>Kann nicht geerbt werden oder benutzt werden um Objekte zu erstellen </a:t>
          </a:r>
          <a:endParaRPr lang="en-US"/>
        </a:p>
      </dgm:t>
    </dgm:pt>
    <dgm:pt modelId="{B6FE66E0-91A1-4027-BD60-D488DEF1A28B}" type="parTrans" cxnId="{564BBC01-146D-4B62-A5CD-541DD03279EB}">
      <dgm:prSet/>
      <dgm:spPr/>
      <dgm:t>
        <a:bodyPr/>
        <a:lstStyle/>
        <a:p>
          <a:endParaRPr lang="en-US"/>
        </a:p>
      </dgm:t>
    </dgm:pt>
    <dgm:pt modelId="{584CF040-ACB5-4073-8AA7-D5E3049B78CA}" type="sibTrans" cxnId="{564BBC01-146D-4B62-A5CD-541DD03279EB}">
      <dgm:prSet/>
      <dgm:spPr/>
      <dgm:t>
        <a:bodyPr/>
        <a:lstStyle/>
        <a:p>
          <a:endParaRPr lang="en-US"/>
        </a:p>
      </dgm:t>
    </dgm:pt>
    <dgm:pt modelId="{600061FE-0BEE-4B7F-A340-78F130958276}">
      <dgm:prSet/>
      <dgm:spPr/>
      <dgm:t>
        <a:bodyPr/>
        <a:lstStyle/>
        <a:p>
          <a:r>
            <a:rPr lang="de-DE" dirty="0"/>
            <a:t>Jedes Aufzählungselement ist ein Objekt</a:t>
          </a:r>
          <a:endParaRPr lang="en-US" dirty="0"/>
        </a:p>
      </dgm:t>
    </dgm:pt>
    <dgm:pt modelId="{02117A72-8B5F-4DBE-86EF-9D0E78B807C7}" type="sibTrans" cxnId="{FA14BEC3-2C2E-47E4-A1C2-2C86B1BC9630}">
      <dgm:prSet/>
      <dgm:spPr/>
      <dgm:t>
        <a:bodyPr/>
        <a:lstStyle/>
        <a:p>
          <a:endParaRPr lang="en-GB"/>
        </a:p>
      </dgm:t>
    </dgm:pt>
    <dgm:pt modelId="{68196FFE-8605-4678-9374-EAE08CFEBD53}" type="parTrans" cxnId="{FA14BEC3-2C2E-47E4-A1C2-2C86B1BC9630}">
      <dgm:prSet/>
      <dgm:spPr/>
      <dgm:t>
        <a:bodyPr/>
        <a:lstStyle/>
        <a:p>
          <a:endParaRPr lang="en-GB"/>
        </a:p>
      </dgm:t>
    </dgm:pt>
    <dgm:pt modelId="{579DB1FF-33C4-4FDF-81EE-3173A4CA15E3}" type="pres">
      <dgm:prSet presAssocID="{014E30DF-02EF-4800-9E71-2CCCA61F57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37F3E-FECE-4F39-93C8-35215482F8DE}" type="pres">
      <dgm:prSet presAssocID="{7303D490-16A5-404D-8266-E9B837E31C22}" presName="hierRoot1" presStyleCnt="0"/>
      <dgm:spPr/>
    </dgm:pt>
    <dgm:pt modelId="{DDF5C6F4-E05C-41C2-ADDA-44FE328BE41E}" type="pres">
      <dgm:prSet presAssocID="{7303D490-16A5-404D-8266-E9B837E31C22}" presName="composite" presStyleCnt="0"/>
      <dgm:spPr/>
    </dgm:pt>
    <dgm:pt modelId="{745FF6D5-38B2-406D-85E8-4B1708EBCD26}" type="pres">
      <dgm:prSet presAssocID="{7303D490-16A5-404D-8266-E9B837E31C22}" presName="background" presStyleLbl="node0" presStyleIdx="0" presStyleCnt="4"/>
      <dgm:spPr/>
    </dgm:pt>
    <dgm:pt modelId="{A2344389-6895-425F-938B-62501A2CA66D}" type="pres">
      <dgm:prSet presAssocID="{7303D490-16A5-404D-8266-E9B837E31C22}" presName="text" presStyleLbl="fgAcc0" presStyleIdx="0" presStyleCnt="4">
        <dgm:presLayoutVars>
          <dgm:chPref val="3"/>
        </dgm:presLayoutVars>
      </dgm:prSet>
      <dgm:spPr/>
    </dgm:pt>
    <dgm:pt modelId="{69CEF835-EB56-4749-ADD0-0133FCBB07AE}" type="pres">
      <dgm:prSet presAssocID="{7303D490-16A5-404D-8266-E9B837E31C22}" presName="hierChild2" presStyleCnt="0"/>
      <dgm:spPr/>
    </dgm:pt>
    <dgm:pt modelId="{4311841A-0ACE-40E4-B193-BD49247A3657}" type="pres">
      <dgm:prSet presAssocID="{0ED95452-5A99-436C-871F-151B5160423E}" presName="hierRoot1" presStyleCnt="0"/>
      <dgm:spPr/>
    </dgm:pt>
    <dgm:pt modelId="{A26235B7-5EA6-4956-9A56-6F71AD4CE17F}" type="pres">
      <dgm:prSet presAssocID="{0ED95452-5A99-436C-871F-151B5160423E}" presName="composite" presStyleCnt="0"/>
      <dgm:spPr/>
    </dgm:pt>
    <dgm:pt modelId="{D029F74A-3AC0-473B-8A20-4281BE2AFCDC}" type="pres">
      <dgm:prSet presAssocID="{0ED95452-5A99-436C-871F-151B5160423E}" presName="background" presStyleLbl="node0" presStyleIdx="1" presStyleCnt="4"/>
      <dgm:spPr/>
    </dgm:pt>
    <dgm:pt modelId="{B5C13604-447A-4447-833E-DDAB6B49BDF1}" type="pres">
      <dgm:prSet presAssocID="{0ED95452-5A99-436C-871F-151B5160423E}" presName="text" presStyleLbl="fgAcc0" presStyleIdx="1" presStyleCnt="4">
        <dgm:presLayoutVars>
          <dgm:chPref val="3"/>
        </dgm:presLayoutVars>
      </dgm:prSet>
      <dgm:spPr/>
    </dgm:pt>
    <dgm:pt modelId="{4C31105C-98FB-4C2C-92B2-974A6A0E1A4A}" type="pres">
      <dgm:prSet presAssocID="{0ED95452-5A99-436C-871F-151B5160423E}" presName="hierChild2" presStyleCnt="0"/>
      <dgm:spPr/>
    </dgm:pt>
    <dgm:pt modelId="{D2D9A6FC-EA13-48BA-8C25-95CF49E42953}" type="pres">
      <dgm:prSet presAssocID="{2116ACAB-48B3-40C8-98B2-07ACAD7C2473}" presName="hierRoot1" presStyleCnt="0"/>
      <dgm:spPr/>
    </dgm:pt>
    <dgm:pt modelId="{B7F0E1E8-DD59-4773-83BF-4E9D0F9A8A01}" type="pres">
      <dgm:prSet presAssocID="{2116ACAB-48B3-40C8-98B2-07ACAD7C2473}" presName="composite" presStyleCnt="0"/>
      <dgm:spPr/>
    </dgm:pt>
    <dgm:pt modelId="{31722C3C-155D-41EC-BD59-627684FDED7B}" type="pres">
      <dgm:prSet presAssocID="{2116ACAB-48B3-40C8-98B2-07ACAD7C2473}" presName="background" presStyleLbl="node0" presStyleIdx="2" presStyleCnt="4"/>
      <dgm:spPr/>
    </dgm:pt>
    <dgm:pt modelId="{30719CA7-AD91-4333-906F-C03FEBFDA1BD}" type="pres">
      <dgm:prSet presAssocID="{2116ACAB-48B3-40C8-98B2-07ACAD7C2473}" presName="text" presStyleLbl="fgAcc0" presStyleIdx="2" presStyleCnt="4">
        <dgm:presLayoutVars>
          <dgm:chPref val="3"/>
        </dgm:presLayoutVars>
      </dgm:prSet>
      <dgm:spPr/>
    </dgm:pt>
    <dgm:pt modelId="{8A6475AA-D5FE-4868-B5C7-AD0DB3BA2CC0}" type="pres">
      <dgm:prSet presAssocID="{2116ACAB-48B3-40C8-98B2-07ACAD7C2473}" presName="hierChild2" presStyleCnt="0"/>
      <dgm:spPr/>
    </dgm:pt>
    <dgm:pt modelId="{F47AF392-782C-4F80-9FDA-48412460D217}" type="pres">
      <dgm:prSet presAssocID="{E528F9D2-B1C3-463E-BBF4-7850E806997C}" presName="Name10" presStyleLbl="parChTrans1D2" presStyleIdx="0" presStyleCnt="3"/>
      <dgm:spPr/>
    </dgm:pt>
    <dgm:pt modelId="{CD737C3F-E8B1-453B-8259-1DFF1449697C}" type="pres">
      <dgm:prSet presAssocID="{754D36F6-3B8E-434F-B5A1-3567F8C39105}" presName="hierRoot2" presStyleCnt="0"/>
      <dgm:spPr/>
    </dgm:pt>
    <dgm:pt modelId="{0CFA7FB2-9940-4F2D-A8B2-E0F1DB6E2A37}" type="pres">
      <dgm:prSet presAssocID="{754D36F6-3B8E-434F-B5A1-3567F8C39105}" presName="composite2" presStyleCnt="0"/>
      <dgm:spPr/>
    </dgm:pt>
    <dgm:pt modelId="{3C5CBAAB-BEBC-456E-AF0B-642209BC58BA}" type="pres">
      <dgm:prSet presAssocID="{754D36F6-3B8E-434F-B5A1-3567F8C39105}" presName="background2" presStyleLbl="node2" presStyleIdx="0" presStyleCnt="3"/>
      <dgm:spPr/>
    </dgm:pt>
    <dgm:pt modelId="{D82B8C04-6779-455A-BE3B-DFDEB8FA5316}" type="pres">
      <dgm:prSet presAssocID="{754D36F6-3B8E-434F-B5A1-3567F8C39105}" presName="text2" presStyleLbl="fgAcc2" presStyleIdx="0" presStyleCnt="3">
        <dgm:presLayoutVars>
          <dgm:chPref val="3"/>
        </dgm:presLayoutVars>
      </dgm:prSet>
      <dgm:spPr/>
    </dgm:pt>
    <dgm:pt modelId="{5A0059F6-2678-4562-9C2A-88AADBFD2E19}" type="pres">
      <dgm:prSet presAssocID="{754D36F6-3B8E-434F-B5A1-3567F8C39105}" presName="hierChild3" presStyleCnt="0"/>
      <dgm:spPr/>
    </dgm:pt>
    <dgm:pt modelId="{65EE1DC9-624C-436D-AA71-D66A28BF7BD7}" type="pres">
      <dgm:prSet presAssocID="{6436C60A-BDCF-4FB6-9CFC-320C13F17AC7}" presName="Name10" presStyleLbl="parChTrans1D2" presStyleIdx="1" presStyleCnt="3"/>
      <dgm:spPr/>
    </dgm:pt>
    <dgm:pt modelId="{20D2E8D1-BA40-456E-8141-ECBA85CA7416}" type="pres">
      <dgm:prSet presAssocID="{B67F513E-DD76-4FC2-9608-3FA3104345AA}" presName="hierRoot2" presStyleCnt="0"/>
      <dgm:spPr/>
    </dgm:pt>
    <dgm:pt modelId="{35414896-7F7A-48AE-96A2-2DA702288943}" type="pres">
      <dgm:prSet presAssocID="{B67F513E-DD76-4FC2-9608-3FA3104345AA}" presName="composite2" presStyleCnt="0"/>
      <dgm:spPr/>
    </dgm:pt>
    <dgm:pt modelId="{14F84046-00C7-4510-A8EA-003195FC1784}" type="pres">
      <dgm:prSet presAssocID="{B67F513E-DD76-4FC2-9608-3FA3104345AA}" presName="background2" presStyleLbl="node2" presStyleIdx="1" presStyleCnt="3"/>
      <dgm:spPr/>
    </dgm:pt>
    <dgm:pt modelId="{39C20D07-8D18-42C2-82D9-C78B9B80E31A}" type="pres">
      <dgm:prSet presAssocID="{B67F513E-DD76-4FC2-9608-3FA3104345AA}" presName="text2" presStyleLbl="fgAcc2" presStyleIdx="1" presStyleCnt="3">
        <dgm:presLayoutVars>
          <dgm:chPref val="3"/>
        </dgm:presLayoutVars>
      </dgm:prSet>
      <dgm:spPr/>
    </dgm:pt>
    <dgm:pt modelId="{240039D6-40C8-482F-8C56-2DA6E1DF3631}" type="pres">
      <dgm:prSet presAssocID="{B67F513E-DD76-4FC2-9608-3FA3104345AA}" presName="hierChild3" presStyleCnt="0"/>
      <dgm:spPr/>
    </dgm:pt>
    <dgm:pt modelId="{C2B8F2B3-1AEB-4FC0-93ED-499F2E543A06}" type="pres">
      <dgm:prSet presAssocID="{B6FE66E0-91A1-4027-BD60-D488DEF1A28B}" presName="Name10" presStyleLbl="parChTrans1D2" presStyleIdx="2" presStyleCnt="3"/>
      <dgm:spPr/>
    </dgm:pt>
    <dgm:pt modelId="{EE0E812B-3D33-4B3D-9797-74374D40F200}" type="pres">
      <dgm:prSet presAssocID="{46A252B3-76FD-4DE1-89BB-215C0FB892FE}" presName="hierRoot2" presStyleCnt="0"/>
      <dgm:spPr/>
    </dgm:pt>
    <dgm:pt modelId="{0AFB2827-5672-4082-AC3B-DE3E8DC27851}" type="pres">
      <dgm:prSet presAssocID="{46A252B3-76FD-4DE1-89BB-215C0FB892FE}" presName="composite2" presStyleCnt="0"/>
      <dgm:spPr/>
    </dgm:pt>
    <dgm:pt modelId="{E7D525FF-50DE-4414-95BD-E76E7B4F0AD5}" type="pres">
      <dgm:prSet presAssocID="{46A252B3-76FD-4DE1-89BB-215C0FB892FE}" presName="background2" presStyleLbl="node2" presStyleIdx="2" presStyleCnt="3"/>
      <dgm:spPr/>
    </dgm:pt>
    <dgm:pt modelId="{66761BDF-BEF1-4293-BA27-7E57E014E065}" type="pres">
      <dgm:prSet presAssocID="{46A252B3-76FD-4DE1-89BB-215C0FB892FE}" presName="text2" presStyleLbl="fgAcc2" presStyleIdx="2" presStyleCnt="3">
        <dgm:presLayoutVars>
          <dgm:chPref val="3"/>
        </dgm:presLayoutVars>
      </dgm:prSet>
      <dgm:spPr/>
    </dgm:pt>
    <dgm:pt modelId="{9CD4222F-DAA7-448F-90C8-3A7A2BFFA140}" type="pres">
      <dgm:prSet presAssocID="{46A252B3-76FD-4DE1-89BB-215C0FB892FE}" presName="hierChild3" presStyleCnt="0"/>
      <dgm:spPr/>
    </dgm:pt>
    <dgm:pt modelId="{2B513661-672F-4E9F-B7D5-0273F801DA95}" type="pres">
      <dgm:prSet presAssocID="{600061FE-0BEE-4B7F-A340-78F130958276}" presName="hierRoot1" presStyleCnt="0"/>
      <dgm:spPr/>
    </dgm:pt>
    <dgm:pt modelId="{B97457FE-F367-4A53-807D-8DCFF7080E3E}" type="pres">
      <dgm:prSet presAssocID="{600061FE-0BEE-4B7F-A340-78F130958276}" presName="composite" presStyleCnt="0"/>
      <dgm:spPr/>
    </dgm:pt>
    <dgm:pt modelId="{00C94351-B20B-4D4F-87B7-69CB59071F80}" type="pres">
      <dgm:prSet presAssocID="{600061FE-0BEE-4B7F-A340-78F130958276}" presName="background" presStyleLbl="node0" presStyleIdx="3" presStyleCnt="4"/>
      <dgm:spPr/>
    </dgm:pt>
    <dgm:pt modelId="{51A43919-45B7-4268-AFC5-AD2BBD683F7E}" type="pres">
      <dgm:prSet presAssocID="{600061FE-0BEE-4B7F-A340-78F130958276}" presName="text" presStyleLbl="fgAcc0" presStyleIdx="3" presStyleCnt="4">
        <dgm:presLayoutVars>
          <dgm:chPref val="3"/>
        </dgm:presLayoutVars>
      </dgm:prSet>
      <dgm:spPr/>
    </dgm:pt>
    <dgm:pt modelId="{7FC55168-EFA6-4A04-BFD2-28FEB01CB377}" type="pres">
      <dgm:prSet presAssocID="{600061FE-0BEE-4B7F-A340-78F130958276}" presName="hierChild2" presStyleCnt="0"/>
      <dgm:spPr/>
    </dgm:pt>
  </dgm:ptLst>
  <dgm:cxnLst>
    <dgm:cxn modelId="{564BBC01-146D-4B62-A5CD-541DD03279EB}" srcId="{2116ACAB-48B3-40C8-98B2-07ACAD7C2473}" destId="{46A252B3-76FD-4DE1-89BB-215C0FB892FE}" srcOrd="2" destOrd="0" parTransId="{B6FE66E0-91A1-4027-BD60-D488DEF1A28B}" sibTransId="{584CF040-ACB5-4073-8AA7-D5E3049B78CA}"/>
    <dgm:cxn modelId="{09F1B003-A58E-4DF2-8A0F-F786F6E755E0}" type="presOf" srcId="{46A252B3-76FD-4DE1-89BB-215C0FB892FE}" destId="{66761BDF-BEF1-4293-BA27-7E57E014E065}" srcOrd="0" destOrd="0" presId="urn:microsoft.com/office/officeart/2005/8/layout/hierarchy1"/>
    <dgm:cxn modelId="{8FB3A104-485F-41CC-A968-6795D3BEA8A1}" srcId="{014E30DF-02EF-4800-9E71-2CCCA61F5752}" destId="{7303D490-16A5-404D-8266-E9B837E31C22}" srcOrd="0" destOrd="0" parTransId="{6C9492CC-EDDD-48FD-B159-B70250FD4632}" sibTransId="{32CA8306-C26F-4A3E-97E5-CBEA50BF8E77}"/>
    <dgm:cxn modelId="{C243D20A-D2FA-4975-A53A-FD67CCFBA480}" type="presOf" srcId="{7303D490-16A5-404D-8266-E9B837E31C22}" destId="{A2344389-6895-425F-938B-62501A2CA66D}" srcOrd="0" destOrd="0" presId="urn:microsoft.com/office/officeart/2005/8/layout/hierarchy1"/>
    <dgm:cxn modelId="{586F3635-EC7E-4F38-9A38-A585D64D7256}" srcId="{014E30DF-02EF-4800-9E71-2CCCA61F5752}" destId="{0ED95452-5A99-436C-871F-151B5160423E}" srcOrd="1" destOrd="0" parTransId="{460E8BF2-0DF7-4DA3-A875-1ACBF8E4A4FB}" sibTransId="{0584DF5A-2EC9-45AE-8F35-4C259D474747}"/>
    <dgm:cxn modelId="{C892135F-D1E4-483D-AC8E-84EB0BF88EE3}" type="presOf" srcId="{E528F9D2-B1C3-463E-BBF4-7850E806997C}" destId="{F47AF392-782C-4F80-9FDA-48412460D217}" srcOrd="0" destOrd="0" presId="urn:microsoft.com/office/officeart/2005/8/layout/hierarchy1"/>
    <dgm:cxn modelId="{2BC54249-3439-4F88-8B39-2775525DE4F4}" type="presOf" srcId="{0ED95452-5A99-436C-871F-151B5160423E}" destId="{B5C13604-447A-4447-833E-DDAB6B49BDF1}" srcOrd="0" destOrd="0" presId="urn:microsoft.com/office/officeart/2005/8/layout/hierarchy1"/>
    <dgm:cxn modelId="{5529306C-512C-4050-9203-9C7E3C8AF14C}" type="presOf" srcId="{2116ACAB-48B3-40C8-98B2-07ACAD7C2473}" destId="{30719CA7-AD91-4333-906F-C03FEBFDA1BD}" srcOrd="0" destOrd="0" presId="urn:microsoft.com/office/officeart/2005/8/layout/hierarchy1"/>
    <dgm:cxn modelId="{B6D69881-6B5B-48AA-8D7A-7F761E02B28A}" type="presOf" srcId="{6436C60A-BDCF-4FB6-9CFC-320C13F17AC7}" destId="{65EE1DC9-624C-436D-AA71-D66A28BF7BD7}" srcOrd="0" destOrd="0" presId="urn:microsoft.com/office/officeart/2005/8/layout/hierarchy1"/>
    <dgm:cxn modelId="{B4198E92-777D-4F0C-8AF1-A88433AC879B}" srcId="{2116ACAB-48B3-40C8-98B2-07ACAD7C2473}" destId="{B67F513E-DD76-4FC2-9608-3FA3104345AA}" srcOrd="1" destOrd="0" parTransId="{6436C60A-BDCF-4FB6-9CFC-320C13F17AC7}" sibTransId="{5E4F0F50-D263-4BEC-8C10-19CFE7EA6359}"/>
    <dgm:cxn modelId="{DDAD5BB4-4BE1-4DC7-B39D-F066DE9DDF4C}" srcId="{014E30DF-02EF-4800-9E71-2CCCA61F5752}" destId="{2116ACAB-48B3-40C8-98B2-07ACAD7C2473}" srcOrd="2" destOrd="0" parTransId="{B7E7220E-4188-4D7E-8CB5-7F038CE73B6C}" sibTransId="{0EE0C9B2-2468-4CFF-B6D4-7608DF88F52C}"/>
    <dgm:cxn modelId="{C346F0B4-CF42-4C5F-A294-3B6F4AD67D06}" type="presOf" srcId="{754D36F6-3B8E-434F-B5A1-3567F8C39105}" destId="{D82B8C04-6779-455A-BE3B-DFDEB8FA5316}" srcOrd="0" destOrd="0" presId="urn:microsoft.com/office/officeart/2005/8/layout/hierarchy1"/>
    <dgm:cxn modelId="{DAED3EB5-0816-4280-B669-1315503DA57D}" type="presOf" srcId="{B67F513E-DD76-4FC2-9608-3FA3104345AA}" destId="{39C20D07-8D18-42C2-82D9-C78B9B80E31A}" srcOrd="0" destOrd="0" presId="urn:microsoft.com/office/officeart/2005/8/layout/hierarchy1"/>
    <dgm:cxn modelId="{FA14BEC3-2C2E-47E4-A1C2-2C86B1BC9630}" srcId="{014E30DF-02EF-4800-9E71-2CCCA61F5752}" destId="{600061FE-0BEE-4B7F-A340-78F130958276}" srcOrd="3" destOrd="0" parTransId="{68196FFE-8605-4678-9374-EAE08CFEBD53}" sibTransId="{02117A72-8B5F-4DBE-86EF-9D0E78B807C7}"/>
    <dgm:cxn modelId="{C8C4C4D7-8F54-45E4-8A7A-3E478B7C4F1A}" type="presOf" srcId="{B6FE66E0-91A1-4027-BD60-D488DEF1A28B}" destId="{C2B8F2B3-1AEB-4FC0-93ED-499F2E543A06}" srcOrd="0" destOrd="0" presId="urn:microsoft.com/office/officeart/2005/8/layout/hierarchy1"/>
    <dgm:cxn modelId="{26C1B7F1-B540-4F46-8357-77127A54B42F}" srcId="{2116ACAB-48B3-40C8-98B2-07ACAD7C2473}" destId="{754D36F6-3B8E-434F-B5A1-3567F8C39105}" srcOrd="0" destOrd="0" parTransId="{E528F9D2-B1C3-463E-BBF4-7850E806997C}" sibTransId="{4D50F0D8-5635-4FA8-9549-49888FFDD5CF}"/>
    <dgm:cxn modelId="{9D5F31F4-094C-4485-85AD-DE34DD4EA912}" type="presOf" srcId="{600061FE-0BEE-4B7F-A340-78F130958276}" destId="{51A43919-45B7-4268-AFC5-AD2BBD683F7E}" srcOrd="0" destOrd="0" presId="urn:microsoft.com/office/officeart/2005/8/layout/hierarchy1"/>
    <dgm:cxn modelId="{FC2FEAF4-306E-4B0E-8112-F6944018D8D9}" type="presOf" srcId="{014E30DF-02EF-4800-9E71-2CCCA61F5752}" destId="{579DB1FF-33C4-4FDF-81EE-3173A4CA15E3}" srcOrd="0" destOrd="0" presId="urn:microsoft.com/office/officeart/2005/8/layout/hierarchy1"/>
    <dgm:cxn modelId="{1C195437-E2FD-4F49-AD6A-0FD3FA2778D0}" type="presParOf" srcId="{579DB1FF-33C4-4FDF-81EE-3173A4CA15E3}" destId="{79637F3E-FECE-4F39-93C8-35215482F8DE}" srcOrd="0" destOrd="0" presId="urn:microsoft.com/office/officeart/2005/8/layout/hierarchy1"/>
    <dgm:cxn modelId="{93AC9092-3FAF-4720-B9CF-8C3798C0BF9E}" type="presParOf" srcId="{79637F3E-FECE-4F39-93C8-35215482F8DE}" destId="{DDF5C6F4-E05C-41C2-ADDA-44FE328BE41E}" srcOrd="0" destOrd="0" presId="urn:microsoft.com/office/officeart/2005/8/layout/hierarchy1"/>
    <dgm:cxn modelId="{BB84A23A-F62D-4FB8-AEC8-5E697AA36958}" type="presParOf" srcId="{DDF5C6F4-E05C-41C2-ADDA-44FE328BE41E}" destId="{745FF6D5-38B2-406D-85E8-4B1708EBCD26}" srcOrd="0" destOrd="0" presId="urn:microsoft.com/office/officeart/2005/8/layout/hierarchy1"/>
    <dgm:cxn modelId="{DCC702BC-3DFE-46C8-BB79-4333CF40B4FC}" type="presParOf" srcId="{DDF5C6F4-E05C-41C2-ADDA-44FE328BE41E}" destId="{A2344389-6895-425F-938B-62501A2CA66D}" srcOrd="1" destOrd="0" presId="urn:microsoft.com/office/officeart/2005/8/layout/hierarchy1"/>
    <dgm:cxn modelId="{3CEA462C-4DD8-4F8F-82D6-9CEC7A394F4A}" type="presParOf" srcId="{79637F3E-FECE-4F39-93C8-35215482F8DE}" destId="{69CEF835-EB56-4749-ADD0-0133FCBB07AE}" srcOrd="1" destOrd="0" presId="urn:microsoft.com/office/officeart/2005/8/layout/hierarchy1"/>
    <dgm:cxn modelId="{220B6B4B-EE63-4665-809E-B4D2E623C18F}" type="presParOf" srcId="{579DB1FF-33C4-4FDF-81EE-3173A4CA15E3}" destId="{4311841A-0ACE-40E4-B193-BD49247A3657}" srcOrd="1" destOrd="0" presId="urn:microsoft.com/office/officeart/2005/8/layout/hierarchy1"/>
    <dgm:cxn modelId="{313D281B-8A2E-4615-AC96-36EC5813E14E}" type="presParOf" srcId="{4311841A-0ACE-40E4-B193-BD49247A3657}" destId="{A26235B7-5EA6-4956-9A56-6F71AD4CE17F}" srcOrd="0" destOrd="0" presId="urn:microsoft.com/office/officeart/2005/8/layout/hierarchy1"/>
    <dgm:cxn modelId="{43809A64-7B09-4F84-85B7-0F2BAE61284E}" type="presParOf" srcId="{A26235B7-5EA6-4956-9A56-6F71AD4CE17F}" destId="{D029F74A-3AC0-473B-8A20-4281BE2AFCDC}" srcOrd="0" destOrd="0" presId="urn:microsoft.com/office/officeart/2005/8/layout/hierarchy1"/>
    <dgm:cxn modelId="{9961648D-9460-4161-BC1C-D8ADFE03D265}" type="presParOf" srcId="{A26235B7-5EA6-4956-9A56-6F71AD4CE17F}" destId="{B5C13604-447A-4447-833E-DDAB6B49BDF1}" srcOrd="1" destOrd="0" presId="urn:microsoft.com/office/officeart/2005/8/layout/hierarchy1"/>
    <dgm:cxn modelId="{B2D9271F-D296-4656-A517-B14BDB577BAE}" type="presParOf" srcId="{4311841A-0ACE-40E4-B193-BD49247A3657}" destId="{4C31105C-98FB-4C2C-92B2-974A6A0E1A4A}" srcOrd="1" destOrd="0" presId="urn:microsoft.com/office/officeart/2005/8/layout/hierarchy1"/>
    <dgm:cxn modelId="{CDD4442F-F055-455D-A106-D16EF47623B1}" type="presParOf" srcId="{579DB1FF-33C4-4FDF-81EE-3173A4CA15E3}" destId="{D2D9A6FC-EA13-48BA-8C25-95CF49E42953}" srcOrd="2" destOrd="0" presId="urn:microsoft.com/office/officeart/2005/8/layout/hierarchy1"/>
    <dgm:cxn modelId="{61DC0DA3-8DA0-47B6-B702-A40F6CB536CD}" type="presParOf" srcId="{D2D9A6FC-EA13-48BA-8C25-95CF49E42953}" destId="{B7F0E1E8-DD59-4773-83BF-4E9D0F9A8A01}" srcOrd="0" destOrd="0" presId="urn:microsoft.com/office/officeart/2005/8/layout/hierarchy1"/>
    <dgm:cxn modelId="{DD88603E-ECC8-4698-A36C-C7864E9067F7}" type="presParOf" srcId="{B7F0E1E8-DD59-4773-83BF-4E9D0F9A8A01}" destId="{31722C3C-155D-41EC-BD59-627684FDED7B}" srcOrd="0" destOrd="0" presId="urn:microsoft.com/office/officeart/2005/8/layout/hierarchy1"/>
    <dgm:cxn modelId="{6BAFC70B-BB9C-4016-8CB7-BFF7DAE4CFF5}" type="presParOf" srcId="{B7F0E1E8-DD59-4773-83BF-4E9D0F9A8A01}" destId="{30719CA7-AD91-4333-906F-C03FEBFDA1BD}" srcOrd="1" destOrd="0" presId="urn:microsoft.com/office/officeart/2005/8/layout/hierarchy1"/>
    <dgm:cxn modelId="{6C8F3328-D44E-4912-8D65-E2A750B2AF08}" type="presParOf" srcId="{D2D9A6FC-EA13-48BA-8C25-95CF49E42953}" destId="{8A6475AA-D5FE-4868-B5C7-AD0DB3BA2CC0}" srcOrd="1" destOrd="0" presId="urn:microsoft.com/office/officeart/2005/8/layout/hierarchy1"/>
    <dgm:cxn modelId="{19BFD8E4-8AF8-41C8-8174-81A53314E2B0}" type="presParOf" srcId="{8A6475AA-D5FE-4868-B5C7-AD0DB3BA2CC0}" destId="{F47AF392-782C-4F80-9FDA-48412460D217}" srcOrd="0" destOrd="0" presId="urn:microsoft.com/office/officeart/2005/8/layout/hierarchy1"/>
    <dgm:cxn modelId="{C5BE097E-0A71-4D1A-B54F-9AC8D9ACE6AB}" type="presParOf" srcId="{8A6475AA-D5FE-4868-B5C7-AD0DB3BA2CC0}" destId="{CD737C3F-E8B1-453B-8259-1DFF1449697C}" srcOrd="1" destOrd="0" presId="urn:microsoft.com/office/officeart/2005/8/layout/hierarchy1"/>
    <dgm:cxn modelId="{B8F12DA8-E630-4659-943C-6848DF9BD731}" type="presParOf" srcId="{CD737C3F-E8B1-453B-8259-1DFF1449697C}" destId="{0CFA7FB2-9940-4F2D-A8B2-E0F1DB6E2A37}" srcOrd="0" destOrd="0" presId="urn:microsoft.com/office/officeart/2005/8/layout/hierarchy1"/>
    <dgm:cxn modelId="{8B309902-6FF2-42BA-B0AD-6CE4DB38836B}" type="presParOf" srcId="{0CFA7FB2-9940-4F2D-A8B2-E0F1DB6E2A37}" destId="{3C5CBAAB-BEBC-456E-AF0B-642209BC58BA}" srcOrd="0" destOrd="0" presId="urn:microsoft.com/office/officeart/2005/8/layout/hierarchy1"/>
    <dgm:cxn modelId="{70BA0727-955C-439B-BDB2-5CE445DD2122}" type="presParOf" srcId="{0CFA7FB2-9940-4F2D-A8B2-E0F1DB6E2A37}" destId="{D82B8C04-6779-455A-BE3B-DFDEB8FA5316}" srcOrd="1" destOrd="0" presId="urn:microsoft.com/office/officeart/2005/8/layout/hierarchy1"/>
    <dgm:cxn modelId="{D3C67A77-1BE9-47A1-BF23-FE243197A02B}" type="presParOf" srcId="{CD737C3F-E8B1-453B-8259-1DFF1449697C}" destId="{5A0059F6-2678-4562-9C2A-88AADBFD2E19}" srcOrd="1" destOrd="0" presId="urn:microsoft.com/office/officeart/2005/8/layout/hierarchy1"/>
    <dgm:cxn modelId="{7E48E482-6E2B-4DA4-AD9D-A0C30842B591}" type="presParOf" srcId="{8A6475AA-D5FE-4868-B5C7-AD0DB3BA2CC0}" destId="{65EE1DC9-624C-436D-AA71-D66A28BF7BD7}" srcOrd="2" destOrd="0" presId="urn:microsoft.com/office/officeart/2005/8/layout/hierarchy1"/>
    <dgm:cxn modelId="{10CF2B8C-2F0C-4509-9001-F789D1D5380F}" type="presParOf" srcId="{8A6475AA-D5FE-4868-B5C7-AD0DB3BA2CC0}" destId="{20D2E8D1-BA40-456E-8141-ECBA85CA7416}" srcOrd="3" destOrd="0" presId="urn:microsoft.com/office/officeart/2005/8/layout/hierarchy1"/>
    <dgm:cxn modelId="{9EE7F14B-B6D0-43EE-A8E5-565A34E14C95}" type="presParOf" srcId="{20D2E8D1-BA40-456E-8141-ECBA85CA7416}" destId="{35414896-7F7A-48AE-96A2-2DA702288943}" srcOrd="0" destOrd="0" presId="urn:microsoft.com/office/officeart/2005/8/layout/hierarchy1"/>
    <dgm:cxn modelId="{641CA707-FFD1-4089-B9AD-9B211048827D}" type="presParOf" srcId="{35414896-7F7A-48AE-96A2-2DA702288943}" destId="{14F84046-00C7-4510-A8EA-003195FC1784}" srcOrd="0" destOrd="0" presId="urn:microsoft.com/office/officeart/2005/8/layout/hierarchy1"/>
    <dgm:cxn modelId="{20CBD3CF-2B56-4091-8C66-0C08A93E0392}" type="presParOf" srcId="{35414896-7F7A-48AE-96A2-2DA702288943}" destId="{39C20D07-8D18-42C2-82D9-C78B9B80E31A}" srcOrd="1" destOrd="0" presId="urn:microsoft.com/office/officeart/2005/8/layout/hierarchy1"/>
    <dgm:cxn modelId="{EBC2E41F-1A6A-40AF-9B5F-3108E6FD8ACC}" type="presParOf" srcId="{20D2E8D1-BA40-456E-8141-ECBA85CA7416}" destId="{240039D6-40C8-482F-8C56-2DA6E1DF3631}" srcOrd="1" destOrd="0" presId="urn:microsoft.com/office/officeart/2005/8/layout/hierarchy1"/>
    <dgm:cxn modelId="{D4A4F0D6-E6E3-4DD3-BBB7-00CAE8BACD91}" type="presParOf" srcId="{8A6475AA-D5FE-4868-B5C7-AD0DB3BA2CC0}" destId="{C2B8F2B3-1AEB-4FC0-93ED-499F2E543A06}" srcOrd="4" destOrd="0" presId="urn:microsoft.com/office/officeart/2005/8/layout/hierarchy1"/>
    <dgm:cxn modelId="{5AB5F5A1-9C56-482E-8765-F57AD2B349BF}" type="presParOf" srcId="{8A6475AA-D5FE-4868-B5C7-AD0DB3BA2CC0}" destId="{EE0E812B-3D33-4B3D-9797-74374D40F200}" srcOrd="5" destOrd="0" presId="urn:microsoft.com/office/officeart/2005/8/layout/hierarchy1"/>
    <dgm:cxn modelId="{835CFDB1-1B2D-4ADA-9F97-17946531141C}" type="presParOf" srcId="{EE0E812B-3D33-4B3D-9797-74374D40F200}" destId="{0AFB2827-5672-4082-AC3B-DE3E8DC27851}" srcOrd="0" destOrd="0" presId="urn:microsoft.com/office/officeart/2005/8/layout/hierarchy1"/>
    <dgm:cxn modelId="{94149537-A70A-46DD-A7E1-88A12B354B0D}" type="presParOf" srcId="{0AFB2827-5672-4082-AC3B-DE3E8DC27851}" destId="{E7D525FF-50DE-4414-95BD-E76E7B4F0AD5}" srcOrd="0" destOrd="0" presId="urn:microsoft.com/office/officeart/2005/8/layout/hierarchy1"/>
    <dgm:cxn modelId="{C23B56A7-44C3-4328-9A12-740D8142832D}" type="presParOf" srcId="{0AFB2827-5672-4082-AC3B-DE3E8DC27851}" destId="{66761BDF-BEF1-4293-BA27-7E57E014E065}" srcOrd="1" destOrd="0" presId="urn:microsoft.com/office/officeart/2005/8/layout/hierarchy1"/>
    <dgm:cxn modelId="{E83A28DD-1A18-46C0-85D6-926E056ABE0D}" type="presParOf" srcId="{EE0E812B-3D33-4B3D-9797-74374D40F200}" destId="{9CD4222F-DAA7-448F-90C8-3A7A2BFFA140}" srcOrd="1" destOrd="0" presId="urn:microsoft.com/office/officeart/2005/8/layout/hierarchy1"/>
    <dgm:cxn modelId="{62275576-D1C3-4EAD-8442-B1CA2FDADFDB}" type="presParOf" srcId="{579DB1FF-33C4-4FDF-81EE-3173A4CA15E3}" destId="{2B513661-672F-4E9F-B7D5-0273F801DA95}" srcOrd="3" destOrd="0" presId="urn:microsoft.com/office/officeart/2005/8/layout/hierarchy1"/>
    <dgm:cxn modelId="{3E1F1605-7E4B-484F-AF62-08CD42905F4A}" type="presParOf" srcId="{2B513661-672F-4E9F-B7D5-0273F801DA95}" destId="{B97457FE-F367-4A53-807D-8DCFF7080E3E}" srcOrd="0" destOrd="0" presId="urn:microsoft.com/office/officeart/2005/8/layout/hierarchy1"/>
    <dgm:cxn modelId="{A1FF8F5A-FF42-483A-A1BE-D72714E9167D}" type="presParOf" srcId="{B97457FE-F367-4A53-807D-8DCFF7080E3E}" destId="{00C94351-B20B-4D4F-87B7-69CB59071F80}" srcOrd="0" destOrd="0" presId="urn:microsoft.com/office/officeart/2005/8/layout/hierarchy1"/>
    <dgm:cxn modelId="{1F8F7E98-F274-4D46-908D-AECAE4A6D0A9}" type="presParOf" srcId="{B97457FE-F367-4A53-807D-8DCFF7080E3E}" destId="{51A43919-45B7-4268-AFC5-AD2BBD683F7E}" srcOrd="1" destOrd="0" presId="urn:microsoft.com/office/officeart/2005/8/layout/hierarchy1"/>
    <dgm:cxn modelId="{131D716A-41EB-4622-B9ED-7146885B1AC9}" type="presParOf" srcId="{2B513661-672F-4E9F-B7D5-0273F801DA95}" destId="{7FC55168-EFA6-4A04-BFD2-28FEB01CB3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8F2B3-1AEB-4FC0-93ED-499F2E543A06}">
      <dsp:nvSpPr>
        <dsp:cNvPr id="0" name=""/>
        <dsp:cNvSpPr/>
      </dsp:nvSpPr>
      <dsp:spPr>
        <a:xfrm>
          <a:off x="6693828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E1DC9-624C-436D-AA71-D66A28BF7BD7}">
      <dsp:nvSpPr>
        <dsp:cNvPr id="0" name=""/>
        <dsp:cNvSpPr/>
      </dsp:nvSpPr>
      <dsp:spPr>
        <a:xfrm>
          <a:off x="6648108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AF392-782C-4F80-9FDA-48412460D217}">
      <dsp:nvSpPr>
        <dsp:cNvPr id="0" name=""/>
        <dsp:cNvSpPr/>
      </dsp:nvSpPr>
      <dsp:spPr>
        <a:xfrm>
          <a:off x="3988017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FF6D5-38B2-406D-85E8-4B1708EBCD26}">
      <dsp:nvSpPr>
        <dsp:cNvPr id="0" name=""/>
        <dsp:cNvSpPr/>
      </dsp:nvSpPr>
      <dsp:spPr>
        <a:xfrm>
          <a:off x="175282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4389-6895-425F-938B-62501A2CA66D}">
      <dsp:nvSpPr>
        <dsp:cNvPr id="0" name=""/>
        <dsp:cNvSpPr/>
      </dsp:nvSpPr>
      <dsp:spPr>
        <a:xfrm>
          <a:off x="421265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Spezielle Klasse, stellt eine Gruppe von Konstanten dar</a:t>
          </a:r>
          <a:endParaRPr lang="en-US" sz="1700" kern="1200"/>
        </a:p>
      </dsp:txBody>
      <dsp:txXfrm>
        <a:off x="462439" y="274996"/>
        <a:ext cx="2131497" cy="1323444"/>
      </dsp:txXfrm>
    </dsp:sp>
    <dsp:sp modelId="{D029F74A-3AC0-473B-8A20-4281BE2AFCDC}">
      <dsp:nvSpPr>
        <dsp:cNvPr id="0" name=""/>
        <dsp:cNvSpPr/>
      </dsp:nvSpPr>
      <dsp:spPr>
        <a:xfrm>
          <a:off x="2881094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13604-447A-4447-833E-DDAB6B49BDF1}">
      <dsp:nvSpPr>
        <dsp:cNvPr id="0" name=""/>
        <dsp:cNvSpPr/>
      </dsp:nvSpPr>
      <dsp:spPr>
        <a:xfrm>
          <a:off x="3127077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Kann innerhalb einer Klasse deklariert und initialisiert werden</a:t>
          </a:r>
          <a:endParaRPr lang="en-US" sz="1700" kern="1200"/>
        </a:p>
      </dsp:txBody>
      <dsp:txXfrm>
        <a:off x="3168251" y="274996"/>
        <a:ext cx="2131497" cy="1323444"/>
      </dsp:txXfrm>
    </dsp:sp>
    <dsp:sp modelId="{31722C3C-155D-41EC-BD59-627684FDED7B}">
      <dsp:nvSpPr>
        <dsp:cNvPr id="0" name=""/>
        <dsp:cNvSpPr/>
      </dsp:nvSpPr>
      <dsp:spPr>
        <a:xfrm>
          <a:off x="5586905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19CA7-AD91-4333-906F-C03FEBFDA1BD}">
      <dsp:nvSpPr>
        <dsp:cNvPr id="0" name=""/>
        <dsp:cNvSpPr/>
      </dsp:nvSpPr>
      <dsp:spPr>
        <a:xfrm>
          <a:off x="5832888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Kann wie eine normale Klasse Methoden und Attribute haben aber:</a:t>
          </a:r>
          <a:endParaRPr lang="en-US" sz="1700" kern="1200" dirty="0"/>
        </a:p>
      </dsp:txBody>
      <dsp:txXfrm>
        <a:off x="5874062" y="274996"/>
        <a:ext cx="2131497" cy="1323444"/>
      </dsp:txXfrm>
    </dsp:sp>
    <dsp:sp modelId="{3C5CBAAB-BEBC-456E-AF0B-642209BC58BA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8C04-6779-455A-BE3B-DFDEB8FA5316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Alles ist public static und final</a:t>
          </a:r>
          <a:endParaRPr lang="en-US" sz="1700" kern="1200"/>
        </a:p>
      </dsp:txBody>
      <dsp:txXfrm>
        <a:off x="3168251" y="2324648"/>
        <a:ext cx="2131497" cy="1323444"/>
      </dsp:txXfrm>
    </dsp:sp>
    <dsp:sp modelId="{14F84046-00C7-4510-A8EA-003195FC1784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0D07-8D18-42C2-82D9-C78B9B80E31A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Kann Interfaces implementieren</a:t>
          </a:r>
          <a:endParaRPr lang="en-US" sz="1700" kern="1200" dirty="0"/>
        </a:p>
      </dsp:txBody>
      <dsp:txXfrm>
        <a:off x="5874062" y="2324648"/>
        <a:ext cx="2131497" cy="1323444"/>
      </dsp:txXfrm>
    </dsp:sp>
    <dsp:sp modelId="{E7D525FF-50DE-4414-95BD-E76E7B4F0AD5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1BDF-BEF1-4293-BA27-7E57E014E065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Kann nicht geerbt werden oder benutzt werden um Objekte zu erstellen </a:t>
          </a:r>
          <a:endParaRPr lang="en-US" sz="1700" kern="1200"/>
        </a:p>
      </dsp:txBody>
      <dsp:txXfrm>
        <a:off x="8579874" y="2324648"/>
        <a:ext cx="2131497" cy="1323444"/>
      </dsp:txXfrm>
    </dsp:sp>
    <dsp:sp modelId="{00C94351-B20B-4D4F-87B7-69CB59071F80}">
      <dsp:nvSpPr>
        <dsp:cNvPr id="0" name=""/>
        <dsp:cNvSpPr/>
      </dsp:nvSpPr>
      <dsp:spPr>
        <a:xfrm>
          <a:off x="8292717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43919-45B7-4268-AFC5-AD2BBD683F7E}">
      <dsp:nvSpPr>
        <dsp:cNvPr id="0" name=""/>
        <dsp:cNvSpPr/>
      </dsp:nvSpPr>
      <dsp:spPr>
        <a:xfrm>
          <a:off x="8538700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Jedes Aufzählungselement ist ein Objekt</a:t>
          </a:r>
          <a:endParaRPr lang="en-US" sz="1700" kern="1200" dirty="0"/>
        </a:p>
      </dsp:txBody>
      <dsp:txXfrm>
        <a:off x="8579874" y="274996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4303-467D-64B9-B7C4-EFEA1D9B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5936-DC46-0757-9F0D-54BE80322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36BA-B961-6E97-90F6-14A2F78C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A6A3-910E-DCBA-B2D6-6E588EAE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DD70-4EC8-A4F8-0ADC-66CFD577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3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C755-0614-E1E7-5D28-4AD50B5B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4CEB-D865-D8DD-C1A2-5742FA8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261A-DB7B-DB0A-82B5-40B2A5AD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5AA1-C025-903E-787E-B95C6879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9FAA-2287-E062-CF92-6CA6D828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B3EF1-5EDE-6171-0708-19812AC32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A92D-D46F-64FC-2C71-3D7327D7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F8A2-124A-54CA-8015-AF345848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C38A-DDED-C4ED-0D90-A701EF49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AFF5-6A13-5493-7B41-6883BD3A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572B-72DE-38F0-0853-5F7405CF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2878-EC85-FFA2-11A3-E1371AEE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E9A7-B99A-0948-1630-5F92630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FFAF-E21D-1DF0-A9D1-841E9780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7530-83D5-A81F-66A6-0D8EA38F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30F-C1FB-DFD6-1BD3-C41AB403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7061-6DE6-5152-A0EB-BF19FB4E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6B79-35D6-920C-B056-2B8B51D1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52E0-AD72-632A-2A0D-4F4032F3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36DB-E268-7F36-80E1-320A75E7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BF35-FD25-22B4-2A5B-ADB0CB49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7F7E-B91A-4EA5-2E69-1AEB5DF1B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D0928-9B39-2107-69C4-2B12B34F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282A-145C-84B1-9283-89C4968A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097-B0F6-D489-AE41-F5EF58A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7975-C8D5-F0D5-9293-D5DA2A0C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968A-02F2-2BBE-3A6E-FC8E5B2E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B27D-BD0A-D0E5-0EFF-98FC4A81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5BE6-48D5-2F3C-3297-5BEA85B8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E32E8-99B4-3D68-3E02-A6C1537B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9324F-933C-68FC-BFF5-65CCC1794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617F7-C412-E2A2-3CA5-ECBD1BE6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0240F-6460-A3BA-B91B-CAB2F6F0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672CA-69A9-257B-4AE9-A675613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5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004C-27D1-C6D6-FE7E-371005A6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1FB82-17D6-4553-9526-BDC4967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D4DB-95AE-A355-9A20-E0E3E90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B24CB-53A8-A809-7499-8F0F4FA1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CA48D-3475-2193-2F22-01E12B09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3461A-F3E1-97C3-CFD3-EEA6167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27E60-382F-50DA-53FC-7FEBEEB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6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5C6C-B63A-F4EF-3952-812835A0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AA44-43F8-75B7-2D9C-0DB6CD05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8FE55-9B6B-1CCB-54CF-78765B2E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7E899-3C0A-1099-31D4-ABB6BE67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6269-389D-9648-3F23-72FC36F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AC3C-0E26-2D75-E202-D9B6471C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B18-533A-3190-B27C-A79C68F5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84CF5-A28C-8C79-CD71-328B3E39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DB12-A24A-80E3-959E-DEBE2EBD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2F68-1816-2351-AF4D-B3CBFA3F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1B83-C93C-E9CB-655A-DCEE2A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910D-0156-F47C-C16C-8DF00EEC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151B4-A403-D014-92A0-EF4A2A42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FE2D-A619-0D66-7E26-4F6E6092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6D01-86EC-20EF-4260-E404A2B3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8E9-1F5E-45B3-9EEF-8AE72910A664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9933-77B6-082E-6043-61FDDDD8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3723-E712-F0D6-E98B-AF6B3321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67C2-8454-4835-B9DF-EABF0218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7901-E969-8226-B99C-0E8843C9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Autofit/>
          </a:bodyPr>
          <a:lstStyle/>
          <a:p>
            <a:r>
              <a:rPr lang="de-DE" sz="8000" dirty="0" err="1">
                <a:solidFill>
                  <a:srgbClr val="FFFFFF"/>
                </a:solidFill>
              </a:rPr>
              <a:t>Enum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BEED6-7510-27A7-E29F-878B094B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1090656"/>
          </a:xfrm>
        </p:spPr>
        <p:txBody>
          <a:bodyPr>
            <a:normAutofit/>
          </a:bodyPr>
          <a:lstStyle/>
          <a:p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006F8-E3AC-6918-A35C-779C1DA21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0" r="1" b="18006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65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B1C9-3E1E-D8C7-624E-45356790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Enum</a:t>
            </a:r>
            <a:r>
              <a:rPr lang="de-DE" sz="4000" dirty="0">
                <a:solidFill>
                  <a:srgbClr val="FFFFFF"/>
                </a:solidFill>
              </a:rPr>
              <a:t> – </a:t>
            </a:r>
            <a:r>
              <a:rPr lang="de-DE" sz="4000" dirty="0" err="1">
                <a:solidFill>
                  <a:srgbClr val="FFFFFF"/>
                </a:solidFill>
              </a:rPr>
              <a:t>Enumerations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0A972-EA4D-4E1E-C82E-9158EE98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434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7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B1C9-3E1E-D8C7-624E-45356790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Enum – Enumerations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6DEA0-61FA-F1CE-FC17-4A1C5CC6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" r="21494"/>
          <a:stretch/>
        </p:blipFill>
        <p:spPr>
          <a:xfrm>
            <a:off x="4032409" y="-10146"/>
            <a:ext cx="4082498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875A0-A1BA-6E26-7AE9-7221AB24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2F11B0-822A-E385-2001-C231F497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66" y="0"/>
            <a:ext cx="7906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8D71-7257-2ED6-F4E0-581EDB76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Enum – Wann und wieso?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0FC6-6F22-CF51-F021-88909434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3600" dirty="0"/>
              <a:t>Eine Möglichkeit ungültige Variablen als Methodenparameter zu verhindern</a:t>
            </a:r>
          </a:p>
          <a:p>
            <a:endParaRPr lang="de-DE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536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6BC96-E1EF-9E44-7538-583464A1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 – Wann und wieso?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951CB-62FC-88BA-FB1C-B912671A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"/>
            <a:ext cx="9867426" cy="182562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EB7A4-B345-2FAE-0A20-F5B3FD09E43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62306" y="1825625"/>
            <a:ext cx="675894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B12F5-7F23-8363-C073-3E64EF75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4" y="2673085"/>
            <a:ext cx="12443493" cy="4211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82239C-170C-5B5E-6E23-9FB5AB9B8387}"/>
              </a:ext>
            </a:extLst>
          </p:cNvPr>
          <p:cNvSpPr txBox="1"/>
          <p:nvPr/>
        </p:nvSpPr>
        <p:spPr>
          <a:xfrm>
            <a:off x="4143840" y="1978429"/>
            <a:ext cx="619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versus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4921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6BC96-E1EF-9E44-7538-583464A1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 – Wann und wieso?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EB7A4-B345-2FAE-0A20-F5B3FD09E43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171394" y="4303059"/>
            <a:ext cx="7683016" cy="4351338"/>
          </a:xfrm>
        </p:spPr>
        <p:txBody>
          <a:bodyPr/>
          <a:lstStyle/>
          <a:p>
            <a:r>
              <a:rPr lang="de-DE" dirty="0"/>
              <a:t>Sofort klar was als Parameter erlaubt ist</a:t>
            </a:r>
          </a:p>
          <a:p>
            <a:r>
              <a:rPr lang="de-DE" dirty="0"/>
              <a:t>Falscher Parameter wird vom Compiler erkannt</a:t>
            </a:r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44DFF-564E-398D-DD60-8F653F120B26}"/>
              </a:ext>
            </a:extLst>
          </p:cNvPr>
          <p:cNvSpPr txBox="1"/>
          <p:nvPr/>
        </p:nvSpPr>
        <p:spPr>
          <a:xfrm>
            <a:off x="4143840" y="266700"/>
            <a:ext cx="78858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Ein Methodenaufruf wie z.B. </a:t>
            </a:r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r>
              <a:rPr lang="de-DE" sz="3200" dirty="0"/>
              <a:t>Wird zu: </a:t>
            </a:r>
          </a:p>
          <a:p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B337D-5A76-8AD4-A407-43454E11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391743"/>
            <a:ext cx="15161232" cy="88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369B8-684F-262A-AA77-E31FD89F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3245645"/>
            <a:ext cx="8631265" cy="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8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usiness Man Reading A Book And Giving The Ok Thumbs Up Gesture Stock  Photo, Picture And Royalty Free Image. Image 15738211.">
            <a:extLst>
              <a:ext uri="{FF2B5EF4-FFF2-40B4-BE49-F238E27FC236}">
                <a16:creationId xmlns:a16="http://schemas.microsoft.com/office/drawing/2014/main" id="{6D242CDF-4DD3-ACEE-48F8-0DBEAF4C4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859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2DDFE-A675-1A11-17E6-58E38C270BF8}"/>
              </a:ext>
            </a:extLst>
          </p:cNvPr>
          <p:cNvSpPr txBox="1"/>
          <p:nvPr/>
        </p:nvSpPr>
        <p:spPr>
          <a:xfrm>
            <a:off x="6786563" y="2418408"/>
            <a:ext cx="479944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err="1"/>
              <a:t>Bessere</a:t>
            </a:r>
            <a:r>
              <a:rPr lang="en-US" sz="4400" dirty="0"/>
              <a:t> </a:t>
            </a:r>
            <a:r>
              <a:rPr lang="en-US" sz="4400" dirty="0" err="1"/>
              <a:t>Lesbarkeit</a:t>
            </a:r>
            <a:r>
              <a:rPr lang="en-US" sz="4400" dirty="0"/>
              <a:t>!</a:t>
            </a:r>
          </a:p>
        </p:txBody>
      </p:sp>
      <p:sp>
        <p:nvSpPr>
          <p:cNvPr id="3098" name="Rectangle 309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Enum</vt:lpstr>
      <vt:lpstr>Enum – Enumerations</vt:lpstr>
      <vt:lpstr>Enum – Enumerations</vt:lpstr>
      <vt:lpstr>Enum – Wann und wieso?</vt:lpstr>
      <vt:lpstr>Enum – Wann und wieso?</vt:lpstr>
      <vt:lpstr>Enum – Wann und wieso?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Sebastian Hennicke</dc:creator>
  <cp:lastModifiedBy>Sebastian Hennicke</cp:lastModifiedBy>
  <cp:revision>1</cp:revision>
  <dcterms:created xsi:type="dcterms:W3CDTF">2023-01-20T14:46:27Z</dcterms:created>
  <dcterms:modified xsi:type="dcterms:W3CDTF">2023-01-23T07:41:20Z</dcterms:modified>
</cp:coreProperties>
</file>