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317" r:id="rId3"/>
    <p:sldId id="277" r:id="rId4"/>
    <p:sldId id="293" r:id="rId5"/>
    <p:sldId id="279" r:id="rId6"/>
    <p:sldId id="286" r:id="rId7"/>
    <p:sldId id="287" r:id="rId8"/>
    <p:sldId id="295" r:id="rId9"/>
    <p:sldId id="296" r:id="rId10"/>
    <p:sldId id="304" r:id="rId11"/>
    <p:sldId id="319" r:id="rId12"/>
    <p:sldId id="305" r:id="rId13"/>
    <p:sldId id="306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85246" autoAdjust="0"/>
  </p:normalViewPr>
  <p:slideViewPr>
    <p:cSldViewPr snapToGrid="0">
      <p:cViewPr>
        <p:scale>
          <a:sx n="123" d="100"/>
          <a:sy n="123" d="100"/>
        </p:scale>
        <p:origin x="104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29:24.74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84F7085-3E4B-4994-946A-2D92EBCE34A3}" emma:medium="tactile" emma:mode="ink">
          <msink:context xmlns:msink="http://schemas.microsoft.com/ink/2010/main" type="inkDrawing" rotatedBoundingBox="6667,3837 11196,3650 11212,4037 6683,4224" shapeName="Other"/>
        </emma:interpretation>
      </emma:emma>
    </inkml:annotationXML>
    <inkml:trace contextRef="#ctx0" brushRef="#br0">-3 217 441 0,'0'0'224'0,"-3"10"-2"16,3-10-86-16,0 14-136 15,0-14 0-15,2 15 0 16,-2-15 0 0,0 17 0-16,5-6 0 0,-3 0 0 15,3 0 0-15,-1 1 0 16,-1-1 0-16,0 3 0 16,1-3 0-16,1 2 0 15,1-2 0-15,1 1 0 16,-1-1 0-16,4-2 0 15,-1 0 0-15,3-3 0 16,-1 0 0-16,1-1 0 16,-1-2 0-16,2 1 0 0,-1-2 0 15,-1 2 0-15,2-3 0 16,-2 2 0 0,2-1 0-16,1-1 0 15,-2 0 0-15,1-1 0 0,0 1 0 16,-1-2 0-16,2 0 0 15,3 1 0-15,-2-1 0 16,0-1 0-16,1 1 0 16,0-1 0-16,1 0 0 15,1 0 0-15,-1 0 0 16,1 1 0-16,-1-1 0 16,2-1 0-16,1 2 0 15,0-2 0-15,2 1 0 0,-1 1 0 16,0-2 0-1,1 1 0-15,-1-1 0 16,3 0 0-16,0 1 0 16,0-1 0-16,1-1 0 0,0 0 0 15,2-1 0-15,0 2 0 16,1-2 0-16,-1-1 0 16,-2 1 0-16,2-1 0 15,-1 1 0-15,-1-2 0 16,-2 2 0-16,1-2 0 15,-2 2 0-15,1 1 0 16,-1-1 0-16,-1 0 0 16,-1 0 0-16,3 2 0 0,-1-1 0 15,1 0 0 1,0 0 0-16,2 0 0 16,1 1 0-16,0 0 0 0,0-1 0 15,1 2 0-15,1 0 0 16,-2-1 0-16,2 1 0 15,-1 2 0-15,1-1 0 16,0 1 0-16,4 1 0 16,0-1 0-16,2 0 0 15,2 2 0-15,2 1 0 16,1-1 0-16,0 2 0 16,2-1 0-16,-2 2 0 0,-1-1 0 15,0 1 0 1,-3 1 0-16,-2 0 0 15,0 0 0-15,-1 0 0 16,-2 3 0-16,-1-2 0 0,1 2 0 16,-2 0 0-16,0 0 0 15,-2 0 0-15,-1 0 0 16,-2 0 0-16,-2-2 0 16,-2 2 0-16,-2-2 0 15,-4 0 0-15,0-1 0 16,-2 1 0-16,-2-2 0 15,-1-1 0-15,-8-4 0 16,11 5 0-16,-11-5 0 16,0 0 0-16,0 0 0 15,0 0 0-15,0 0 0 16,-9-9 0-16,2 3 0 16,-3-1 0-16,1-2 0 0,-2-2 0 15,1 2 0-15,1-3 0 16,0 0 0-16,2 0 0 15,2 1 0-15,1 0 0 16,2 2 0-16,2 9 0 16,-1-17 0-16,1 17 0 15,7-12 0-15,-7 12 0 16,15-11 0-16,-3 6 0 16,1 0 0-16,4-1 0 15,3 1 0-15,3-1 0 16,2 1 0-16,1 2 0 15,3-1 0-15,2 2 0 16,3 0 0-16,0 2 0 0,1 1 0 16,2 0 0-16,3 1 0 15,0 1 0 1,0 0 0-16,1 0 0 16,-2 0 0-16,1 1 0 0,0-1 0 15,-3 1 0-15,2-1 0 16,0 0 0-16,0 1 0 15,0 0 0-15,2 1 0 16,0 0 0-16,2 0 0 16,0 0 0-16,0 1 0 15,1 1 0-15,-1-1 0 16,-1 0 0-16,2 0 0 16,0-1 0-16,-1 0 0 0,1-1 0 15,1-1 0-15,-1 0 0 16,2-1 0-1,-1-1 0-15,0-1 0 16,-1 0 0-16,2-3 0 0,1 0 0 16,-2-2 0-16,0 0 0 15,-2-2 0-15,-1 0 0 16,-1-1 0-16,-2-2 0 16,-5 1 0-16,-2-2 0 15,-3-1 0-15,-3 0 0 16,-3-1 0-16,-2-1 0 15,-4 0 0-15,-2-1 0 0,-2-1 0 16,-3-1 0-16,-2 0 0 16,0-2 0-1,-1 1 0-15,-1-1 0 16,-2 3 0-16,0 0 0 16,1 2 0-16,0 2 0 0,-1 0 0 15,-1 4 0-15,2-1 0 16,0 1 0-16,-1 1 0 15,-4 7 0-15,10-11 0 16,-10 11 0-16,4-24 0 16,-4 24 0-16,0 0 0 15,-11 3-136-15,-6-5-112 16,2 4-12-16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21.18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9F64EC4-B03C-407B-B796-70853C35C139}" emma:medium="tactile" emma:mode="ink">
          <msink:context xmlns:msink="http://schemas.microsoft.com/ink/2010/main" type="inkDrawing" rotatedBoundingBox="19587,15051 20600,14891 20665,15303 19653,15463" hotPoints="20536,15135 20053,15390 19523,15255 20007,15001" semanticType="enclosure" shapeName="Ellipse"/>
        </emma:interpretation>
      </emma:emma>
    </inkml:annotationXML>
    <inkml:trace contextRef="#ctx0" brushRef="#br0">518 48 1023 0,'0'0'0'0,"1"-12"0"16,-2 0 0-16,1 12 0 16,0 0 0-16,0 0 0 15,0 0 0-15,0 0 0 16,0 0 0-16,0 0 0 15,-13-10 0-15,13 10 0 16,-13-6 0-16,13 6 0 16,-20-4 0-16,6 1 0 0,-1 3 0 15,-4 0 0 1,0 3 0-16,-4 1 0 16,-3 1 0-16,1 2 0 15,-2 0 0-15,-1 4 0 0,1-1 0 16,0 3 0-16,1 1 0 15,1 0 0-15,0 3 0 16,2-2 0-16,1 3 0 16,2-2 0-16,1 2 0 15,1 1 0-15,4-1 0 16,0 2 0-16,5-3 0 16,4 2 0-16,3 0 0 15,3-2 0-15,5 1 0 16,6 1 0-16,2-2 0 15,7-1 0-15,5-2 0 16,4 3 0-16,6-5 0 16,6 0 0-16,8-6 0 0,6-3 0 15,9-6 0-15,2-7 0 16,6-4 0-16,3-5 0 16,2-6 0-16,-3-5 0 15,-6-3 0-15,-7 0 0 16,-10 0 0-16,-8 2 0 15,-14 1 0-15,-11 4 0 16,-12 2 0-16,-11 5 0 0,-10 3 0 16,-9 7 0-1,-6 2 0-15,-6 4 0 16,1 1 0-16,0-10 0 16,6 21 0-16,-4-8 0 0,14 8-159 15,-2-10-97-15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12:20.75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B6DB7E7-A8CC-495A-A38E-D0B95918BA09}" emma:medium="tactile" emma:mode="ink">
          <msink:context xmlns:msink="http://schemas.microsoft.com/ink/2010/main" type="inkDrawing" rotatedBoundingBox="18850,16434 20751,16388 20751,16412 18851,16458" semanticType="underline" shapeName="Other">
            <msink:sourceLink direction="with" ref="{0B1012CA-10CF-4F67-9580-6CF5B567453E}"/>
          </msink:context>
        </emma:interpretation>
      </emma:emma>
    </inkml:annotationXML>
    <inkml:trace contextRef="#ctx0" brushRef="#br0">0 56 1023 0,'14'0'0'15,"-14"0"0"-15,24 5 0 16,-12-6 0-16,5 1 0 16,1-1 0-16,4 1 0 15,2-2 0-15,2 1 0 16,3 0 0-16,1 1 0 16,2-1 0-16,0-2 0 0,4 2 0 15,1-1 0-15,2 0 0 16,5 0 0-16,-1 0 0 15,2-1 0-15,2 1 0 16,-2-2 0-16,1 3 0 16,3 0 0-16,-1-2 0 15,-1 2 0-15,3 0 0 16,2 0 0-16,0 1 0 16,5-1 0-16,0 1 0 15,-1-2 0-15,0 4 0 16,-3-2 0-16,-1 1 0 15,-3 1 0-15,-1-1 0 16,-5 1 0-16,-2-2 0 0,-1 1 0 16,-3-2 0-16,1-1 0 15,-2 0 0-15,1-2 0 16,-3 2 0-16,-3-2 0 16,0 2 0-16,-4-1 0 15,-2 1 0-15,-5 1 0 16,-3 0 0-16,-3 2 0 15,-4-1 0-15,-10 0 0 16,17 3 0-16,-17-3 0 16,0 0 0-16,14 9 0 15,-14-9 0-15,0 0 0 16,0 0 0-16,0 0 0 16,0 0-167-16,0-22-86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12:31.4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ECC12D4-94E2-4B85-8CC7-5759FB62A9FC}" emma:medium="tactile" emma:mode="ink">
          <msink:context xmlns:msink="http://schemas.microsoft.com/ink/2010/main" type="writingRegion" rotatedBoundingBox="18802,15393 24816,15456 24798,17107 18784,17044"/>
        </emma:interpretation>
      </emma:emma>
    </inkml:annotationXML>
    <inkml:traceGroup>
      <inkml:annotationXML>
        <emma:emma xmlns:emma="http://www.w3.org/2003/04/emma" version="1.0">
          <emma:interpretation id="{43F51462-A990-4906-9EB1-F77E6ACB5A13}" emma:medium="tactile" emma:mode="ink">
            <msink:context xmlns:msink="http://schemas.microsoft.com/ink/2010/main" type="paragraph" rotatedBoundingBox="18802,15393 24816,15456 24798,17107 18784,17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C48D81-5AC5-463C-95E3-6D691ACE5DD5}" emma:medium="tactile" emma:mode="ink">
              <msink:context xmlns:msink="http://schemas.microsoft.com/ink/2010/main" type="line" rotatedBoundingBox="18802,15393 24816,15456 24805,16453 18791,16390"/>
            </emma:interpretation>
          </emma:emma>
        </inkml:annotationXML>
        <inkml:traceGroup>
          <inkml:annotationXML>
            <emma:emma xmlns:emma="http://www.w3.org/2003/04/emma" version="1.0">
              <emma:interpretation id="{0B1012CA-10CF-4F67-9580-6CF5B567453E}" emma:medium="tactile" emma:mode="ink">
                <msink:context xmlns:msink="http://schemas.microsoft.com/ink/2010/main" type="inkWord" rotatedBoundingBox="18802,15393 19976,15406 19967,16241 18793,16228">
                  <msink:destinationLink direction="with" ref="{FB6DB7E7-A8CC-495A-A38E-D0B95918BA09}"/>
                </msink:context>
              </emma:interpretation>
              <emma:one-of disjunction-type="recognition" id="oneOf0">
                <emma:interpretation id="interp0" emma:lang="en-US" emma:confidence="0">
                  <emma:literal>(visa</emma:literal>
                </emma:interpretation>
                <emma:interpretation id="interp1" emma:lang="en-US" emma:confidence="0">
                  <emma:literal>(Visa</emma:literal>
                </emma:interpretation>
                <emma:interpretation id="interp2" emma:lang="en-US" emma:confidence="0">
                  <emma:literal>(VPs</emma:literal>
                </emma:interpretation>
                <emma:interpretation id="interp3" emma:lang="en-US" emma:confidence="0">
                  <emma:literal>(vps</emma:literal>
                </emma:interpretation>
                <emma:interpretation id="interp4" emma:lang="en-US" emma:confidence="0">
                  <emma:literal>(VBA</emma:literal>
                </emma:interpretation>
              </emma:one-of>
            </emma:emma>
          </inkml:annotationXML>
          <inkml:trace contextRef="#ctx0" brushRef="#br0">3406-818 1023 0,'0'0'0'16,"0"0"0"-16,0 0 0 15,0 0 0-15,0 0 0 0,11 1 0 16,-11-1 0-16,0 0 0 15,4 14 0 1,-4-14 0-16,8 22 0 16,-2-10 0-16,0 4 0 0,0 2 0 15,2 1 0-15,2 2 0 16,0 2 0-16,-1 1 0 16,2 2 0-16,0 0 0 15,-1 1 0-15,1 0 0 16,-1-1 0-16,-2-3 0 15,-1-1 0-15,1-4 0 16,-4-5 0-16,0-2 0 16,-4-11 0-16,5 12 0 0,-5-12 0 15,0 0 0 1,0 0 0-16,0 0 0 16,0 0 0-16,0 0 0 15,0 0 0-15,0 0 0 0,0 0 0 16,0 0 0-16,6-12 0 15,-6 12 0-15,5-23 0 16,-2 5 0-16,0-4 0 16,1-7 0-16,-2-2 0 15,2-4 0-15,-2-5 0 16,0 1 0-16,2 3 0 16,-1 1 0-16,0 7 0 15,0 4 0-15,-1 6 0 16,-1 4 0-16,-1 14 0 15,4-11 0-15,-4 11 0 16,0 0 0-16,0 0 0 16,0 0 0-16,12-4 0 0,-12 4 0 15,0 0 0-15,0 0 0 16,12 7 0-16,-12-7 0 16,7 16 0-16,-7-16 0 15,-4 18-166-15,4-18-83 16</inkml:trace>
          <inkml:trace contextRef="#ctx0" brushRef="#br0" timeOffset="1359.3916">3275-1047 1023 0,'0'0'0'0,"-10"11"0"16,10-11 0-16,-12 16 0 15,2-2 0-15,-2 4 0 16,0 7 0-16,-1 1 0 16,-1 4 0-16,3 7 0 15,1-1 0-15,0 4 0 16,3 1 0-16,0 1 0 15,5 1 0-15,2-2 0 16,2-1 0-16,3-2 0 0,4-3 0 16,1-2 0-16,4-5 0 15,-2-9 0-15,11 2 0 16,-7-13 0-16,9 2-186 16,-5-18-68-16</inkml:trace>
          <inkml:trace contextRef="#ctx0" brushRef="#br0" timeOffset="687.509">3837-731 1023 0,'0'0'0'16,"-2"21"0"-16,3-5 0 15,3 4 0-15,-1-1 0 16,1 4 0-16,1 0 0 15,0 1 0-15,-2 0 0 16,1-2 0-16,-1-3 0 16,0-1 0-16,-2-4 0 0,2-3 0 15,-3-11 0-15,1 12 0 16,-1-12 0-16,0 0 0 16,0 0 0-16,2-18 0 15,-1 3 0-15,1-6 0 16,-1-2 0-16,1-6 0 15,1-3 0-15,-2-2 0 16,0-1 0-16,1 1 0 16,1 1 0-16,-1 4 0 15,1 3 0-15,2 3 0 16,-1 5 0-16,1 1 0 16,0 6 0-16,-5 11 0 0,9-16 0 15,-9 16 0-15,11-6 0 16,-11 6 0-16,12 4 0 15,-12-4 0-15,13 18 0 16,-5-5 0-16,1 2 0 16,3 3 0-16,-3 1 0 15,0 1 0-15,-3-3 0 16,2-2 0-16,-5 1 0 16,-3-5 0-16,-1 1 0 15,1-12 0-15,-19 16 0 16,2-10 0-16,-2-2 0 15,-4-2 0-15,-1-1 0 16,-4-7 0-16,9 3 0 0,-5-10-171 16,9 6-79-16</inkml:trace>
          <inkml:trace contextRef="#ctx0" brushRef="#br0" timeOffset="2046.8975">3933-1050 1023 0,'0'0'0'16,"0"0"0"-16,12 4 0 0,-12-4 0 16,13 21 0-16,-1-8 0 15,3 4 0-15,2 1 0 16,1 4 0-1,3 0 0-15,-2 3 0 0,2 3 0 16,-2 1 0-16,-2 1 0 16,-2 2 0-16,-3 0 0 15,-2 2 0-15,-2 1 0 16,-3 0 0-16,-5-1 0 16,-3 1 0-16,-3 0 0 15,-2-2 0-15,-3 0 0 16,-1-7 0-16,-4-9 0 15,6 4 0-15,-5-17 0 0,15-4-178 16,-20-2-77-16</inkml:trace>
          <inkml:trace contextRef="#ctx0" brushRef="#br0" timeOffset="3093.8437">4095-352 1023 0,'0'0'0'15,"0"0"0"-15,28 1 0 16,-28-1 0-16,21-3 0 0,-7 0 0 15,3 1 0-15,4 1 0 16,-2 0 0 0,0 1 0-16,-3 4 0 15,-5-6 0-15,5 7 0 0,-16-5-163 16,0 0-86-16</inkml:trace>
          <inkml:trace contextRef="#ctx0" brushRef="#br0" timeOffset="2781.3406">4115-213 1023 0,'0'0'0'0,"0"0"0"0,0 0 0 16,0 0 0-16,0 0 0 15,-3-17 0-15,8 4 0 16,2-4 0-16,2-6 0 15,2-1 0-15,1-5 0 16,1-1 0-16,1 1 0 16,-1 2 0-16,-2 3 0 15,-1 5 0-15,-3 2 0 16,0 6 0-16,-7 11 0 16,0 0 0-16,11-9 0 15,-11 9 0-15,0 0 0 16,0 0 0-16,13 19 0 0,-13-19 0 15,10 22 0-15,-4-6 0 16,0 1 0-16,0 2 0 16,0 1 0-16,-1 0 0 15,1 3 0-15,-2-3 0 16,1-1 0-16,-3-3 0 16,1-2 0-16,-3-14 0 15,1 22 0-15,-1-22 0 16,0 0 0-16,0 0-150 15,0 0-93-15</inkml:trace>
        </inkml:traceGroup>
        <inkml:traceGroup>
          <inkml:annotationXML>
            <emma:emma xmlns:emma="http://www.w3.org/2003/04/emma" version="1.0">
              <emma:interpretation id="{0AE7F675-208F-4DA4-8816-BDF655C0B6BF}" emma:medium="tactile" emma:mode="ink">
                <msink:context xmlns:msink="http://schemas.microsoft.com/ink/2010/main" type="inkWord" rotatedBoundingBox="21264,16039 21640,16043 21636,16419 21260,16416"/>
              </emma:interpretation>
              <emma:one-of disjunction-type="recognition" id="oneOf1">
                <emma:interpretation id="interp5" emma:lang="en-US" emma:confidence="1">
                  <emma:literal>z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£</emma:literal>
                </emma:interpretation>
                <emma:interpretation id="interp8" emma:lang="en-US" emma:confidence="0">
                  <emma:literal>¢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4635.3717">5621-209 1023 0,'-12'-1'0'16,"12"1"0"-16,0 0 0 15,0 0 0-15,0 0 0 16,0 0 0-16,0 0 0 16,0 0 0-16,0 0 0 15,0 0 0-15,0 0 0 16,11 1 0-16,1-4 0 0,4 1 0 16,1 0 0-1,6-2 0-15,0 2 0 16,1-2 0-16,2 2 0 15,-1-2 0-15,-4 2 0 0,-1-1 0 16,-4 2 0-16,-4 1 0 16,-12 0 0-16,14-1 0 15,-14 1 0-15,0 0 0 16,0 0 0-16,4-18 0 16,-4 18 0-16,0 0 0 15,0 0-121-15,0 0-129 16</inkml:trace>
          <inkml:trace contextRef="#ctx0" brushRef="#br0" timeOffset="14182.239">5659-365 1023 0,'0'0'0'15,"0"0"0"-15,0 0 0 16,0 0 0-16,0 0 0 15,12-15 0-15,-12 15 0 16,12-9 0-16,-12 9 0 16,21-11 0-16,-7 7 0 15,1 1 0-15,1 0 0 16,-2 2 0-16,1 2 0 16,-1 4 0-16,-2 1 0 15,-3 6 0-15,-2 2 0 16,-3 2 0-16,-4 4 0 15,-4 4 0-15,-3-1 0 0,-3 2 0 16,-3 2 0-16,-3-3 0 16,-1 1 0-16,0-3 0 15,-1 1 0-15,3-4 0 16,1 0 0-16,3-4 0 16,2-3 0-16,5-1 0 15,4-11 0-15,-4 16 0 16,4-16 0-16,0 0 0 15,18 11 0-15,-7-9 0 16,5 1 0-16,1-2 0 16,3-1 0-16,3 0 0 15,3 1 0-15,2-1 0 16,-3 0 0-16,-1-1 0 0,0 0 0 16,-5 0 0-16,-5-1 0 15,-1 1 0-15,-13 1 0 16,41-1 0-16,-41 1 0 15,0 0 0-15,-22-15-107 16,22 15-138-16</inkml:trace>
        </inkml:traceGroup>
        <inkml:traceGroup>
          <inkml:annotationXML>
            <emma:emma xmlns:emma="http://www.w3.org/2003/04/emma" version="1.0">
              <emma:interpretation id="{98DAE0A8-38A3-4BA3-BE0E-D3FFC13362F6}" emma:medium="tactile" emma:mode="ink">
                <msink:context xmlns:msink="http://schemas.microsoft.com/ink/2010/main" type="inkWord" rotatedBoundingBox="22578,15978 22972,15983 22968,16350 22574,16345"/>
              </emma:interpretation>
              <emma:one-of disjunction-type="recognition" id="oneOf2">
                <emma:interpretation id="interp10" emma:lang="en-US" emma:confidence="1">
                  <emma:literal>+</emma:literal>
                </emma:interpretation>
                <emma:interpretation id="interp11" emma:lang="en-US" emma:confidence="0">
                  <emma:literal>t</emma:literal>
                </emma:interpretation>
                <emma:interpretation id="interp12" emma:lang="en-US" emma:confidence="0">
                  <emma:literal>x</emma:literal>
                </emma:interpretation>
                <emma:interpretation id="interp13" emma:lang="en-US" emma:confidence="0">
                  <emma:literal>k</emma:literal>
                </emma:interpretation>
                <emma:interpretation id="interp1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7026.0038">6923-265 1023 0,'0'0'0'16,"0"0"0"-16,0 0 0 16,0 0 0-16,11 8 0 15,1-8 0-15,4-2 0 0,6 1 0 16,3-1 0-16,6-1 0 15,2 0 0-15,4-1 0 16,-1 0 0-16,1 2 0 16,-6 1 0-16,-2 0 0 15,-5-1 0-15,-4 2 0 16,-7 0 0-16,-13 0 0 16,15 35 0-16,-15-35 0 15,0 0 0-15,0 0-114 16,2-12-138-16,-8 0-6 15</inkml:trace>
          <inkml:trace contextRef="#ctx0" brushRef="#br0" timeOffset="16838.5013">7129-461 1023 0,'0'0'0'0,"-11"-10"0"16,11 10 0-16,0 0 0 0,0 0 0 15,-11 10 0-15,11-10 0 16,-2 16 0 0,2-3 0-16,1 3 0 15,0 2 0-15,2 5 0 0,-2 1 0 16,3 3 0-16,-1-2 0 15,1 2 0-15,-2-2 0 16,0 0 0-16,-1-4 0 16,-1 0 0-16,-1-2 0 15,-1-3 0-15,0-2 0 16,0 0 0-16,2-14 0 16,-3 13 0-16,3-13 0 15,0 0 0-15,0 0 0 0,1-14-100 16,-9-3-150-1</inkml:trace>
        </inkml:traceGroup>
        <inkml:traceGroup>
          <inkml:annotationXML>
            <emma:emma xmlns:emma="http://www.w3.org/2003/04/emma" version="1.0">
              <emma:interpretation id="{F4F41BB9-2612-43B8-9875-F95F03A45677}" emma:medium="tactile" emma:mode="ink">
                <msink:context xmlns:msink="http://schemas.microsoft.com/ink/2010/main" type="inkWord" rotatedBoundingBox="23556,15456 24816,15469 24808,16220 23548,16206"/>
              </emma:interpretation>
              <emma:one-of disjunction-type="recognition" id="oneOf3">
                <emma:interpretation id="interp15" emma:lang="en-US" emma:confidence="0">
                  <emma:literal>CPA</emma:literal>
                </emma:interpretation>
                <emma:interpretation id="interp16" emma:lang="en-US" emma:confidence="0">
                  <emma:literal>(up) A</emma:literal>
                </emma:interpretation>
                <emma:interpretation id="interp17" emma:lang="en-US" emma:confidence="0">
                  <emma:literal>cup) A</emma:literal>
                </emma:interpretation>
                <emma:interpretation id="interp18" emma:lang="en-US" emma:confidence="0">
                  <emma:literal>cupola</emma:literal>
                </emma:interpretation>
                <emma:interpretation id="interp19" emma:lang="en-US" emma:confidence="0">
                  <emma:literal>Cup) A</emma:literal>
                </emma:interpretation>
              </emma:one-of>
            </emma:emma>
          </inkml:annotationXML>
          <inkml:trace contextRef="#ctx0" brushRef="#br0" timeOffset="22041.6914">8224-908 1023 0,'0'0'0'0,"-28"5"0"16,16-4 0-16,-11 9 0 15,2 2 0-15,-3 3 0 16,0 3 0-16,-3 2 0 15,1 3 0-15,-1 1 0 16,1 4 0-16,3 4 0 0,4 1 0 16,1 4 0-16,4 1 0 15,5 1 0-15,5 2 0 16,6 0 0-16,6-2 0 16,7-4 0-16,6-4 0 15,4 9 0-15,2-23 0 16,9 1 0-16,-5-16-106 15,6-1-145-15,-8-12-4 16</inkml:trace>
          <inkml:trace contextRef="#ctx0" brushRef="#br0" timeOffset="20697.9628">8225-728 1023 0,'0'0'0'15,"0"0"0"-15,1-12 0 0,-1 12 0 16,0 0 0-16,0 0 0 16,0 0 0-16,0 0 0 15,0 0 0-15,4 16 0 16,-4-16 0-16,7 19 0 15,-2-5 0-15,2 1 0 16,-1 3 0-16,3 4 0 16,-1 1 0-16,2 1 0 15,0 1 0-15,-2-4 0 16,1 2 0-16,-2-2 0 16,-1 1 0-16,0-6 0 15,-1 1 0-15,-4-2 0 16,1-3 0-16,0-1 0 0,-2-11 0 15,1 14 0-15,-1-14 0 16,0 0 0-16,0 0 0 16,0 0 0-16,0 0 0 15,0 0 0-15,4-12 0 16,-1 1 0-16,2-3 0 16,1-1 0-16,0-4 0 15,4-3 0-15,0-3 0 16,0-2 0-16,1-4 0 15,0 2 0-15,1 0 0 16,-2 0 0-16,0 2 0 16,-2 2 0-16,0 6 0 0,-4 2 0 15,0 2 0-15,-3 4 0 16,-1 11 0-16,1-14 0 16,-1 14 0-16,0 0 0 15,0 0 0-15,0 0 0 16,0 0 0-16,0 0 0 15,0 0 0-15,-4 15 0 16,4-15 0-16,12 13 0 16,-12-13-114-16,17 6-134 15</inkml:trace>
          <inkml:trace contextRef="#ctx0" brushRef="#br0" timeOffset="21463.5591">8670-755 1023 0,'0'0'0'0,"-6"23"0"16,0-10 0-16,6 5 0 16,-2 5 0-16,2-1 0 0,2 1 0 15,-1 1 0-15,-1-1 0 16,1-1 0-16,-1-3 0 16,0-3 0-1,-1-2 0-15,0-3 0 0,1-11 0 16,-3 16 0-16,3-16 0 15,0 0 0-15,0 0 0 16,0 0 0-16,0 0 0 16,0 0 0-16,0 0 0 15,0 0 0-15,6-17 0 16,-6 17 0-16,6-18 0 16,-1 7 0-16,-1-3 0 15,-1 0 0-15,2-3 0 0,-1 0 0 16,0 0 0-1,0-2 0-15,1 1 0 16,0 0 0-16,0-2 0 16,2 3 0-16,-1 0 0 0,3 0 0 15,-1 2 0-15,2-1 0 16,-2 2 0-16,3 0 0 16,-11 14 0-16,19-22 0 15,-19 22 0-15,18-15 0 16,-18 15 0-16,14-10 0 15,-14 10 0-15,15 0 0 16,-15 0 0-16,14 9 0 16,-14-9 0-16,15 18 0 15,-7-5 0-15,0-1 0 16,-2 3 0-16,-1-2 0 16,-2 1 0-16,-3-2 0 15,-1 1 0-15,1-13 0 0,-11 18 0 16,0-11 0-16,-2-2 0 15,1 0 0-15,-4-3 0 16,4-18 0-16,12 16 0 16,-24-5 0-16,24 5-85 15,-15-12-162-15,15 12-6 16</inkml:trace>
          <inkml:trace contextRef="#ctx0" brushRef="#br0" timeOffset="22588.6004">8832-986 1023 0,'15'14'0'15,"-15"-14"0"-15,11 23 0 16,0-10 0-16,2 3 0 15,0 2 0-15,3 2 0 16,0 0 0-16,-1 4 0 16,0 3 0-16,-2 1 0 15,-3 1 0-15,-1 2 0 16,-5 3 0-16,-2 0 0 16,-6 2 0-16,-3-2 0 15,-3 0 0-15,-3 0 0 16,-2-2 0-16,-2-3 0 15,1-3 0-15,2-5 0 16,2-15 0-16,-3 2 0 0,15-8 0 16,-12 3 0-16,12-3-135 15,-4-17-116-15</inkml:trace>
          <inkml:trace contextRef="#ctx0" brushRef="#br0" timeOffset="23229.2128">8946-234 1023 0,'0'0'0'0,"0"0"0"15,13-19 0-15,-4 7 0 16,2-3 0-16,1-5 0 16,1-3 0-16,2-2 0 15,-1-4 0-15,1 1 0 16,-2 3 0-16,-1 1 0 15,-2 4 0-15,-1 4 0 16,-9 16 0-16,10-15 0 16,-10 15 0-16,0 0 0 15,0 0 0-15,5 12 0 16,-5-12 0-16,2 22 0 0,-1-8 0 16,1 3 0-16,1 2 0 15,-1 2 0-15,2 1 0 16,-1 1 0-1,1-4 0-15,0 0 0 0,-2 1 0 16,2-5 0-16,-3 0 0 16,4-2 0-16,-5-13 0 15,-2 12 0-15,2-12-138 16,-10-2-108-16</inkml:trace>
          <inkml:trace contextRef="#ctx0" brushRef="#br0" timeOffset="23479.2131">9006-326 1023 0,'0'0'0'0,"0"0"0"15,0 0 0-15,0 0 0 16,0 0 0-16,19 1 0 15,-6-1 0-15,2 1 0 16,2 1 0-16,1 0 0 16,0-1 0-16,4 4 0 15,-10-9 0-15,4 7-118 16,-16-3-131-16</inkml:trace>
        </inkml:traceGroup>
      </inkml:traceGroup>
      <inkml:traceGroup>
        <inkml:annotationXML>
          <emma:emma xmlns:emma="http://www.w3.org/2003/04/emma" version="1.0">
            <emma:interpretation id="{9FE8955E-86B3-4005-B848-14D3FB4083C5}" emma:medium="tactile" emma:mode="ink">
              <msink:context xmlns:msink="http://schemas.microsoft.com/ink/2010/main" type="line" rotatedBoundingBox="23887,16036 24896,16618 24481,17338 23472,16756"/>
            </emma:interpretation>
          </emma:emma>
        </inkml:annotationXML>
        <inkml:traceGroup>
          <inkml:annotationXML>
            <emma:emma xmlns:emma="http://www.w3.org/2003/04/emma" version="1.0">
              <emma:interpretation id="{74FFA972-6542-47D6-81B8-AE802F6107FD}" emma:medium="tactile" emma:mode="ink">
                <msink:context xmlns:msink="http://schemas.microsoft.com/ink/2010/main" type="inkWord" rotatedBoundingBox="23887,16036 24896,16618 24481,17338 23472,16756"/>
              </emma:interpretation>
              <emma:one-of disjunction-type="recognition" id="oneOf4">
                <emma:interpretation id="interp20" emma:lang="en-US" emma:confidence="0">
                  <emma:literal>PTot</emma:literal>
                </emma:interpretation>
                <emma:interpretation id="interp21" emma:lang="en-US" emma:confidence="0">
                  <emma:literal>Ptot</emma:literal>
                </emma:interpretation>
                <emma:interpretation id="interp22" emma:lang="en-US" emma:confidence="0">
                  <emma:literal>Plot</emma:literal>
                </emma:interpretation>
                <emma:interpretation id="interp23" emma:lang="en-US" emma:confidence="0">
                  <emma:literal>Prot</emma:literal>
                </emma:interpretation>
                <emma:interpretation id="interp24" emma:lang="en-US" emma:confidence="0">
                  <emma:literal>Pot</emma:literal>
                </emma:interpretation>
              </emma:one-of>
            </emma:emma>
          </inkml:annotationXML>
          <inkml:trace contextRef="#ctx0" brushRef="#br0" timeOffset="24338.5943">7998-5 1023 0,'16'-5'0'0,"-5"2"0"16,13-2 0-16,-2 4 0 15,10 1 0-15,4-2 0 16,9 2 0-16,4-2 0 15,5 1 0-15,4-2 0 16,5 1 0-16,-2 0 0 16,-1-1 0-16,0 0 0 15,-5 1 0-15,-5 2 0 16,-6 0 0-16,-8 2 0 16,-6-1 0-16,-7 0 0 15,-3 0 0-15,-7 0 0 16,-13-1 0-16,12 2 0 0,-12-2 0 15,0 0 0-15,0 0 0 16,34 3 0-16,-34-3 0 16,0 0 0-1,-16-3-120-15,16 3-129 0</inkml:trace>
          <inkml:trace contextRef="#ctx0" brushRef="#br0" timeOffset="25994.8633">8305 285 1023 0,'0'0'0'0,"0"15"0"16,-11 0 0-16,10 1 0 15,2 2 0-15,-1 3 0 16,1 1 0-16,0 2 0 16,2-1 0-16,-2 0 0 0,0 0 0 15,1-4 0-15,-1-1 0 16,-1-2 0 0,-1-2 0-16,1-14 0 15,-2 19 0-15,2-19 0 0,0 0 0 16,-2 10 0-16,2-10 0 15,0 0 0-15,-1-13 0 16,1 13 0-16,-2-24 0 16,1 8 0-16,1-6 0 15,-1 1 0-15,0-5 0 16,1-1 0-16,0-3 0 16,0 1 0-16,1 3 0 15,1-2 0-15,2 3 0 0,1 1 0 16,1 3 0-16,1 0 0 15,2 2 0 1,0 2 0-16,1 0 0 16,1 4 0-16,0 2 0 0,-11 11 0 15,21-18 0-15,-21 18 0 16,17-5 0-16,-17 5 0 16,20 10 0-16,-9-2 0 15,1 3 0-15,3 1 0 16,-2 3 0-16,2 0 0 15,-2 0 0-15,-1-1 0 16,-3-3 0-16,-2 0 0 16,-7-11 0-16,2 20 0 15,-2-20 0-15,-16 12 0 16,3-8 0-16,-6 1 0 16,-2 0 0-16,-3-1 0 15,1-4 0-15,5 5 0 0,-8-10 0 16,14 7-97-16,-4-9-149 15,16 7-3-15</inkml:trace>
          <inkml:trace contextRef="#ctx0" brushRef="#br0" timeOffset="26979.2535">8427 511 1023 0,'0'0'0'0,"12"-5"0"16,5 7 0-16,-2-2 0 0,4-2 0 15,4 1 0-15,4 1 0 16,1 0 0-1,0-1 0-15,0 1 0 16,-3 0 0-16,-3 0 0 0,-3-1 0 16,-3 1 0-16,-4 1 0 15,-12-1 0-15,11 6 0 16,-11-6 0-16,1 12 0 16,-1-12 0-16,-4 21 0 15,4-21 0-15,-7 23 0 16,5-11 0-16,0-1 0 15,2-11 0-15,-2 19 0 16,2-19 0-16,4 12 0 0,-4-12 0 16,0 0 0-1,19 2 0-15,-6-5 0 16,0-6 0-16,3-1 0 16,-1-3 0-16,-1-2 0 0,-1-2 0 15,-6 1 0-15,-4-3 0 16,-6 2 0-16,-6 4 0 15,-3 0 0-15,-4 5 0 16,0 1 0-16,0 2 0 16,0-10 0-16,16 15 0 15,-23-2 0-15,23 2-94 16,0 0-148-16,0 0 1 16</inkml:trace>
          <inkml:trace contextRef="#ctx0" brushRef="#br0" timeOffset="26463.6181">8609 406 1023 0,'-5'-11'0'0,"5"11"0"15,0 0 0-15,0 0 0 16,9 12 0-16,-9-12 0 16,0 21 0-16,1-7 0 15,-1 3 0-15,1 4 0 16,-1-1 0-16,0 2 0 16,0 0 0-16,-2-2 0 15,1 0 0-15,-2-2 0 16,0-4 0-16,0 0 0 15,3-14 0-15,-4 20 0 16,4-20 0-16,0 0 0 0,0 0 0 16,-15-5-98-16,15 5-147 15</inkml:trace>
          <inkml:trace contextRef="#ctx0" brushRef="#br0" timeOffset="27604.291">8821 475 1023 0,'0'0'0'0,"18"4"0"16,-7-8 0-16,1 4 0 15,4-1 0-15,4 0 0 16,0-3 0-16,4 2 0 15,1-1 0-15,-2 0 0 16,-1 1 0-16,-3 4 0 16,2 1 0-16,-21-3 0 15,19 1 0-15,-19-1-119 16,0 0-134-16</inkml:trace>
          <inkml:trace contextRef="#ctx0" brushRef="#br0" timeOffset="27338.6849">8956 387 1023 0,'0'0'0'0,"0"0"0"15,6 17 0-15,-9-5 0 16,2 4 0-16,-1 0 0 0,1 5 0 16,-1 2 0-16,1-1 0 15,0 2 0-15,-1-1 0 16,-1-4 0-16,-1-2 0 15,0-2 0-15,0-5 0 16,4-10 0-16,0 0 0 16,-17 7 0-16,17-7-100 15,-13-14-143-15,13 14-4 16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12:06.82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F868E77-B337-4BDA-821D-E7DFD1AB4A37}" emma:medium="tactile" emma:mode="ink">
          <msink:context xmlns:msink="http://schemas.microsoft.com/ink/2010/main" type="writingRegion" rotatedBoundingBox="15656,16362 20327,16496 20296,17580 15625,17445"/>
        </emma:interpretation>
      </emma:emma>
    </inkml:annotationXML>
    <inkml:traceGroup>
      <inkml:annotationXML>
        <emma:emma xmlns:emma="http://www.w3.org/2003/04/emma" version="1.0">
          <emma:interpretation id="{BA8FB14E-EA2C-4C7B-B2EF-2A98B66CC3FC}" emma:medium="tactile" emma:mode="ink">
            <msink:context xmlns:msink="http://schemas.microsoft.com/ink/2010/main" type="paragraph" rotatedBoundingBox="15656,16362 20327,16496 20296,17580 15625,17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5B1763-6D43-4BC3-B401-020A08DC2E3B}" emma:medium="tactile" emma:mode="ink">
              <msink:context xmlns:msink="http://schemas.microsoft.com/ink/2010/main" type="line" rotatedBoundingBox="15656,16362 20327,16496 20296,17580 15625,17445"/>
            </emma:interpretation>
          </emma:emma>
        </inkml:annotationXML>
        <inkml:traceGroup>
          <inkml:annotationXML>
            <emma:emma xmlns:emma="http://www.w3.org/2003/04/emma" version="1.0">
              <emma:interpretation id="{BFFE8DCD-5ACF-4A94-84FD-24C331B1E01A}" emma:medium="tactile" emma:mode="ink">
                <msink:context xmlns:msink="http://schemas.microsoft.com/ink/2010/main" type="inkWord" rotatedBoundingBox="15437,16647 16381,15942 17080,16878 16136,17583"/>
              </emma:interpretation>
              <emma:one-of disjunction-type="recognition" id="oneOf0">
                <emma:interpretation id="interp0" emma:lang="en-US" emma:confidence="0">
                  <emma:literal>Fi</emma:literal>
                </emma:interpretation>
                <emma:interpretation id="interp1" emma:lang="en-US" emma:confidence="0">
                  <emma:literal>Fat</emma:literal>
                </emma:interpretation>
                <emma:interpretation id="interp2" emma:lang="en-US" emma:confidence="0">
                  <emma:literal>Yare</emma:literal>
                </emma:interpretation>
                <emma:interpretation id="interp3" emma:lang="en-US" emma:confidence="0">
                  <emma:literal>Tat</emma:literal>
                </emma:interpretation>
                <emma:interpretation id="interp4" emma:lang="en-US" emma:confidence="0">
                  <emma:literal>F,"</emma:literal>
                </emma:interpretation>
              </emma:one-of>
            </emma:emma>
          </inkml:annotationXML>
          <inkml:trace contextRef="#ctx0" brushRef="#br0">0 35 1023 0,'0'0'0'15,"0"0"0"-15,0 0 0 0,0 0 0 16,0 0 0-16,0 0 0 15,0 13 0 1,0-13 0-16,0 20 0 16,1-5 0-16,0 2 0 0,0 1 0 15,3 2 0-15,1 3 0 16,1-3 0-16,1 1 0 16,3-4 0-16,0-3 0 15,0-4 0-15,6-2 0 16,1-6 0-16,0-5 0 15,3-2 0-15,1-6 0 16,2-3 0-16,3-4 0 16,-3-3 0-16,1-4 0 15,-3 1 0-15,1-4 0 16,-6 0 0-16,-5 3 0 16,0 3 0-16,-5 4 0 15,-3 5 0-15,-3 13 0 0,0 0 0 16,-15 2 0-16,7 11 0 15,2 5 0-15,-5 4 0 16,5 4 0-16,0 0 0 16,7 8 0-16,-1 1 0 15,5 1 0-15,2 4 0 16,-1 0 0-16,6 4 0 16,-1-1 0-16,2 3 0 15,-2-2 0-15,1-3 0 16,4-1 0-16,-7-4 0 15,-1-5 0-15,-5-3 0 16,-3-5 0-16,-6-5 0 0,-9-6 0 16,-1-5 0-16,-8-4 0 15,-3-6 0-15,-3-3 0 16,-4-4 0-16,5-4 0 16,-3-1 0-16,8 1 0 15,4-1 0-15,4 4 0 16,10 31 0-16,6-20 0 15,0 0 0-15,0 0-160 16,26-3-91-16,-12 1-7 16</inkml:trace>
          <inkml:trace contextRef="#ctx0" brushRef="#br0" timeOffset="812.5078">428 819 1023 0,'-16'0'0'0,"16"0"0"15,0 0 0-15,0 0 0 16,16 7 0-16,-2-7 0 16,-1 1 0-16,4 1 0 15,4-1 0-15,-3-4 0 16,8 9 0-16,-12-12 0 16,7 11-191-16,-21-5-52 15</inkml:trace>
          <inkml:trace contextRef="#ctx0" brushRef="#br0" timeOffset="610.4107">396 948 1023 0,'0'0'0'0,"0"0"0"15,-11 1 0-15,11-1 0 16,-2-16 0-16,2 3 0 16,5-5 0-16,1-6 0 15,3-4 0-15,-3-4 0 16,6 0 0-16,3-1 0 15,-3 3 0-15,1 2 0 16,-2 5 0-16,-3 5 0 16,-2 5 0-16,-6 13 0 15,9-12 0-15,-9 12 0 16,0 0 0-16,10 12 0 16,-10-12 0-16,10 21 0 0,0-5 0 15,0 3 0-15,0 4 0 16,2 5 0-1,2 0 0-15,-1 1 0 16,-1 1 0-16,3 2 0 0,-5-2 0 16,1-2 0-16,-1-4 0 15,-4-4 0-15,-5 11 0 16,-1-31 0-16,-6 13 0 16,-8-22-176-16,14 9-68 15</inkml:trace>
          <inkml:trace contextRef="#ctx0" brushRef="#br0" timeOffset="1546.9124">892 104 1023 0,'0'0'0'15,"0"0"0"-15,13-7 0 16,-13 7 0-16,28-4 0 0,-11 3 0 16,1-2 0-16,5 2 0 15,0 0 0-15,3 0 0 16,-5 1 0-16,4 0 0 15,-6 1 0-15,-1 0 0 16,-2-1 0-16,-3 1 0 16,2 4 0-16,-15-5 0 15,12 0 0-15,-12 0-175 16,0 0-67-16</inkml:trace>
          <inkml:trace contextRef="#ctx0" brushRef="#br0" timeOffset="1906.2853">911 254 1023 0,'14'2'0'16,"-14"-2"0"-16,24-19 0 15,-10 16 0 1,4 2 0-16,2 0 0 15,3 0 0-15,-2-2 0 0,-1 3 0 16,-3-1 0-16,-4-5 0 16,4 10 0-16,-17-4 0 15,11 0-185-15,-11 0-69 16</inkml:trace>
        </inkml:traceGroup>
        <inkml:traceGroup>
          <inkml:annotationXML>
            <emma:emma xmlns:emma="http://www.w3.org/2003/04/emma" version="1.0">
              <emma:interpretation id="{5D9D0D00-186D-4C2C-9A9A-4B9924D248E2}" emma:medium="tactile" emma:mode="ink">
                <msink:context xmlns:msink="http://schemas.microsoft.com/ink/2010/main" type="inkWord" rotatedBoundingBox="19682,16644 20322,16662 20305,17270 19665,17251"/>
              </emma:interpretation>
              <emma:one-of disjunction-type="recognition" id="oneOf1">
                <emma:interpretation id="interp5" emma:lang="en-US" emma:confidence="0">
                  <emma:literal>"Pot</emma:literal>
                </emma:interpretation>
                <emma:interpretation id="interp6" emma:lang="en-US" emma:confidence="0">
                  <emma:literal>"Prot</emma:literal>
                </emma:interpretation>
                <emma:interpretation id="interp7" emma:lang="en-US" emma:confidence="0">
                  <emma:literal>~LPost</emma:literal>
                </emma:interpretation>
                <emma:interpretation id="interp8" emma:lang="en-US" emma:confidence="0">
                  <emma:literal>-"Pot</emma:literal>
                </emma:interpretation>
                <emma:interpretation id="interp9" emma:lang="en-US" emma:confidence="0">
                  <emma:literal>~LPo&gt;t</emma:literal>
                </emma:interpretation>
              </emma:one-of>
            </emma:emma>
          </inkml:annotationXML>
          <inkml:trace contextRef="#ctx0" brushRef="#br0" timeOffset="35177.7308">4036 271 1023 0,'0'0'0'16,"-5"24"0"-16,0-4 0 15,9-3 0-15,0 4 0 16,-2 1 0-16,3 2 0 15,-3 1 0-15,3-1 0 16,-1-1 0-16,1 0 0 16,-4 2 0-16,0-5 0 15,0-1 0-15,-1-2 0 16,0-2 0-16,0-4 0 0,0-11 0 16,-1 15 0-16,1-15 0 15,0 0 0-15,0 0 0 16,-7-10 0-16,5-1 0 15,-1-3 0-15,3-3 0 16,-4-3 0-16,4-4 0 16,-1-2 0-16,0-4 0 15,-2 1 0-15,3 0 0 16,4 0 0-16,-4 1 0 16,4 2 0-16,-1 0 0 15,3 6 0-15,2 0 0 16,0 4 0-16,-1 1 0 15,2 3 0-15,1 1 0 0,-10 11 0 16,18-8 0-16,-18 8 0 16,19 2 0-16,-19-2 0 15,21 18 0 1,-12-5 0-16,1 6 0 0,1-3 0 16,-4 5 0-16,1-3 0 15,-5 0 0-15,-2-1 0 16,-2-2 0-16,-4-3 0 15,-4-1 0-15,-2-3 0 16,-6-2 0-16,-1 4 0 16,-7-13 0-16,10 6 0 15,-11-10-120-15,13 4-122 0,-7-8-6 16</inkml:trace>
          <inkml:trace contextRef="#ctx0" brushRef="#br0" timeOffset="36162.1369">4069 638 1023 0,'0'0'0'0,"15"-3"0"0,-1 1 0 16,3 1 0-16,2-1 0 16,4 1 0-16,3-1 0 15,1 2 0-15,0 0 0 16,1 0 0-16,-5 3 0 15,-2-1 0-15,-4 3 0 16,-3 1 0-16,-14-6 0 16,14 16 0-16,-14-16 0 15,-2 20 0-15,1-8 0 16,-4 0 0-16,2-1 0 16,-3 1 0-16,6-12 0 15,-8 20 0-15,8-20 0 16,-3 12 0-16,3-12 0 0,0 0 0 15,0 0 0-15,0 0 0 16,0 0 0-16,14-6 0 16,-14 6 0-16,21-20 0 15,-9 7 0-15,0-5 0 16,-5-3 0-16,-1 3 0 16,-4-2 0-16,-6 3 0 15,-3-1 0-15,-3 6 0 16,-2 2 0-16,-1 5 0 15,2 5 0-15,11 0 0 16,-19 1 0-16,19-1 0 16,0 0 0-16,0 0 0 15,-2 16-140-15,2-16-103 0</inkml:trace>
          <inkml:trace contextRef="#ctx0" brushRef="#br0" timeOffset="35646.4876">4237 593 1023 0,'0'0'0'0,"0"0"0"16,0 0 0-16,0 0 0 16,0 0 0-16,3 20 0 15,-1-9 0-15,-1 6 0 0,2-2 0 16,-2 6 0-16,-1-3 0 16,1 3 0-1,-2-1 0-15,0-2 0 16,-2 0 0-16,1-4 0 0,-1-2 0 15,3-12 0-15,-12 8 0 16,12-8 0-16,-13-3 0 16,13 3-148-16,-18-21-95 15</inkml:trace>
          <inkml:trace contextRef="#ctx0" brushRef="#br0" timeOffset="36755.8758">4459 624 1023 0,'0'0'0'16,"25"-5"0"-16,-12 2 0 15,5 2 0-15,1 2 0 16,1-1 0-16,-2 2 0 16,-1-1 0-16,-2 1 0 15,-1-2 0-15,-2 0 0 0,-12 0 0 16,16-2 0-16,-16 2 0 15,0 0 0 1,0 0 0-16,12-9-154 16,-12 9-89-16</inkml:trace>
          <inkml:trace contextRef="#ctx0" brushRef="#br0" timeOffset="36537.1205">4547 527 1023 0,'0'0'0'0,"0"0"0"16,0 0 0-16,3 17 0 15,-3-6 0-15,0 3 0 16,1 3 0-16,0 3 0 16,2 0 0-16,-1 3 0 15,1 0 0-15,-1-2 0 16,0-2 0-16,-2-1 0 15,2-3 0-15,-4-3 0 16,22-1 0-16,-20-11 0 16,0 0 0-16,-17-9-149 0,17 9-92 15</inkml:trace>
          <inkml:trace contextRef="#ctx0" brushRef="#br0" timeOffset="12398.2942">2299 30 1023 0,'0'0'0'0,"-11"-8"0"16,11 8 0-16,0 0 0 15,0 0 0-15,0 0 0 16,0 0 0-16,0 0 0 16,0 0 0-16,15-10 0 15,-15 10 0-15,19-4 0 16,-7 3 0-16,4 0 0 0,2-1 0 15,0 0 0-15,3 1 0 16,2 0 0-16,0 0 0 16,0-2 0-16,0 2 0 15,-4 0 0-15,0 0 0 16,-2 0 0-16,-3 1 0 16,-3-2 0-16,-11 2 0 15,17 0 0-15,-17 0 0 16,0 0 0-16,0 0 0 15,0 0 0-15,0 0 0 16,0 0 0-16,0 0 0 16,0 0 0-16,-16 2 0 15,16-2-191-15,-14-8-67 0</inkml:trace>
          <inkml:trace contextRef="#ctx0" brushRef="#br0" timeOffset="34224.5948">3392 299 1023 0,'0'0'0'15,"0"0"0"-15,0 0 0 16,9-13 0-16,-9 13 0 16,0 0 0-16,0 0 0 15,2-10 0-15,-2 10 0 16,0 0 0-16,0 0 0 16,0 0 0-16,0 0 0 15,0 0 0-15,0 0 0 16,0 0 0-16,0 0 0 15,0 0 0-15,1 13 0 16,2-1 0-16,-3 2 0 16,0 5 0-16,0 1 0 0,0 4 0 15,-3 0 0-15,1 2 0 0,0-2 0 16,-3 0 0-16,0 0 0 16,-2 1 0-16,1-1 0 0,-3-2 0 15,3-2 0-15,-2-2 0 16,1-1 0-16,0-2 0 15,2-5 0-15,5-10 0 16,-8 13 0-16,8-13 0 16,0 0 0-16,0 0 0 15,0 0 0-15,0 0 0 16,0 0 0-16,0 0 0 16,0 0 0-16,0 0 0 15,0 0 0-15,0 0 0 16,0 0 0-16,0 0 0 15,0 0 0-15,0 0 0 16,0 0 0-16,0 0 0 0,13-6 0 16,-13 6 0-16,22-9 0 15,-7 5 0-15,0 1 0 16,4-1 0 0,-1-1 0-16,2 2 0 0,-2-1 0 15,-1 2 0-15,0-1 0 16,-3 0 0-16,-3 1 0 15,-11 2 0-15,15-1 0 16,-15 1 0-16,0 0 0 16,0 0 0-16,11-1 0 15,-11 1 0-15,0 0 0 16,0 0 0-16,0 0 0 0,0 0 0 16,0 0 0-16,0 0 0 15,0 0 0-15,0 0 0 16,0 0-161-1,0 0-89-15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04:15.41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46325B72-F0DD-4A17-B4DA-12CBB3D48836}" emma:medium="tactile" emma:mode="ink">
          <msink:context xmlns:msink="http://schemas.microsoft.com/ink/2010/main" type="inkDrawing" rotatedBoundingBox="3149,14261 5341,14137 5368,14607 3176,14731" semanticType="callout" shapeName="Other">
            <msink:sourceLink direction="with" ref="{E8EBC351-95D4-432C-B84E-1011A74F41AB}"/>
            <msink:sourceLink direction="with" ref="{8DFD9EFE-7438-4710-A735-26A8F0AE3ABB}"/>
          </msink:context>
        </emma:interpretation>
      </emma:emma>
    </inkml:annotationXML>
    <inkml:trace contextRef="#ctx0" brushRef="#br0">2245 1963 6 0,'0'0'6'15,"0"0"0"-15,0 0-1 0,-8 22 162 16,8-22 47 0,-6 22 2-16,10 0-1 15,-4-22-27-15,-6 35-188 16,6-35 0-16,-11 42 0 0,11-42 0 15,-10 39 0-15,8-17 0 16,4 2 0-16,-2 1 0 16,2-3 0-16,2-2 0 15,2-2 0-15,1 0 0 16,-7-18 0-16,14 24 0 16,-14-24 0-16,20 10 0 15,-20-10 0-15,28 0 0 16,-28 0 0-16,32-10 0 15,-32 10 0-15,35-20 0 16,-12 10 0-16,-1-4 0 16,7 0 0-16,-7 0 0 15,4 0 0-15,-4 0 0 0,4 0 0 16,1-1 0-16,-5 5 0 16,4-2 0-16,-4 2 0 15,5 0 0-15,-5 2 0 16,7 0 0-16,0 1 0 15,-1 1 0-15,4 0 0 16,-4 4 0-16,5-4 0 16,-1 2 0-16,8 0 0 15,-1 0 0-15,0 2 0 16,6-2 0-16,-5 2 0 16,2 2 0-16,-1 2 0 15,-5 4 0-15,-7 4 0 16,3 2 0-16,-2 3 0 0,-9 7 0 15,0 2 0-15,-9 1 0 16,0 1 0-16,-6 2 0 16,-2-4 0-1,-4 0 0-15,-6-4 0 0,-2-1 0 16,8-19 0-16,-20 24 0 16,20-24 0-16,-25 8 0 15,25-8 0-15,-21-8 0 16,21 8 0-16,-10-24 0 15,10 5 0-15,6-3 0 16,4-2 0-16,7-2 0 16,2-2 0-16,1 2 0 15,8-1 0-15,-2 5 0 0,-1 6 0 16,3 1 0 0,2 7 0-16,-8 2 0 15,3 4 0-15,1 6 0 16,-4 2 0-16,5 4 0 0,2 1 0 15,-3 5 0-15,0 2 0 16,4 2 0-16,1 1 0 16,-1-3 0-16,2 0 0 15,3-4 0-15,3-4 0 16,1-6 0-16,4-2 0 16,1-8 0-16,5-6 0 15,3-4 0-15,-5-4 0 16,-1-7 0-16,-2-1 0 15,-6-4 0-15,0-3 0 16,-9-3 0-16,-11-1 0 16,-6 1 0-16,-6 4 0 15,-4 3 0-15,-6 7 0 0,4 24 0 16,-20-18 0-16,20 18 0 16,-22 10 0-16,18 12 0 15,-17-14-157-15,17 21-94 16,-14-13-6-16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04:15.41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6B2A6C1-7F4B-49E1-93EC-84CFD92511D7}" emma:medium="tactile" emma:mode="ink">
          <msink:context xmlns:msink="http://schemas.microsoft.com/ink/2010/main" type="writingRegion" rotatedBoundingBox="3131,14981 9080,14674 9133,15707 3184,16014"/>
        </emma:interpretation>
      </emma:emma>
    </inkml:annotationXML>
    <inkml:traceGroup>
      <inkml:annotationXML>
        <emma:emma xmlns:emma="http://www.w3.org/2003/04/emma" version="1.0">
          <emma:interpretation id="{BDEA8A24-CEFD-4D74-AD5C-1A87C3E89F2F}" emma:medium="tactile" emma:mode="ink">
            <msink:context xmlns:msink="http://schemas.microsoft.com/ink/2010/main" type="paragraph" rotatedBoundingBox="3120,15059 5154,14858 5201,15328 3167,155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B66D55-3DE4-4C2F-B20F-8033CCEBDEF6}" emma:medium="tactile" emma:mode="ink">
              <msink:context xmlns:msink="http://schemas.microsoft.com/ink/2010/main" type="line" rotatedBoundingBox="3120,15059 5154,14858 5201,15328 3167,15530"/>
            </emma:interpretation>
          </emma:emma>
        </inkml:annotationXML>
        <inkml:traceGroup>
          <inkml:annotationXML>
            <emma:emma xmlns:emma="http://www.w3.org/2003/04/emma" version="1.0">
              <emma:interpretation id="{8DFD9EFE-7438-4710-A735-26A8F0AE3ABB}" emma:medium="tactile" emma:mode="ink">
                <msink:context xmlns:msink="http://schemas.microsoft.com/ink/2010/main" type="inkWord" rotatedBoundingBox="3120,15059 5154,14858 5201,15328 3167,15530">
                  <msink:destinationLink direction="with" ref="{46325B72-F0DD-4A17-B4DA-12CBB3D48836}"/>
                </msink:context>
              </emma:interpretation>
              <emma:one-of disjunction-type="recognition" id="oneOf0">
                <emma:interpretation id="interp0" emma:lang="en-US" emma:confidence="0.5">
                  <emma:literal>convective</emma:literal>
                </emma:interpretation>
                <emma:interpretation id="interp1" emma:lang="en-US" emma:confidence="0">
                  <emma:literal>Convective</emma:literal>
                </emma:interpretation>
                <emma:interpretation id="interp2" emma:lang="en-US" emma:confidence="0">
                  <emma:literal>convictive</emma:literal>
                </emma:interpretation>
                <emma:interpretation id="interp3" emma:lang="en-US" emma:confidence="0">
                  <emma:literal>Convictive</emma:literal>
                </emma:interpretation>
                <emma:interpretation id="interp4" emma:lang="en-US" emma:confidence="0">
                  <emma:literal>connective</emma:literal>
                </emma:interpretation>
              </emma:one-of>
            </emma:emma>
          </inkml:annotationXML>
          <inkml:trace contextRef="#ctx0" brushRef="#br0">2395 2902 981 0,'0'0'42'0,"0"0"-42"16,2-11 0-16,-2 11 0 0,0 0 0 16,0 0 0-16,-10-3 0 15,10 3 0-15,-12 7 0 16,3-2 0-16,-2 2 0 16,-2 3 0-16,-2 0 0 15,-1 2 0-15,-2 0 0 16,1 1 0-16,-1 2 0 15,1 1 0-15,2-1 0 16,3 2 0-16,2-3 0 16,4 1 0-16,4-1 0 15,2-1 0-15,5-2 0 16,2-3 0-16,3-1 0 16,6-5 0-16,2 3 0 0,-3-7 0 15,6 2-215-15,-7-8-31 16</inkml:trace>
          <inkml:trace contextRef="#ctx0" brushRef="#br0" timeOffset="1">2447 3034 1023 0,'-6'14'0'0,"-2"1"0"15,4-1 0-15,-1-1 0 16,5 0 0-16,2-2 0 15,-2-11 0-15,15 12 0 16,-2-11 0-16,3-1 0 16,0-3 0-16,1-4 0 15,1-3 0-15,-1-5 0 16,-2-1 0-16,-3-3 0 16,-2 0 0-16,-7-1 0 15,-3 2 0-15,-4 2 0 16,-3 2 0-16,7 14 0 15,-18-17 0-15,18 17 0 16,-20-7-212-16,20 7-24 0</inkml:trace>
          <inkml:trace contextRef="#ctx0" brushRef="#br0" timeOffset="2">2673 2957 1023 0,'-7'13'0'16,"4"8"0"-16,-3-4 0 16,0 1 0-16,0-3 0 15,-1-1 0-15,2-3 0 16,2-2 0-16,3-9 0 16,-5 8 0-16,5-8 0 15,2-11 0-15,4 0 0 16,1-3 0-16,2-2 0 15,0-1 0-15,4-1 0 0,-2 0 0 16,3 3 0-16,-1 3 0 16,-3 4 0-16,0 2 0 15,-2 2 0-15,-8 4 0 16,13 4 0-16,-13-4 0 16,6 12 0-16,-6-4 0 15,-1 2 0-15,1 2 0 16,-1 0 0-16,-1 1 0 15,1-1 0-15,0 1 0 16,1-2 0-16,0 0 0 16,1-3 0-16,-1-8 0 15,5 12 0-15,-5-12 0 16,9 5 0-16,-9-5 0 0,10-9-222 16,-8 0-30-16</inkml:trace>
          <inkml:trace contextRef="#ctx0" brushRef="#br0" timeOffset="3">2882 2994 1023 0,'3'16'0'15,"-3"0"0"-15,3-2 0 16,0-3 0-16,-1 1 0 15,1-4 0-15,1 0 0 16,-4-8 0-16,9 7 0 16,-9-7 0-16,10-4 0 15,-10 4 0-15,11-16 0 16,-7 5 0-16,1-3 0 16,-1-1 0-16,-1-2 0 15,-1-1 0-15,-1 2 0 16,-1 2 0-16,0 2 0 15,-1 4 0-15,1 8 0 0,-2-11 0 16,2 11 0-16,0 0 0 16,0 0 0-16,0 0 0 15,-9-1 0-15,16 5 0 16,-7-4 0-16,11 1-212 16,-11-1-35-16</inkml:trace>
          <inkml:trace contextRef="#ctx0" brushRef="#br0" timeOffset="4">3131 2964 1023 0,'0'0'0'0,"11"-5"0"16,-4 0 0-16,1 0 0 0,1-2 0 15,-1 0 0-15,-1-3 0 16,-1 1 0-16,-1-1 0 16,-5 0 0-16,-1 2 0 15,1 8 0-15,-18-11 0 16,6 10 0-16,-3 3 0 16,-2 3 0-16,-4 4 0 15,1 3 0-15,2 0 0 16,2 2 0-16,2 0 0 15,3 1 0-15,6-1 0 16,2-1 0-16,9-1 0 16,3-1 0-16,4-3 0 15,1-5 0-15,10 4 0 0,-4-9 0 16,6 5-225-16,-7-9-20 16</inkml:trace>
          <inkml:trace contextRef="#ctx0" brushRef="#br0" timeOffset="5">3313 2917 1023 0,'-18'1'0'0,"18"-1"0"0,-18-2 0 15,7 13 0-15,0 1 0 16,4 3 0 0,0-1 0-16,4 1 0 15,3 0 0-15,3-1 0 0,4-1 0 16,5-2 0-16,4-2 0 16,3-4 0-16,3-3 0 15,0-7 0-15,9 2 0 16,-5-11-218-16,6 2-21 15</inkml:trace>
          <inkml:trace contextRef="#ctx0" brushRef="#br0" timeOffset="6">3443 2871 1023 0,'0'0'0'16,"23"-4"0"-16,-5 0 0 16,2 1 0-16,2 0 0 0,3 1 0 15,-2-1 0 1,3 0 0-16,0 1 0 16,-2 0 0-16,-3 0 0 15,-3 1 0-15,-4 0 0 16,-3 2 0-16,-2 1 0 0,-9-2 0 15,10 7 0-15,-10-7 0 16,2 12 0-16,-1-5 0 16,-3 3 0-16,3 0 0 15,-3 1 0-15,1 1 0 16,1 0 0-16,1 0 0 16,-1 0 0-16,2 0 0 15,1-4 0-15,-3-8 0 0,7 4 0 16,-7-4 0-1,0 0-212-15,0 0-36 16</inkml:trace>
          <inkml:trace contextRef="#ctx0" brushRef="#br0" timeOffset="7">3580 2768 1023 0,'-3'-9'0'16,"3"9"0"-16,0 0 0 0,-8 12 0 15,8-5 0-15,1 3 0 16,0 4 0-16,1 1 0 16,2 3 0-16,-1 4 0 15,1-1 0-15,2 2 0 16,-1 1 0-16,-1 0 0 16,-3 0 0-16,-2 1 0 15,4-4 0-15,-11-8 0 16,5 1 0-16,-9-11-240 15,4 2-9-15</inkml:trace>
          <inkml:trace contextRef="#ctx0" brushRef="#br0" timeOffset="8">3829 2823 1023 0,'-3'9'0'16,"9"9"0"-16,-6-3 0 16,2 1 0-16,3-2 0 15,0 0 0-15,1-3 0 16,1-1 0-16,1-3 0 16,0-3 0-16,2-3 0 15,2-2 0-15,-2-2 0 0,1-2 0 16,1-3 0-16,0 0 0 15,-1-3 0-15,0-1 0 16,-4 0 0-16,0 1 0 16,-1 2 0-16,-3 0 0 15,-3 9 0-15,3-8 0 16,-3 8 0-16,0 0 0 16,-3 9 0-16,3-9 0 15,-2 16 0-15,3-7 0 16,0 0 0-16,3-1 0 15,2 1 0-15,6-3 0 16,1 0 0-16,4-3 0 16,3-2 0-16,3-3 0 0,3-1 0 15,-2-2 0-15,1-2 0 16,-3-1 0 0,-4-1 0-16,-2-1 0 15,-8 0 0-15,-7 0 0 0,-4 3 0 16,3 7 0-16,-18-10 0 15,4 9 0-15,-2 3 0 16,-1 3 0-16,2 6 0 16,3 2 0-16,4 2 0 15,2 3 0-15,7 2 0 16,2 0 0-16,7 0 0 16,8 1 0-16,3-5 0 15,-16-3 0-15,21 1 0 0,-7-11 0 16,1 1-234-16,-9-9-20 15</inkml:trace>
          <inkml:trace contextRef="#ctx0" brushRef="#br0" timeOffset="9">3886 2657 1023 0,'-13'-1'0'0,"-5"-9"0"15,8-16 0 1,-2 23 0-16,5 1 0 16,7 2 0-16,-12-5 0 15,12 5 0-15,0 0 0 0,0 0-235 16,-6-9-27-16</inkml:trace>
        </inkml:traceGroup>
      </inkml:traceGroup>
    </inkml:traceGroup>
    <inkml:traceGroup>
      <inkml:annotationXML>
        <emma:emma xmlns:emma="http://www.w3.org/2003/04/emma" version="1.0">
          <emma:interpretation id="{8FA935E3-F5FF-4081-A10C-BE82D5915CDE}" emma:medium="tactile" emma:mode="ink">
            <msink:context xmlns:msink="http://schemas.microsoft.com/ink/2010/main" type="paragraph" rotatedBoundingBox="3182,15525 9108,15220 9133,15707 3207,16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18A45F-27EC-41EC-904F-CE86244C3059}" emma:medium="tactile" emma:mode="ink">
              <msink:context xmlns:msink="http://schemas.microsoft.com/ink/2010/main" type="line" rotatedBoundingBox="3182,15525 9108,15220 9133,15707 3207,16013"/>
            </emma:interpretation>
          </emma:emma>
        </inkml:annotationXML>
        <inkml:traceGroup>
          <inkml:annotationXML>
            <emma:emma xmlns:emma="http://www.w3.org/2003/04/emma" version="1.0">
              <emma:interpretation id="{B943AF9C-27E3-462B-8DCE-CB11DF6B9152}" emma:medium="tactile" emma:mode="ink">
                <msink:context xmlns:msink="http://schemas.microsoft.com/ink/2010/main" type="inkWord" rotatedBoundingBox="3184,15573 3914,15535 3936,15956 3206,15994"/>
              </emma:interpretation>
              <emma:one-of disjunction-type="recognition" id="oneOf1">
                <emma:interpretation id="interp5" emma:lang="en-US" emma:confidence="1">
                  <emma:literal>flux</emma:literal>
                </emma:interpretation>
                <emma:interpretation id="interp6" emma:lang="en-US" emma:confidence="0">
                  <emma:literal>faux</emma:literal>
                </emma:interpretation>
                <emma:interpretation id="interp7" emma:lang="en-US" emma:confidence="0">
                  <emma:literal>Flux</emma:literal>
                </emma:interpretation>
                <emma:interpretation id="interp8" emma:lang="en-US" emma:confidence="0">
                  <emma:literal>flax</emma:literal>
                </emma:interpretation>
                <emma:interpretation id="interp9" emma:lang="en-US" emma:confidence="0">
                  <emma:literal>Faux</emma:literal>
                </emma:interpretation>
              </emma:one-of>
            </emma:emma>
          </inkml:annotationXML>
          <inkml:trace contextRef="#ctx0" brushRef="#br0" timeOffset="10">2258 3697 1023 0,'0'0'0'0,"0"0"0"15,0 0 0-15,7-8 0 16,-4-1 0-16,2-3 0 15,2-2 0-15,1-3 0 16,0-2 0-16,3-5 0 0,-1-1 0 16,3-5 0-1,0-2 0-15,1-3 0 16,-1-1 0-16,3-1 0 16,-2 2 0-16,0 5 0 0,-1 4 0 15,-1 6 0-15,-3 5 0 16,1 7 0-16,-10 8 0 15,12-1 0-15,-12 1 0 16,11 12 0-16,-6-21 0 16,4 24 0-16,-9-4 0 15,7 7-204-15,-8-5-39 16</inkml:trace>
          <inkml:trace contextRef="#ctx0" brushRef="#br0" timeOffset="11">2241 3515 1023 0,'0'0'0'15,"10"-1"0"-15,-10 1 0 16,20-7 0-16,-3 3 0 15,3-2 0-15,1 0 0 16,2 0 0-16,1-1 0 16,1 1 0-16,3 3 0 15,-10-6 0-15,6 4 0 16,-9-5-219-16,4 5-27 0</inkml:trace>
          <inkml:trace contextRef="#ctx0" brushRef="#br0" timeOffset="12">2613 3267 1023 0,'-5'14'0'15,"-9"17"0"-15,1 5 0 16,2-16 0-16,-2-1 0 15,1 4 0-15,3-1 0 0,-2 0 0 16,0 2 0-16,4-3 0 16,0 0 0-16,0-3 0 15,2-1 0 1,1-3 0-16,1-2 0 0,3-1 0 16,0-11 0-16,0 0-8 15,9-4-233-15,4 0-5 16</inkml:trace>
          <inkml:trace contextRef="#ctx0" brushRef="#br0" timeOffset="13">2611 3495 1023 0,'-7'14'0'16,"-4"-1"0"-16,1 0 0 15,2 0 0-15,1-2 0 16,2 0 0-16,6-3 0 16,-1-8 0-16,8 12 0 15,1-9 0-15,0-2 0 16,5-2 0-16,0-4 0 16,2-1 0-16,0-2 0 15,-1-2 0-15,0 0 0 16,-2 0 0-16,-2 1 0 15,-2 1 0-15,-9 8 0 0,11-7 0 16,-11 7 0-16,0 0 0 16,3 10 0-16,-4-2 0 15,1 0 0 1,-1 2 0-16,2-1 0 0,1 2 0 16,1-2 0-16,-3-9 0 15,10 11 0-15,2-4 0 16,-12-7-7-16,19-3-238 15,-12-7-3-15</inkml:trace>
          <inkml:trace contextRef="#ctx0" brushRef="#br0" timeOffset="14">2956 3452 1023 0,'-12'7'0'16,"12"-7"0"-16,-12 9 0 15,5 9 0-15,0 2 0 16,1 0 0-16,0 0 0 0,0 0 0 15,1-1 0-15,0-3 0 16,2-1 0-16,1-5 0 16,3 0 0-16,-1-10 0 15,0 0-21-15,-1-8-228 16,7 0-3-16</inkml:trace>
          <inkml:trace contextRef="#ctx0" brushRef="#br0" timeOffset="15">2879 3438 1023 0,'0'0'0'0,"8"8"0"16,-3 2 0-16,2 4 0 16,1-2 0-16,2 1 0 15,0-1 0-15,0 0 0 16,0 0 0-16,-2-2 0 0,2 0 0 15,-10-10 0 1,3 13 0-16,-3-13-15 16,8 6-229-16,-8-6-1 15</inkml:trace>
        </inkml:traceGroup>
        <inkml:traceGroup>
          <inkml:annotationXML>
            <emma:emma xmlns:emma="http://www.w3.org/2003/04/emma" version="1.0">
              <emma:interpretation id="{03AF1172-1D8B-45FE-B4DF-469AFF1CB2CA}" emma:medium="tactile" emma:mode="ink">
                <msink:context xmlns:msink="http://schemas.microsoft.com/ink/2010/main" type="inkWord" rotatedBoundingBox="4150,15475 4706,15446 4728,15876 4172,15905"/>
              </emma:interpretation>
              <emma:one-of disjunction-type="recognition" id="oneOf2">
                <emma:interpretation id="interp10" emma:lang="en-US" emma:confidence="1">
                  <emma:literal>of</emma:literal>
                </emma:interpretation>
                <emma:interpretation id="interp11" emma:lang="en-US" emma:confidence="0">
                  <emma:literal>at</emma:literal>
                </emma:interpretation>
                <emma:interpretation id="interp12" emma:lang="en-US" emma:confidence="0">
                  <emma:literal>aft</emma:literal>
                </emma:interpretation>
                <emma:interpretation id="interp13" emma:lang="en-US" emma:confidence="0">
                  <emma:literal>oft</emma:literal>
                </emma:interpretation>
                <emma:interpretation id="interp14" emma:lang="en-US" emma:confidence="0">
                  <emma:literal>ate</emma:literal>
                </emma:interpretation>
              </emma:one-of>
            </emma:emma>
          </inkml:annotationXML>
          <inkml:trace contextRef="#ctx0" brushRef="#br0" timeOffset="16">3310 3486 1023 0,'0'0'0'16,"-14"4"0"-16,0 1 0 16,4-1 0-16,-1 4 0 15,5 0 0-15,-1 0 0 0,-1 2 0 16,2 0 0-16,-1-1 0 16,1 1 0-16,2-2 0 15,4-8 0 1,-2 12 0-16,2-12 0 0,9 6 0 15,-9-6 0-15,17 0 0 16,-2-3 0-16,1-3 0 16,1-2 0-16,-1-2 0 15,1-3 0-15,-4-2 0 16,-2-1 0-16,-4-1 0 16,-6 2 0-16,2 1 0 15,-6 1 0-15,1 5 0 16,2 8 0-16,-8-5 0 0,8 5 0 15,0 11 0 1,1-1 0-16,1 2 0 16,2 3 0-16,3 1 0 15,2 2 0-15,2-3 0 0,2 0 0 16,-1-2 0-16,1-2 0 16,0-3 0-16,0-3 0 15,-3-3 0-15,0-4 0 16,-1-1 0-16,-6-5 0 15,2-3 0-15,-5-3 0 16,1-3 0-16,0-3 0 16,-1-4 0-16,-3-2 0 15,5-8 0-15,1-2 0 16,1-2 0-16,7 0 0 16,1 1 0-16,2 2 0 15,4 4 0-15,2 5 0 0,0 6 0 16,2 8 0-16,2 6 0 15,0 3 0-15,-2 5 0 16,2 5 0-16,-1 4 0 16,-10-2 0-16,3 5 0 15,-14-4-239-15,0 6-10 16</inkml:trace>
          <inkml:trace contextRef="#ctx0" brushRef="#br0" timeOffset="17">3343 3402 1023 0,'10'4'0'16,"3"-6"0"-16,9 3 0 16,1-1 0-16,7-1 0 15,1-4 0-15,-2-1 0 16,7 2 0-16,-7-5-2 15,2 4-245-15,-8-3-6 16</inkml:trace>
        </inkml:traceGroup>
        <inkml:traceGroup>
          <inkml:annotationXML>
            <emma:emma xmlns:emma="http://www.w3.org/2003/04/emma" version="1.0">
              <emma:interpretation id="{62B23B3C-09B5-4A09-B168-C15EDF2F4122}" emma:medium="tactile" emma:mode="ink">
                <msink:context xmlns:msink="http://schemas.microsoft.com/ink/2010/main" type="inkWord" rotatedBoundingBox="4721,15566 4946,15555 4962,15873 4738,15885"/>
              </emma:interpretation>
              <emma:one-of disjunction-type="recognition" id="oneOf3">
                <emma:interpretation id="interp15" emma:lang="en-US" emma:confidence="1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AH</emma:literal>
                </emma:interpretation>
                <emma:interpretation id="interp18" emma:lang="en-US" emma:confidence="0">
                  <emma:literal>AX</emma:literal>
                </emma:interpretation>
                <emma:interpretation id="interp1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8">3806 3587 1023 0,'0'0'0'0,"-8"-2"0"16,-8 1 0-16,16 1 0 15,1-12 0-15,1 2 0 16,0-4 0-16,7-2 0 15,-2-3 0-15,6-3 0 16,1-4 0-16,3-3 0 16,0-3 0-16,0 2 0 0,-1 0 0 15,-1 3 0 1,-1 4 0-16,-2 6 0 16,-3 4 0-16,-9 13 0 15,9-4 0-15,-8 13 0 0,-1 5 0 16,0 4 0-16,0 2 0 15,0 3 0-15,-1 2 0 16,2 0 0-16,0-1 0 16,1-2 0-16,1-1 0 15,1-3 0-15,-3 0 0 16,1-3 0-16,1-6 0 16,-1 5 0-16,-2-14-2 15,-4 13-245-15,-4-15 0 0</inkml:trace>
          <inkml:trace contextRef="#ctx0" brushRef="#br0" timeOffset="19">3835 3502 1023 0,'0'0'0'0,"12"-11"0"16,3 10 0-16,-1-2 0 15,3 1 0-15,1 0 0 16,3 0 0-16,0 3 0 16,-8-7 0-16,6 6 0 0,-19 0-239 15,16-8-11 1</inkml:trace>
        </inkml:traceGroup>
        <inkml:traceGroup>
          <inkml:annotationXML>
            <emma:emma xmlns:emma="http://www.w3.org/2003/04/emma" version="1.0">
              <emma:interpretation id="{D1379FE9-A94A-4D52-8304-3EAB3061CFB6}" emma:medium="tactile" emma:mode="ink">
                <msink:context xmlns:msink="http://schemas.microsoft.com/ink/2010/main" type="inkWord" rotatedBoundingBox="7200,15328 8106,15281 8130,15746 7224,15792"/>
              </emma:interpretation>
              <emma:one-of disjunction-type="recognition" id="oneOf4">
                <emma:interpretation id="interp20" emma:lang="en-US" emma:confidence="0">
                  <emma:literal>flux</emma:literal>
                </emma:interpretation>
                <emma:interpretation id="interp21" emma:lang="en-US" emma:confidence="0">
                  <emma:literal>flax</emma:literal>
                </emma:interpretation>
                <emma:interpretation id="interp22" emma:lang="en-US" emma:confidence="0">
                  <emma:literal>Flux</emma:literal>
                </emma:interpretation>
                <emma:interpretation id="interp23" emma:lang="en-US" emma:confidence="0">
                  <emma:literal>flex</emma:literal>
                </emma:interpretation>
                <emma:interpretation id="interp24" emma:lang="en-US" emma:confidence="0">
                  <emma:literal>fax</emma:literal>
                </emma:interpretation>
              </emma:one-of>
            </emma:emma>
          </inkml:annotationXML>
          <inkml:trace contextRef="#ctx0" brushRef="#br0" timeOffset="20">6309 3292 1023 0,'-13'8'0'0,"-4"-9"0"15,8 8 0-15,9-7 0 16,-10 5 0-16,10-5 0 15,7-3 0-15,5-1 0 16,2-1 0-16,6-2 0 16,6-2 0-16,4 2 0 15,4-3 0-15,0 3 0 16,1 2 0-16,0-1 0 16,-2 2 0-16,0 4 0 15,-14-5 0-15,5 5-223 0,-12-5-20 16</inkml:trace>
          <inkml:trace contextRef="#ctx0" brushRef="#br0" timeOffset="21">6365 3491 1023 0,'0'0'0'16,"0"0"0"-16,0-14 0 15,3 4 0-15,2-3 0 16,0-1 0-16,2-5 0 15,2-3 0-15,1-3 0 16,0-4 0-16,1-2 0 16,1-4 0-16,0 0 0 15,2-2 0-15,0 1 0 16,0 3 0-16,2 2 0 16,-1 5 0-16,2 4 0 15,-3 5 0-15,2 5 0 0,-2 3 0 16,-2 4 0-16,0 3 0 15,-2 1 0-15,1 2 0 16,-3 1 0-16,2 4 0 16,-3 2 0-16,-7-8 0 15,9 20 0-15,-8-10 0 16,3 7-219-16,-11-5-26 16</inkml:trace>
          <inkml:trace contextRef="#ctx0" brushRef="#br0" timeOffset="22">6708 3100 1023 0,'0'0'0'0,"0"0"0"15,12-2 0-15,-12 2 0 16,-11 15 0-16,4-3 0 16,-4 1 0-16,0 4 0 0,-2 2 0 15,0 2 0-15,-1 0 0 16,1 4 0-16,1-3 0 16,0 1 0-16,3-1 0 15,0-4 0-15,2 0 0 16,3-2 0-16,1-3 0 15,3-13 0-15,3 16 0 16,-3-16 0-16,10 1-221 16,-4-9-23-16</inkml:trace>
          <inkml:trace contextRef="#ctx0" brushRef="#br0" timeOffset="23">6763 3277 1023 0,'0'0'0'16,"-10"5"0"-16,10-5 0 16,-9 12 0-16,1-1 0 15,1 1 0-15,-1 1 0 16,1 1 0-16,1-1 0 16,4-2 0-16,0-2 0 15,3 0 0-15,-1-9 0 16,10 11 0-16,-1-9 0 15,1-1 0-15,2-2 0 16,1-2 0-16,0-2 0 0,1-1 0 16,0-2 0-16,-3 0 0 15,0 0 0 1,0 2 0-16,-3-1 0 16,0 3 0-16,-8 4 0 0,12-4 0 15,-12 4 0-15,8 6 0 16,-8-6 0-16,4 13 0 15,-4-13 0-15,6 12 0 16,-6-12-217-16,5 9-24 16</inkml:trace>
          <inkml:trace contextRef="#ctx0" brushRef="#br0" timeOffset="24">6963 3228 1023 0,'11'13'0'15,"-11"-13"0"-15,10 16 0 16,0-6 0-16,1 1 0 15,2 0 0-15,1 2 0 16,2-1 0-16,0-1 0 16,0-1 0-16,0-1 0 15,-1-2 0-15,-1-1 0 16,16 3 0-16,-30-9 0 16,16 4 0-16,-16-4-220 0,0 0-24 15</inkml:trace>
          <inkml:trace contextRef="#ctx0" brushRef="#br0" timeOffset="25">7103 3214 1023 0,'-9'0'0'15,"9"0"0"-15,-9 14 0 16,2-4 0-16,-1 3 0 15,-1 2 0-15,-1 2 0 16,0 2 0-16,1 0 0 0,0 0 0 16,1-2 0-16,2 0 0 15,2-3 0-15,4-14 0 16,2 18 0 0,-2-18 0-16,9 9-216 0,-9-9-30 15</inkml:trace>
        </inkml:traceGroup>
        <inkml:traceGroup>
          <inkml:annotationXML>
            <emma:emma xmlns:emma="http://www.w3.org/2003/04/emma" version="1.0">
              <emma:interpretation id="{91B62FBE-75FC-448D-9C55-F5C887DDA53B}" emma:medium="tactile" emma:mode="ink">
                <msink:context xmlns:msink="http://schemas.microsoft.com/ink/2010/main" type="inkWord" rotatedBoundingBox="8269,15276 8801,15249 8823,15688 8291,15715"/>
              </emma:interpretation>
              <emma:one-of disjunction-type="recognition" id="oneOf5">
                <emma:interpretation id="interp25" emma:lang="en-US" emma:confidence="1">
                  <emma:literal>of</emma:literal>
                </emma:interpretation>
                <emma:interpretation id="interp26" emma:lang="en-US" emma:confidence="0">
                  <emma:literal>oft</emma:literal>
                </emma:interpretation>
                <emma:interpretation id="interp27" emma:lang="en-US" emma:confidence="0">
                  <emma:literal>at</emma:literal>
                </emma:interpretation>
                <emma:interpretation id="interp28" emma:lang="en-US" emma:confidence="0">
                  <emma:literal>aft</emma:literal>
                </emma:interpretation>
                <emma:interpretation id="interp29" emma:lang="en-US" emma:confidence="0">
                  <emma:literal>oof</emma:literal>
                </emma:interpretation>
              </emma:one-of>
            </emma:emma>
          </inkml:annotationXML>
          <inkml:trace contextRef="#ctx0" brushRef="#br0" timeOffset="26">7442 3287 1023 0,'0'0'0'0,"-11"-8"0"0,9-8 0 16,-8 14 0 0,2 2 0-16,-3 1 0 15,1 5 0-15,0 1 0 16,0 2 0-16,1 3 0 0,0 0 0 16,1 2 0-16,3 1 0 15,3-2 0-15,-1-2 0 16,6-2 0-16,-3-9 0 15,13 11 0-15,1-8 0 16,3-5 0-16,3-1 0 16,1-3 0-16,1-3 0 15,-2-1 0-15,-3-1 0 16,-4-4 0-16,-5 1 0 16,-6 2 0-16,-5-2 0 15,-4 3 0-15,-2 3 0 16,-3 2 0-16,1 2 0 15,0 4 0-15,2 0 0 0,1 3 0 16,8-3 0-16,-5 11 0 16,5-11 0-16,7 16 0 15,3-6 0-15,4 1 0 16,1 1 0-16,5 1 0 16,-3-3 0-16,9 8 0 15,-7-10 0-15,5 6-206 16,5-7 198-16,-14-1 6 15,-3-2 3-15,-3-3 1 0,-1-2 211 16,-11-8-213 0,3 9 0-16,-5-20 0 15,-7 7 0-15,7-5 0 16,2-3 0-16,0-3 0 0,3-4 0 16,4-2 0-16,0-5 0 15,6-1 0-15,1 0 0 16,4 0 0-16,3 2 0 15,3 4 0-15,1 3 0 16,0 6 0-16,0 4 0 16,-2 9 0-16,-1 4 0 15,-4 7 0-15,-3 3 0 16,-5 4 0-16,-4 6 0 16,-3 5 0-16,-7-4 0 15,5 6 0-15,-11-6-194 16,4 5-55-16</inkml:trace>
          <inkml:trace contextRef="#ctx0" brushRef="#br0" timeOffset="27">7588 3233 1023 0,'0'0'0'0,"0"0"0"15,2-17 0-15,6 15 0 16,3 0 0-16,3-1 0 16,4-2 0-16,1 0 0 15,0-2 0-15,8 5 0 16,-7-6 0-16,5 7-213 0,-9-6-36 16</inkml:trace>
        </inkml:traceGroup>
        <inkml:traceGroup>
          <inkml:annotationXML>
            <emma:emma xmlns:emma="http://www.w3.org/2003/04/emma" version="1.0">
              <emma:interpretation id="{BA95A6EF-5FE6-4705-80A9-01FF790DBB0E}" emma:medium="tactile" emma:mode="ink">
                <msink:context xmlns:msink="http://schemas.microsoft.com/ink/2010/main" type="inkWord" rotatedBoundingBox="8882,15360 9115,15348 9133,15707 8901,15719"/>
              </emma:interpretation>
              <emma:one-of disjunction-type="recognition" id="oneOf6">
                <emma:interpretation id="interp30" emma:lang="en-US" emma:confidence="1">
                  <emma:literal>A</emma:literal>
                </emma:interpretation>
                <emma:interpretation id="interp31" emma:lang="en-US" emma:confidence="0">
                  <emma:literal>t</emma:literal>
                </emma:interpretation>
                <emma:interpretation id="interp32" emma:lang="en-US" emma:confidence="0">
                  <emma:literal>a</emma:literal>
                </emma:interpretation>
                <emma:interpretation id="interp33" emma:lang="en-US" emma:confidence="0">
                  <emma:literal>f</emma:literal>
                </emma:interpretation>
                <emma:interpretation id="interp34" emma:lang="en-US" emma:confidence="0">
                  <emma:literal>AH</emma:literal>
                </emma:interpretation>
              </emma:one-of>
            </emma:emma>
          </inkml:annotationXML>
          <inkml:trace contextRef="#ctx0" brushRef="#br0" timeOffset="28">7945 3399 1023 0,'0'0'0'15,"0"0"0"-15,0-9 0 16,8 3 0-16,2-4 0 15,1-3 0-15,1-4 0 16,2-3 0-16,1-4 0 16,-1-5 0-16,1-1 0 15,1-1 0-15,0 0 0 0,-2 2 0 16,1-1 0-16,-4 7 0 16,0 4 0-16,-2 6 0 15,-1 3 0-15,-8 10 0 16,0 0 0-16,9-2 0 15,-9 2 0-15,1 14 0 16,-2-4 0-16,0 2 0 16,1 2 0-16,0 2 0 15,0 1 0-15,0 2 0 16,1 4 0-16,2 3 0 16,-1 0 0-16,1 3 0 15,0-2 0-15,0 0 0 16,0-3 0-16,0-3 0 0,-1-3 0 15,-1-6 0-15,1 1 0 16,-2-13 0 0,-3 10-191-16,3-10-56 15</inkml:trace>
          <inkml:trace contextRef="#ctx0" brushRef="#br0" timeOffset="29">8027 3261 1023 0,'-10'-8'0'16,"10"8"0"-16,-8 20 0 15,8-20 0-15,0 0 0 16,0 0 0-16,0 0 0 0,8-8 0 15,0 6 0-15,2 0 0 16,2 1 0-16,2 1 0 16,-2 1 0-16,3 1 0 15,-2 0 0-15,-2 0 0 16,-1 1 0-16,0 0 0 16,-2 3 0-16,-8-6 0 15,16 3 0-15,-16-3-198 16,14-2-53-16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3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8225-728 1023 0,'0'0'0'15,"0"0"0"-15,1-12 0 0,-1 12 0 16,0 0 0-16,0 0 0 16,0 0 0-16,0 0 0 15,0 0 0-15,4 16 0 16,-4-16 0-16,7 19 0 15,-2-5 0-15,2 1 0 16,-1 3 0-16,3 4 0 16,-1 1 0-16,2 1 0 15,0 1 0-15,-2-4 0 16,1 2 0-16,-2-2 0 16,-1 1 0-16,0-6 0 15,-1 1 0-15,-4-2 0 16,1-3 0-16,0-1 0 0,-2-11 0 15,1 14 0-15,-1-14 0 16,0 0 0-16,0 0 0 16,0 0 0-16,0 0 0 15,0 0 0-15,4-12 0 16,-1 1 0-16,2-3 0 16,1-1 0-16,0-4 0 15,4-3 0-15,0-3 0 16,0-2 0-16,1-4 0 15,0 2 0-15,1 0 0 16,-2 0 0-16,0 2 0 16,-2 2 0-16,0 6 0 0,-4 2 0 15,0 2 0-15,-3 4 0 16,-1 11 0-16,1-14 0 16,-1 14 0-16,0 0 0 15,0 0 0-15,0 0 0 16,0 0 0-16,0 0 0 15,0 0 0-15,-4 15 0 16,4-15 0-16,12 13 0 16,-12-13-114-16,17 6-134 15</inkml:trace>
  <inkml:trace contextRef="#ctx0" brushRef="#br0" timeOffset="1">8224-908 1023 0,'0'0'0'0,"-28"5"0"16,16-4 0-16,-11 9 0 15,2 2 0-15,-3 3 0 16,0 3 0-16,-3 2 0 15,1 3 0-15,-1 1 0 16,1 4 0-16,3 4 0 0,4 1 0 16,1 4 0-16,4 1 0 15,5 1 0-15,5 2 0 16,6 0 0-16,6-2 0 16,7-4 0-16,6-4 0 15,4 9 0-15,2-23 0 16,9 1 0-16,-5-16-106 15,6-1-145-15,-8-12-4 16</inkml:trace>
  <inkml:trace contextRef="#ctx0" brushRef="#br0" timeOffset="2">8670-755 1023 0,'0'0'0'0,"-6"23"0"16,0-10 0-16,6 5 0 16,-2 5 0-16,2-1 0 0,2 1 0 15,-1 1 0-15,-1-1 0 16,1-1 0-16,-1-3 0 16,0-3 0-1,-1-2 0-15,0-3 0 0,1-11 0 16,-3 16 0-16,3-16 0 15,0 0 0-15,0 0 0 16,0 0 0-16,0 0 0 16,0 0 0-16,0 0 0 15,0 0 0-15,6-17 0 16,-6 17 0-16,6-18 0 16,-1 7 0-16,-1-3 0 15,-1 0 0-15,2-3 0 0,-1 0 0 16,0 0 0-1,0-2 0-15,1 1 0 16,0 0 0-16,0-2 0 16,2 3 0-16,-1 0 0 0,3 0 0 15,-1 2 0-15,2-1 0 16,-2 2 0-16,3 0 0 16,-11 14 0-16,19-22 0 15,-19 22 0-15,18-15 0 16,-18 15 0-16,14-10 0 15,-14 10 0-15,15 0 0 16,-15 0 0-16,14 9 0 16,-14-9 0-16,15 18 0 15,-7-5 0-15,0-1 0 16,-2 3 0-16,-1-2 0 16,-2 1 0-16,-3-2 0 15,-1 1 0-15,1-13 0 0,-11 18 0 16,0-11 0-16,-2-2 0 15,1 0 0-15,-4-3 0 16,4-18 0-16,12 16 0 16,-24-5 0-16,24 5-85 15,-15-12-162-15,15 12-6 16</inkml:trace>
  <inkml:trace contextRef="#ctx0" brushRef="#br0" timeOffset="3">8832-986 1023 0,'15'14'0'15,"-15"-14"0"-15,11 23 0 16,0-10 0-16,2 3 0 15,0 2 0-15,3 2 0 16,0 0 0-16,-1 4 0 16,0 3 0-16,-2 1 0 15,-3 1 0-15,-1 2 0 16,-5 3 0-16,-2 0 0 16,-6 2 0-16,-3-2 0 15,-3 0 0-15,-3 0 0 16,-2-2 0-16,-2-3 0 15,1-3 0-15,2-5 0 16,2-15 0-16,-3 2 0 0,15-8 0 16,-12 3 0-16,12-3-135 15,-4-17-116-15</inkml:trace>
  <inkml:trace contextRef="#ctx0" brushRef="#br0" timeOffset="4">8946-234 1023 0,'0'0'0'0,"0"0"0"15,13-19 0-15,-4 7 0 16,2-3 0-16,1-5 0 16,1-3 0-16,2-2 0 15,-1-4 0-15,1 1 0 16,-2 3 0-16,-1 1 0 15,-2 4 0-15,-1 4 0 16,-9 16 0-16,10-15 0 16,-10 15 0-16,0 0 0 15,0 0 0-15,5 12 0 16,-5-12 0-16,2 22 0 0,-1-8 0 16,1 3 0-16,1 2 0 15,-1 2 0-15,2 1 0 16,-1 1 0-1,1-4 0-15,0 0 0 0,-2 1 0 16,2-5 0-16,-3 0 0 16,4-2 0-16,-5-13 0 15,-2 12 0-15,2-12-138 16,-10-2-108-16</inkml:trace>
  <inkml:trace contextRef="#ctx0" brushRef="#br0" timeOffset="5">9006-326 1023 0,'0'0'0'0,"0"0"0"15,0 0 0-15,0 0 0 16,0 0 0-16,19 1 0 15,-6-1 0-15,2 1 0 16,2 1 0-16,1 0 0 16,0-1 0-16,4 4 0 15,-10-9 0-15,4 7-118 16,-16-3-131-16</inkml:trace>
  <inkml:trace contextRef="#ctx0" brushRef="#br0" timeOffset="6">7998-5 1023 0,'16'-5'0'0,"-5"2"0"16,13-2 0-16,-2 4 0 15,10 1 0-15,4-2 0 16,9 2 0-16,4-2 0 15,5 1 0-15,4-2 0 16,5 1 0-16,-2 0 0 16,-1-1 0-16,0 0 0 15,-5 1 0-15,-5 2 0 16,-6 0 0-16,-8 2 0 16,-6-1 0-16,-7 0 0 15,-3 0 0-15,-7 0 0 16,-13-1 0-16,12 2 0 0,-12-2 0 15,0 0 0-15,0 0 0 16,34 3 0-16,-34-3 0 16,0 0 0-1,-16-3-120-15,16 3-129 0</inkml:trace>
  <inkml:trace contextRef="#ctx0" brushRef="#br0" timeOffset="7">8305 285 1023 0,'0'0'0'0,"0"15"0"16,-11 0 0-16,10 1 0 15,2 2 0-15,-1 3 0 16,1 1 0-16,0 2 0 16,2-1 0-16,-2 0 0 0,0 0 0 15,1-4 0-15,-1-1 0 16,-1-2 0 0,-1-2 0-16,1-14 0 15,-2 19 0-15,2-19 0 0,0 0 0 16,-2 10 0-16,2-10 0 15,0 0 0-15,-1-13 0 16,1 13 0-16,-2-24 0 16,1 8 0-16,1-6 0 15,-1 1 0-15,0-5 0 16,1-1 0-16,0-3 0 16,0 1 0-16,1 3 0 15,1-2 0-15,2 3 0 0,1 1 0 16,1 3 0-16,1 0 0 15,2 2 0 1,0 2 0-16,1 0 0 16,1 4 0-16,0 2 0 0,-11 11 0 15,21-18 0-15,-21 18 0 16,17-5 0-16,-17 5 0 16,20 10 0-16,-9-2 0 15,1 3 0-15,3 1 0 16,-2 3 0-16,2 0 0 15,-2 0 0-15,-1-1 0 16,-3-3 0-16,-2 0 0 16,-7-11 0-16,2 20 0 15,-2-20 0-15,-16 12 0 16,3-8 0-16,-6 1 0 16,-2 0 0-16,-3-1 0 15,1-4 0-15,5 5 0 0,-8-10 0 16,14 7-97-16,-4-9-149 15,16 7-3-15</inkml:trace>
  <inkml:trace contextRef="#ctx0" brushRef="#br0" timeOffset="8">8427 511 1023 0,'0'0'0'0,"12"-5"0"16,5 7 0-16,-2-2 0 0,4-2 0 15,4 1 0-15,4 1 0 16,1 0 0-1,0-1 0-15,0 1 0 16,-3 0 0-16,-3 0 0 0,-3-1 0 16,-3 1 0-16,-4 1 0 15,-12-1 0-15,11 6 0 16,-11-6 0-16,1 12 0 16,-1-12 0-16,-4 21 0 15,4-21 0-15,-7 23 0 16,5-11 0-16,0-1 0 15,2-11 0-15,-2 19 0 16,2-19 0-16,4 12 0 0,-4-12 0 16,0 0 0-1,19 2 0-15,-6-5 0 16,0-6 0-16,3-1 0 16,-1-3 0-16,-1-2 0 0,-1-2 0 15,-6 1 0-15,-4-3 0 16,-6 2 0-16,-6 4 0 15,-3 0 0-15,-4 5 0 16,0 1 0-16,0 2 0 16,0-10 0-16,16 15 0 15,-23-2 0-15,23 2-94 16,0 0-148-16,0 0 1 16</inkml:trace>
  <inkml:trace contextRef="#ctx0" brushRef="#br0" timeOffset="9">8609 406 1023 0,'-5'-11'0'0,"5"11"0"15,0 0 0-15,0 0 0 16,9 12 0-16,-9-12 0 16,0 21 0-16,1-7 0 15,-1 3 0-15,1 4 0 16,-1-1 0-16,0 2 0 16,0 0 0-16,-2-2 0 15,1 0 0-15,-2-2 0 16,0-4 0-16,0 0 0 15,3-14 0-15,-4 20 0 16,4-20 0-16,0 0 0 0,0 0 0 16,-15-5-98-16,15 5-147 15</inkml:trace>
  <inkml:trace contextRef="#ctx0" brushRef="#br0" timeOffset="10">8821 475 1023 0,'0'0'0'0,"18"4"0"16,-7-8 0-16,1 4 0 15,4-1 0-15,4 0 0 16,0-3 0-16,4 2 0 15,1-1 0-15,-2 0 0 16,-1 1 0-16,-3 4 0 16,2 1 0-16,-21-3 0 15,19 1 0-15,-19-1-119 16,0 0-134-16</inkml:trace>
  <inkml:trace contextRef="#ctx0" brushRef="#br0" timeOffset="11">8956 387 1023 0,'0'0'0'0,"0"0"0"15,6 17 0-15,-9-5 0 16,2 4 0-16,-1 0 0 0,1 5 0 16,-1 2 0-16,1-1 0 15,0 2 0-15,-1-1 0 16,-1-4 0-16,-1-2 0 15,0-2 0-15,0-5 0 16,4-10 0-16,0 0 0 16,-17 7 0-16,17-7-100 15,-13-14-143-15,13 14-4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4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38 65 1023 0,'0'0'0'0,"-16"-3"0"16,16 3 0-16,0 0 0 16,0 0 0-16,0 0 0 0,0 0 0 15,0 0 0-15,0 0 0 16,0 0 0 0,0 0 0-16,8-15 0 15,-8 15 0-15,20-6 0 0,-20 6 0 16,27-6 0-16,-27 6 0 15,29-7 0-15,-29 7 0 16,27-3 0-16,-27 3 0 16,25-3 0-16,-25 3 0 15,19-2 0-15,-19 2 0 16,15 0 0-16,-15 0 0 16,0 0 0-16,0 0 0 0,16-3 0 15,-16 3 0 1,0 0 0-16,0 0 0 15,0 0 0-15,0 0 0 16,0 0 0-16,0 0 0 16,0 0 0-16,0 0 0 0,0 0 0 15,0 0 0-15,0 0 0 16,0 0 0-16,-16-3 0 16,16 3 0-16,-16 2 0 15,16-2 0-15,-26 3 0 16,26-3 0-16,-28 5 0 15,12-4 0-15,1 2 0 16,-1-1 0-16,0 0 0 16,16-2 0-16,-25 3 0 15,25-3 0-15,-20 0 0 16,20 0 0-16,0 0 0 16,-14-3 0-16,14 3 0 0,0 0 0 15,0 0 0-15,0 0 0 16,0 0 0-16,21-13 0 15,-21 13 0-15,29-7 0 16,-12 3 0-16,2 0 0 16,5 3 0-16,0-1 0 15,0 1 0-15,3 1 0 16,-3 0 0-16,-6 1 0 16,3 1 0-16,-5-1 0 15,-16-1 0-15,20 4 0 16,-20-4 0-16,0 0 0 15,0 0 0-15,0 0 0 16,0 0 0-16,0 0 0 0,0 0 0 16,-20 1 0-16,4-1 0 15,0 2 0-15,-2-1 0 16,1 1 0-16,-1 0 0 16,2-1 0-16,0-1 0 15,16 0 0-15,-24 2 0 16,24-2 0-16,-17 0 0 15,17 0 0-15,0 0 0 16,-15 1 0-16,15-1 0 16,0 0 0-16,0 0 0 15,0 0 0-15,0 0 0 16,0 0 0-16,0 0 0 16,0 0 0-16,0 0 0 0,0 0 0 15,0 0 0-15,0 0 0 16,21-1 0-16,-7-1 0 15,7-1 0 1,-2 1 0-16,4 1 0 0,-1-2 0 16,-1 1 0-16,-4 0 0 15,-2 1 0-15,-15 1 0 16,16 0 0-16,-16 0 0 16,0 0 0-16,0 0 0 15,0 0 0-15,0 0 0 16,-19 5 0-16,3-2 0 15,-5 3 0-15,0 1 0 16,-1-1 0-16,-4 0 0 0,2 2 0 16,3-3 0-16,4 0 0 15,1-2 0 1,16-3 0-16,-18 3 0 16,18-3 0-16,0 0 0 0,0 0 0 15,0 0 0-15,0 0 0 16,19-3 0-16,-3 1 0 15,2 1 0-15,3-2 0 16,-1-1 0-16,3 3 0 16,-2-1 0-16,-2 2 0 15,-2 0 0-15,-1 0 0 16,-16 0 0-16,21 2 0 16,-21-2 0-16,0 0 0 0,16 6 0 15,-16-6 0 1,0 0 0-16,0 0 0 15,19 10 0-15,-19-10 0 16,0 0-177-16,0 0-75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4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17 49 1023 0,'-18'-6'0'0,"18"6"0"15,4-18 0-15,-4 18 0 16,0 0 0-16,0 0 0 16,0 0 0-16,0 0 0 15,0 0 0-15,0 0 0 16,0 0 0-16,0 0 0 16,0 0 0-16,0 0 0 15,0 0 0-15,0 0 0 16,0 0 0-16,0 0 0 15,0 0 0-15,0 0 0 16,0 0 0-16,0 0 0 0,0 0 0 16,19 5 0-16,-19-5 0 15,19-8 0-15,-19 8 0 16,24-8 0 0,-24 8 0-16,25-8 0 0,-10 6 0 15,1-1 0-15,-2 3 0 16,1-1 0-16,-1 1 0 15,-14 0 0-15,22 4 0 16,-22-4 0-16,0 0 0 16,16 15 0-16,-16-15 0 15,0 0 0-15,-3 19 0 16,3-19 0-16,0 0 0 0,0 0 0 16,-11 20 0-16,11-20 0 15,5-14-148 1,-4-3-112-16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20 14 1023 0,'0'0'0'0,"0"0"0"16,0 0 0-16,0 0 0 16,0 0 0-16,0 0 0 15,0 0 0-15,0 0 0 0,0 0 0 16,0 0 0-16,-8-14 0 15,8 14 0 1,0 0 0-16,0 0 0 16,0 0 0-16,0 0 0 15,0 0 0-15,0 0 0 0,0 0 0 16,0 0 0-16,0 0 0 16,0 0 0-16,0 0 0 15,0 0 0-15,0 0 0 16,0 0 0-16,0 0 0 15,0 0 0-15,0 0 0 16,1 19 0-16,-1-19 0 16,2 16 0-16,-2-16 0 0,0 18 0 15,0-18 0-15,1 19 0 16,-1-19 0 0,-1 19 0-16,1-19 0 15,-3 21 0-15,3-21 0 0,-4 15 0 16,4-15 0-16,-3 15 0 15,3-15 0-15,0 0 0 16,-5 16 0-16,5-16 0 16,0 0 0-16,0 0 0 15,0 0 0-15,0 0 0 16,0 0 0-16,18 9 0 16,3-1 0-16,-21-8 0 15,14 2 0-15,-14-2-117 0,16 0-134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4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75 125 1023 0,'0'0'0'16,"-16"-8"0"-16,1 12 0 15,15-4 0 1,0 0 0-16,-17 15 0 16,17-15 0-16,-11 18 0 0,11-18 0 15,-10 24 0-15,10-24 0 16,-6 25 0-16,6-9 0 16,1-1 0-16,1-1 0 15,3 0 0-15,-5-14 0 16,13 27 0-16,-13-27 0 15,22 21 0-15,-22-21 0 16,30 10 0-16,-11-10 0 0,4-5 0 16,1-5 0-1,1-1 0-15,2-3 0 0,-1-5 0 16,0-2 0 0,-4-3 0-16,-4-3 0 15,-4-2 0-15,-4 1 0 0,-10-3 0 16,-8 3 0-16,-2 2 0 15,-4 7 0-15,-7 3 0 16,-3 7 0-16,-3 5 0 16,1 9 0-16,2 3 0 15,2 3 0-15,7 10 0 16,-5-10 0-16,15 8-108 16,5-19-141-16,0 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32.89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CD1B053-6BBB-44DB-8349-E312643F4BA4}" emma:medium="tactile" emma:mode="ink">
          <msink:context xmlns:msink="http://schemas.microsoft.com/ink/2010/main" type="writingRegion" rotatedBoundingBox="23980,10665 27978,10506 27998,10998 23999,11158"/>
        </emma:interpretation>
      </emma:emma>
    </inkml:annotationXML>
    <inkml:traceGroup>
      <inkml:annotationXML>
        <emma:emma xmlns:emma="http://www.w3.org/2003/04/emma" version="1.0">
          <emma:interpretation id="{F137971D-A484-45D3-A095-E8D2BD331F72}" emma:medium="tactile" emma:mode="ink">
            <msink:context xmlns:msink="http://schemas.microsoft.com/ink/2010/main" type="paragraph" rotatedBoundingBox="23980,10665 27978,10506 27998,10998 23999,11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8D1E52-C60E-4D62-84A2-ED3B3E429EC1}" emma:medium="tactile" emma:mode="ink">
              <msink:context xmlns:msink="http://schemas.microsoft.com/ink/2010/main" type="line" rotatedBoundingBox="23980,10665 27978,10506 27998,10998 23999,11158"/>
            </emma:interpretation>
          </emma:emma>
        </inkml:annotationXML>
        <inkml:traceGroup>
          <inkml:annotationXML>
            <emma:emma xmlns:emma="http://www.w3.org/2003/04/emma" version="1.0">
              <emma:interpretation id="{260B3B03-3E08-411C-ABE6-B9F013B488E0}" emma:medium="tactile" emma:mode="ink">
                <msink:context xmlns:msink="http://schemas.microsoft.com/ink/2010/main" type="inkWord" rotatedBoundingBox="23980,10665 24349,10650 24369,11143 23999,11158"/>
              </emma:interpretation>
              <emma:one-of disjunction-type="recognition" id="oneOf0">
                <emma:interpretation id="interp0" emma:lang="en-US" emma:confidence="0">
                  <emma:literal>N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IV</emma:literal>
                </emma:interpretation>
                <emma:interpretation id="interp4" emma:lang="en-US" emma:confidence="0">
                  <emma:literal>TV</emma:literal>
                </emma:interpretation>
              </emma:one-of>
            </emma:emma>
          </inkml:annotationXML>
          <inkml:trace contextRef="#ctx0" brushRef="#br0">-642-2400 1023 0,'0'0'0'0,"4"-14"0"16,-4 14 0-16,-1-18 0 15,1 18 0-15,0 0 0 16,0-12 0-16,0 12 0 15,0 0 0-15,0 0 0 0,0 0 0 16,0 0 0-16,0 0 0 16,-5 13 0-16,5-13 0 15,-4 23 0 1,3-7 0-16,-2 7 0 0,1 1 0 16,-2 7 0-16,1 2 0 15,-1 5 0-15,1-1 0 16,0 0 0-16,-1-2 0 15,2-3 0-15,-2-2 0 16,0-4 0-16,2-7 0 16,33-1 0-16,-31-18 0 15,0 0 0-15,-10-18-145 16,15 1-111-16</inkml:trace>
          <inkml:trace contextRef="#ctx0" brushRef="#br0" timeOffset="752.0169">-622-2435 1023 0,'0'0'0'0,"0"0"0"15,0 0 0-15,6 12 0 16,-6-12 0-16,0 0 0 16,0 0 0-16,1 12 0 15,-1-12 0-15,4 14 0 16,-4-14 0-16,5 21 0 16,-2-7 0-16,3 0 0 15,-1 5 0-15,3-2 0 16,-1 5 0-16,4 2 0 15,-3 0 0-15,3 5 0 0,-2-3 0 16,-1-1 0-16,3-2 0 16,-4-1 0-16,1-6 0 15,-3-3 0-15,-5-13 0 16,9 14 0-16,-9-14 0 16,0 0 0-16,0 0 0 15,0 0 0-15,0 0 0 16,0 0 0-16,11 2 0 15,-11-2 0-15,8-12 0 16,-8 12 0-16,10-23 0 16,-3 4 0-16,0-3 0 15,2-8 0-15,3-3 0 16,-2-7 0-16,1-2 0 0,-2-5 0 16,0 6 0-16,0 1 0 15,-3 6 0-15,-1 7 0 16,-2 7 0-16,-3 8 0 15,0 12 0-15,0 0 0 16,0 0 0-16,-5 13 0 16,9 0 0-16,-4-13 0 15,0 0 0-15,14 1-135 16,2-3-121-16</inkml:trace>
        </inkml:traceGroup>
        <inkml:traceGroup>
          <inkml:annotationXML>
            <emma:emma xmlns:emma="http://www.w3.org/2003/04/emma" version="1.0">
              <emma:interpretation id="{BA5F9E14-2FF3-4967-9812-3736FCC4D8EE}" emma:medium="tactile" emma:mode="ink">
                <msink:context xmlns:msink="http://schemas.microsoft.com/ink/2010/main" type="inkWord" rotatedBoundingBox="24689,10804 24858,10798 24867,11007 24697,11014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[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•A</emma:literal>
                </emma:interpretation>
              </emma:one-of>
            </emma:emma>
          </inkml:annotationXML>
          <inkml:trace contextRef="#ctx0" brushRef="#br0" timeOffset="1273.5865">4-2348 1023 0,'0'0'0'15,"0"0"0"-15,0 0 0 16,0 0 0-16,13-4 0 16,-13 4 0-16,16-3 0 15,-4 2 0-15,-1-2 0 16,5 1 0-16,-2 1 0 0,0-1 0 15,0 1 0 1,-2 0 0-16,-12 1 0 16,21 2 0-16,-21-2 0 15,11 8 0-15,-11-8 0 0,0 0 0 16,0 0-114-16,-2 15-135 16,2-15 2-16</inkml:trace>
          <inkml:trace contextRef="#ctx0" brushRef="#br0" timeOffset="1720.856">22-2160 1023 0,'0'0'0'0,"0"0"0"15,13-12 0-15,-13 12 0 0,20-1 0 16,-20 1 0-16,23 0 0 16,-23 0 0-16,24 2 0 15,-24-2 0-15,22 2 0 16,-11-1 0-16,1 10 0 15,-12-11 0-15,18-2 0 16,-18 2-121-16,14-13-131 16,-13-1-2-16</inkml:trace>
        </inkml:traceGroup>
        <inkml:traceGroup>
          <inkml:annotationXML>
            <emma:emma xmlns:emma="http://www.w3.org/2003/04/emma" version="1.0">
              <emma:interpretation id="{9DAF0BC3-04E6-4F1B-8046-03DF6765FEB1}" emma:medium="tactile" emma:mode="ink">
                <msink:context xmlns:msink="http://schemas.microsoft.com/ink/2010/main" type="inkWord" rotatedBoundingBox="25288,10659 26538,10610 26555,11026 25304,11076"/>
              </emma:interpretation>
              <emma:one-of disjunction-type="recognition" id="oneOf2">
                <emma:interpretation id="interp10" emma:lang="en-US" emma:confidence="1">
                  <emma:literal>2000</emma:literal>
                </emma:interpretation>
                <emma:interpretation id="interp11" emma:lang="en-US" emma:confidence="0">
                  <emma:literal>200%</emma:literal>
                </emma:interpretation>
                <emma:interpretation id="interp12" emma:lang="en-US" emma:confidence="0">
                  <emma:literal>2060</emma:literal>
                </emma:interpretation>
                <emma:interpretation id="interp13" emma:lang="en-US" emma:confidence="0">
                  <emma:literal>2006</emma:literal>
                </emma:interpretation>
                <emma:interpretation id="interp14" emma:lang="en-US" emma:confidence="0">
                  <emma:literal>200b</emma:literal>
                </emma:interpretation>
              </emma:one-of>
            </emma:emma>
          </inkml:annotationXML>
          <inkml:trace contextRef="#ctx0" brushRef="#br0" timeOffset="2675.3254">636-2395 1023 0,'0'0'0'15,"0"-16"0"-15,-15 10 0 16,15 6 0 0,2-18 0-16,-2 18 0 0,8-20 0 15,-8 20 0-15,12-19 0 16,-12 19 0-16,16-17 0 16,-16 17 0-16,15-11 0 15,-15 11 0-15,14-6 0 16,-14 6 0-16,14-2 0 15,-14 2 0-15,17 4 0 16,-17-4 0-16,15 6 0 16,-15-6 0-16,14 11 0 0,-14-11 0 15,10 20 0-15,-6-6 0 16,-3 2 0 0,-1 5 0-16,-2 2 0 15,-1 1 0-15,-5 4 0 0,2 0 0 16,-7 2 0-16,2-2 0 15,-6 0 0-15,2-1 0 16,1-3 0-16,-1-3 0 16,1-3 0-16,2-4 0 15,12-14 0-15,-15 15 0 16,15-15 0-16,0 0 0 16,0 0 0-16,0 0 0 15,20-14 0-15,-4 7 0 0,1-2 0 16,3 3 0-16,1-2 0 15,1 3 0 1,-2 2 0-16,-1 2 0 16,-2 4 0-16,-2-1 0 0,-15-2 0 15,21 9 0-15,-21-9 0 16,12 15 0-16,-12-15 0 16,18 15 0-16,-18-15 0 15,0 0 0-15,0 0-136 16,14 4-113-16</inkml:trace>
          <inkml:trace contextRef="#ctx0" brushRef="#br0" timeOffset="3172.7903">1088-2385 1023 0,'-14'0'0'0,"14"0"0"0,13 18 0 15,-22-6 0-15,-1 2 0 16,-1 5 0-16,1 2 0 15,1 1 0-15,2 0 0 16,-1 2 0-16,4-2 0 0,2-3 0 16,2-4 0-16,3-1 0 15,-3-14 0-15,18 13 0 16,-5-13 0-16,4-5 0 16,0-6 0-16,4-4 0 15,-1-5 0-15,1-5 0 16,-4-5 0-16,0-3 0 15,-4 2 0-15,-4 0 0 16,-2 4 0-16,-3 5 0 16,-3 4 0-16,-1 18 0 15,-10-15 0-15,10 15 0 16,-16 7 0-16,16-7 0 16,-26 26 0-16,10-19 0 0,12 10 0 15,-10-12-121-15,14 9-127 16</inkml:trace>
          <inkml:trace contextRef="#ctx0" brushRef="#br0" timeOffset="3644.641">1363-2367 1023 0,'0'0'0'16,"0"0"0"-16,0 0 0 16,-11 10 0-16,0 5 0 0,0 4 0 15,-3 4 0-15,-1 5 0 16,-1-2 0-16,2 4 0 15,2-6 0-15,1 0 0 16,6-6 0-16,3-2 0 16,2-16 0-16,14 10 0 15,1-15 0-15,7-6 0 16,4-4 0-16,5-7 0 16,2-3 0-16,-1-7 0 0,-1-2 0 15,-5-4 0 1,-4 2 0-16,-7 4 0 15,-5 4 0-15,-8 7 0 16,-7 3 0-16,5 18 0 0,-26-9 0 16,8 14 0-16,-2 1 0 15,0-6 0-15,2 16 0 16,-7-10 0-16,13 8-133 16,-7-11-113-16</inkml:trace>
          <inkml:trace contextRef="#ctx0" brushRef="#br0" timeOffset="4155.1314">1656-2337 1023 0,'0'0'0'0,"0"0"0"16,0 0 0-1,0 0 0-15,-9 19 0 16,-1-5 0-16,-2 5 0 15,-2 1 0-15,0 2 0 16,0 0 0-16,0 2 0 0,3-3 0 16,2-2 0-16,4-5 0 15,5-14 0-15,5 16 0 16,-5-16 0-16,29-8 0 16,-3-5 0-16,6-5 0 15,3-7 0-15,2-4 0 16,4-8 0-16,-7-4 0 15,-1-2 0-15,-11 1 0 16,-7 4 0-16,-11 4 0 16,-9 9 0-16,-8 4 0 15,-7 10 0-15,-7 20 0 16,-7-9 0-16,8 11 0 0,-8-7-121 16,10 10-124-16,-6-10-5 15</inkml:trace>
        </inkml:traceGroup>
        <inkml:traceGroup>
          <inkml:annotationXML>
            <emma:emma xmlns:emma="http://www.w3.org/2003/04/emma" version="1.0">
              <emma:interpretation id="{A9D3B774-79A2-4167-A843-D7BEE46F562D}" emma:medium="tactile" emma:mode="ink">
                <msink:context xmlns:msink="http://schemas.microsoft.com/ink/2010/main" type="inkWord" rotatedBoundingBox="26970,10615 27981,10575 27994,10903 26983,10943">
                  <msink:destinationLink direction="with" ref="{53BA1162-38FD-4E3B-B4DE-F55B3A56D9C2}"/>
                </msink:context>
              </emma:interpretation>
              <emma:one-of disjunction-type="recognition" id="oneOf3">
                <emma:interpretation id="interp15" emma:lang="en-US" emma:confidence="0">
                  <emma:literal>cars</emma:literal>
                </emma:interpretation>
                <emma:interpretation id="interp16" emma:lang="en-US" emma:confidence="0">
                  <emma:literal>Cars</emma:literal>
                </emma:interpretation>
                <emma:interpretation id="interp17" emma:lang="en-US" emma:confidence="0">
                  <emma:literal>cans</emma:literal>
                </emma:interpretation>
                <emma:interpretation id="interp18" emma:lang="en-US" emma:confidence="0">
                  <emma:literal>Cans</emma:literal>
                </emma:interpretation>
                <emma:interpretation id="interp19" emma:lang="en-US" emma:confidence="0">
                  <emma:literal>cares</emma:literal>
                </emma:interpretation>
              </emma:one-of>
            </emma:emma>
          </inkml:annotationXML>
          <inkml:trace contextRef="#ctx0" brushRef="#br0" timeOffset="5572.0552">2551-2527 1023 0,'0'0'0'0,"0"0"0"16,0 0 0-16,-14-13 0 0,14 13 0 15,-11-10 0-15,11 10 0 16,-17-8 0-16,6 7 0 16,-2 2 0-16,-2 3 0 15,-1 2 0-15,-1 3 0 16,0 5 0-16,-1 1 0 16,2 3 0-16,-2 4 0 15,3 1 0-15,1 1 0 16,1 1 0-16,3-1 0 15,-1 0 0-15,5-1 0 16,2-2 0-16,4-4 0 16,3-1 0-16,3-4 0 15,7-5 0-15,-13-7 0 0,30 5 0 16,-13-12 0-16,11 5-151 16,-9-13-104-16</inkml:trace>
          <inkml:trace contextRef="#ctx0" brushRef="#br0" timeOffset="6107.1276">2775-2437 1023 0,'0'0'0'16,"-10"-14"0"-16,10 14 0 15,0 0 0-15,-13-5 0 16,13 5 0-16,-19 7 0 15,19-7 0-15,-21 14 0 16,8-4 0-16,-1 2 0 16,-1 2 0-16,2 0 0 15,0 0 0-15,3-2 0 0,1 2 0 16,9-14 0-16,-11 21 0 16,11-21 0-1,-3 15 0-15,3-15 0 16,0 0 0-16,18 8 0 0,-18-8 0 15,24-11 0-15,-10 1 0 16,1-2 0-16,5-2 0 16,-6 0 0-16,0 0 0 15,-3 2 0-15,0 3 0 16,-11 9 0-16,14-3 0 16,-14 3 0-16,8 15 0 15,-8-15 0-15,6 24 0 16,-3-9 0-16,0 2 0 15,-3-2 0-15,0 15 0 16,0-30 0-16,0 27 0 16,0-27-99-16,1 15-149 15,-1-15 1-15</inkml:trace>
          <inkml:trace contextRef="#ctx0" brushRef="#br0" timeOffset="6484.3216">2910-2399 1023 0,'-1'16'0'16,"-8"3"0"-16,8 7 0 16,1-26 0-16,-1 20 0 15,1-20 0-15,5 17 0 0,-5-17 0 16,0 0 0-16,0 0 0 15,0 0 0-15,0 0 0 16,9-21 0-16,-3-2 0 16,-3-5 0-16,4-3 0 15,-2-4 0-15,6 4 0 16,-6 3 0-16,2 4 0 16,-3 5 0-16,-1 6 0 15,-3 13 0-15,0 0 0 16,0 0 0-16,3 19 0 15,-4-6 0-15,0 2 0 16,-17-1 0-16,22 9 0 16,-9-12 0-16,10 8-136 0,-5-19-114 15</inkml:trace>
          <inkml:trace contextRef="#ctx0" brushRef="#br0" timeOffset="6883.9948">3174-2493 1023 0,'-1'-12'0'0,"1"12"0"15,-4-11 0-15,4 11 0 16,0 0 0-16,-20-1 0 16,20 1 0-16,-20 9 0 15,20-9 0-15,-20 11 0 0,20-11 0 16,-11 14 0-1,11-14 0-15,-3 14 0 0,3-14 0 16,14 18 0 0,1-9 0-16,8 3 0 0,-2 0 0 15,5 2 0-15,-1-2 0 16,1 2 0-16,-3 0 0 16,-4-1 0-16,-7 0 0 15,-5-2 0-15,-7-11 0 16,-7 21 0-16,7-21 0 15,-27 17 0-15,9-10 0 16,-6 0 0-16,5-2 0 16,-3-1 0-16,34 4 0 0,-26-13 0 15,14 5 0 1,0 0-162-16,14-10-98 16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4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121 56 1023 0,'0'0'0'16,"0"0"0"-16,0 0 0 0,0 0 0 16,-14 14 0-1,14-14 0-15,0 0 0 16,-21 20 0-16,21-20 0 15,-18 25 0-15,9-9 0 0,-2 1 0 16,1 4 0-16,2-2 0 16,0 4 0-16,3-3 0 15,2 1 0-15,2 0 0 16,2 1 0-16,2-4 0 16,1-1 0-16,3 1 0 15,3-2 0-15,-10-16 0 16,22 23 0-16,-22-23 0 15,28 10 0-15,-11-8 0 16,-1-7 0-16,2-6 0 16,1-2 0-16,2-5 0 15,-1-4 0-15,0-5 0 16,-1-3 0-16,-3-2 0 0,-2-2 0 16,-6-1 0-16,-8 2 0 15,-6 1 0-15,-7 3 0 16,-8 4 0-16,-6 6 0 15,-7 1 0-15,1 5 0 16,-2 4 0-16,1 4 0 16,5 18 0-16,2-16 0 15,27 3 0-15,-17 12-132 16,17-12-120-16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4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27 30 1023 0,'0'0'0'0,"0"0"0"16,0 0 0-16,0 0 0 15,0 0 0-15,0 0 0 16,0 0 0-16,0 0 0 16,0 0 0-16,0 0 0 15,0 0 0-15,0 0 0 16,0 0 0-16,0 0 0 15,0 0 0-15,0 0 0 16,0 0 0-16,0 0 0 16,-13-14 0-16,13 14 0 15,0 0 0-15,0 0 0 16,0 0 0-16,0 0 0 0,-3-16 0 16,3 16 0-16,0 0 0 15,0 0 0 1,0 0 0-16,0 0 0 15,0 0 0-15,0 0 0 0,0 0 0 16,0 0 0-16,0 0 0 16,0 0 0-16,0 0 0 15,0 0 0-15,0 0 0 16,0 0 0-16,-3 16 0 16,3-16 0-16,3 19 0 15,-3-19 0-15,1 25 0 16,-1-10 0-16,-1-1 0 0,2 4 0 15,-1-1 0-15,0-1 0 16,0 0 0 0,0 0 0-16,2 2 0 15,-2-18 0-15,2 30 0 16,-6-16 0-16,4-14 0 0,-1 27 0 16,1-27 0-16,-7 24 0 15,7-24 0-15,-4 16 0 16,4-16 0-16,0 0 0 15,0 0 0-15,0 0 0 16,0 0 0-16,0 0 0 16,8 16 0-16,-8-16 0 15,0 0 0-15,-4-14-143 0,4 14-116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5:20:07.54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47 16 1023 0,'-4'-16'0'0,"4"16"0"15,2 14 0-15,-2-14 0 16,0 0 0-16,0 0 0 16,0 0 0-16,0 0 0 15,0 0 0-15,0 0 0 16,0 0 0-16,0 0 0 16,0 0 0-16,3 14 0 15,-3-14 0-15,3 18 0 16,-3-18 0-16,0 25 0 0,4-9 0 15,-4 2 0-15,0 1 0 16,1 0 0 0,-1 0 0-16,-1-1 0 15,1-1 0-15,1 1 0 0,-4-4 0 16,3-14 0-16,-2 24 0 16,2-24 0-16,-4 16 0 15,4-16 0-15,-7 14 0 16,7-14 0-16,0 0 0 15,-11 19 0-15,11-19 0 16,0 0 0-16,-16 20 0 16,16-20 0-16,0 0 0 0,0 0 0 15,-13 15 0-15,13-15 0 16,0 0 0 0,0 0 0-16,0 0 0 15,0 0 0-15,0 0 0 16,15-6 0-16,-15 6 0 0,0 0 0 15,19-11 0 1,-19 11 0-16,24-8 0 16,-24 8 0-16,29-8 0 0,-10 5 0 15,0 0 0-15,2 1 0 16,1-1 0-16,-1 1 0 16,1 1 0-16,1-1 0 15,-4 1 0-15,-3-1 0 16,-2 0 0-16,-14 2 0 15,26-1 0-15,-26 1 0 16,0 0 0-16,16-2 0 16,-16 2 0-16,0 0 0 0,0 0 0 15,0 0 0-15,0 0 0 16,0 0 0-16,0 0 0 16,0 0 0-16,16-3 0 15,-16 3 0-15,0 0 0 16,16-2 0-16,-16 2 0 15,0 0 0-15,17 0 0 16,-17 0 0-16,15 5 0 16,-15-5 0-16,0 0 0 15,0 0 0-15,19 5 0 16,-19-5 0-16,0 0-132 16,-29 3-125-16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16:29:20.75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51EEE43-0B41-4493-AACD-71786ADD7E11}" emma:medium="tactile" emma:mode="ink">
          <msink:context xmlns:msink="http://schemas.microsoft.com/ink/2010/main" type="inkDrawing" rotatedBoundingBox="15753,10484 15787,9906 16076,9923 16042,10501" semanticType="callout" shapeName="Other"/>
        </emma:interpretation>
      </emma:emma>
    </inkml:annotationXML>
    <inkml:trace contextRef="#ctx0" brushRef="#br0">50 19 1023 0,'0'0'0'16,"0"0"0"-16,1-19 0 16,-1 19 0-16,0 0 0 15,0 0 0-15,0 0 0 16,0 0 0-16,0 0 0 15,0 0 0-15,0 0 0 16,-4 18 0-16,4-18 0 0,3 23 0 16,-2-7 0-16,0 5 0 15,2-1 0 1,-2 3 0-16,1-2 0 16,-1-1 0-16,-1-2 0 0,5-1 0 15,-5-17 0-15,9 19 0 16,-9-19 0-16,12 7 0 15,-12-7 0-15,20-7 0 16,-20 7 0-16,26-20 0 16,-12 6 0-16,-2-3 0 15,2-2 0-15,1-3 0 16,-2 2 0-16,-2-1 0 16,2 5 0-16,-7 2 0 15,-6 14 0-15,17-16 0 16,-17 16 0-16,0 0 0 15,0 0 0-15,0 0 0 16,0 0 0-16,9 14 0 0,-9-14 0 16,2 13 0-16,-2-13 0 15,4 15 0-15,-4-15 0 16,4 16 0-16,0-3 0 16,0-1 0-16,0 4 0 15,-1 2 0-15,1 1 0 16,-1 4 0-16,1 6 0 15,0-1 0-15,-2 3 0 16,0 1 0-16,-2-1 0 16,-6 1 0-16,2 0 0 15,-4-2 0-15,-1-3 0 16,-4-3 0-16,-2-1 0 16,0-4 0-16,-2-1 0 0,0-4 0 15,-2-4 0-15,2-4 0 16,-5-3 0-16,0-6 0 15,1-3 0-15,0 1 0 16,3-3 0-16,3-2 0 16,1-1 0-16,2 25 0 15,0-26 0-15,12 12 0 16,-4-12-231-16,4 12-26 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27:28.03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98 0 1023 0,'0'0'0'0,"-16"-9"0"16,16 9 0-16,0 0 0 15,0 0 0-15,0 0 0 16,0 0 0-16,0 0 0 15,5 17 0-15,-5-17 0 16,-14 32 0-16,14-12 0 16,-2 5 0-16,-6 5 0 15,7 1 0-15,-9 7 0 0,7 2 0 16,-3-1 0-16,3 4 0 16,-2-3 0-1,-8-1 0-15,10-3 0 16,2-4 0-16,-1-7 0 0,0-8 0 15,-1-3 0-15,3-14 0 16,-3 14 0-16,3-14 0 16,0 0 0-16,0 0 0 15,0-20 0-15,0 4 0 16,8-3 0-16,-24-7 0 16,29 8 0-16,-7-11-29 15,7 10-216-15,-12-12 1 16</inkml:trace>
  <inkml:trace contextRef="#ctx0" brushRef="#br0" timeOffset="609.3824">69 0 1023 0,'-4'-17'0'15,"4"17"0"-15,-13-23 0 16,13 23 0-16,0 0 0 15,0 0 0-15,0 0 0 16,0 0 0-16,0 0 0 16,0 0 0-16,0 0 0 15,0 0 0-15,2 14 0 16,-2-14 0-16,0 0 0 16,19 22 0-16,-19-22 0 15,17 26 0-15,-6-7 0 16,4 3 0-16,6 3 0 0,-2 5 0 15,0 1 0-15,3 0 0 16,-4 4 0-16,9-4 0 16,-3-1 0-16,-9-2 0 15,4-8 0-15,-2-2 0 16,-17-18 0-16,32 21 0 16,-32-21 0-16,20 7 0 15,-20-7 0-15,19-8 0 16,-19 8 0-16,13-16 0 15,-13 16 0-15,14-22 0 16,1 10 0-16,-12-4 0 16,10 1 0-16,-7-6 0 0,4 1 0 15,-6-2 0-15,4-2 0 16,-3-4 0-16,-5-5 0 16,8 1 0-16,-5 0 0 15,-3 4 0-15,0 3 0 16,8 2 0-16,-7 5 0 15,-1 18 0-15,7-18 0 16,-7 18 0-16,0 0 0 16,0 0 0-16,14 4 0 15,-13-18 0-15,-1 14 0 16,0 0 0-16,22 3-167 16,-22-3-83-16,8-14-1 15</inkml:trace>
  <inkml:trace contextRef="#ctx0" brushRef="#br0" timeOffset="1375.0215">600 830 1023 0,'0'0'0'0,"-13"19"0"0,10-2 0 16,3-17 0-16,0 0 0 15,0 0 0-15,-9 15 0 16,9-15 0 0,0 0 0-16,0 0 0 0,0 0 0 15,-7-21 0-15,11 5 0 16,7-3 0-16,-4-6 0 16,6-5 0-16,-4-4 0 15,-1-2 0-15,5 0 0 16,2 0 0-16,-2 3 0 15,-2 2 0-15,3 4 0 16,2 5 0-16,-7 7 0 16,-9 15 0-16,25-22 0 15,-25 22 0-15,18-11 0 16,-18 11 0-16,0 0 0 16,4 17 0-16,-4-17 0 15,16 30 0-15,-11-10 0 0,3 5 0 16,-2 2 0-16,0 1 0 15,-3-2 0-15,5 3 0 16,-6-4 0-16,6 0 0 16,-5-5 0-16,0-3 0 15,-2-1 0-15,-1-16 0 16,7 20 0-16,-7-20 0 16,0 0-9-16,0 0-236 15,0 0-5-15</inkml:trace>
  <inkml:trace contextRef="#ctx0" brushRef="#br0" timeOffset="1640.6428">564 717 1023 0,'-14'-12'0'0,"14"12"0"16,22-2 0-16,-22 2 0 16,17-8 0-16,-17 8 0 15,28-9 0-15,-4 3 0 16,1 1 0-16,0 0 0 16,6 5 0-16,-7-9 0 0,13 9-16 15,-13-10-230-15,-4 14-2 16</inkml:trace>
  <inkml:trace contextRef="#ctx0" brushRef="#br0" timeOffset="2349.9772">1290 101 1023 0,'27'3'0'16,"-27"-3"0"-16,25 0 0 0,-8 0 0 15,8-2 0-15,1-1 0 16,0 1 0-16,1 1 0 15,1-2 0-15,-1 0 0 16,-1 1 0-16,-2-1 0 16,-4 3 0-16,-1 0 0 15,-19 0 0-15,32-5 0 16,-32 5-15-16,0 0-230 16,0 0 0-16</inkml:trace>
  <inkml:trace contextRef="#ctx0" brushRef="#br0" timeOffset="2724.9228">1319 262 1023 0,'28'1'0'15,"3"-1"0"-15,8 7 0 16,-15-11 0-16,1 4 0 0,-8-1 0 16,1 2 0-16,-18-1 0 15,0 0 0-15,29 0 0 16,-29 0-30-16,0 0-224 16,7-17-4-16</inkml:trace>
  <inkml:trace contextRef="#ctx0" brushRef="#br0" timeOffset="19528.6184">3412-206 1023 0,'0'0'0'16,"0"0"0"-16,0 0 0 15,0-16 0-15,0 16 0 16,0 0 0-16,3-15 0 16,-3 15 0-16,0 0 0 15,0-19 0-15,0 19 0 16,0 0 0-16,-5-17 0 16,5 17 0-16,0 0 0 0,-15-16 0 15,15 16 0 1,-16-9 0-16,16 9 0 15,-22-7 0-15,6 6 0 16,1 1 0-16,-4 3 0 0,0 3 0 16,-5 3 0-16,1 4 0 15,-5 4 0-15,1 4 0 16,-1 2 0-16,1 4 0 16,-1-1 0-16,1 4 0 15,5-2 0-15,2 0 0 16,7 2 0-16,7-2 0 15,3-1 0-15,6-4 0 16,3-1 0-16,7-3 0 16,1-2 0-16,6-1 0 15,-3-5 0-15,4-3 0 16,-1-2 0-16,2-3 0 16,2-1 0-16,-2-1 0 0,0-2 0 15,-3-3 0-15,-19 4 0 16,39-9 0-16,-39 9-4 15,28-12-246-15,-28 12-1 16</inkml:trace>
  <inkml:trace contextRef="#ctx0" brushRef="#br0" timeOffset="20606.8148">3467 218 1023 0,'0'0'0'15,"0"0"0"-15,0 0 0 16,0 0 0-16,0 0 0 0,0 0 0 16,-3 14 0-16,3-14 0 15,-2 20 0-15,1-6 0 16,1 4 0 0,-2-1 0-16,2 2 0 0,0-1 0 15,-2 0 0-15,4-1 0 16,-2-1 0-16,0-16 0 15,2 23 0-15,-2-23 0 16,0 0 0-16,3 14 0 16,-3-14 0-16,0 0 0 15,0 0 0-15,8-17 0 16,-8 17 0-16,14-30 0 0,-7 11 0 16,4-4 0-16,4-1 0 15,-1 1 0 1,0 1 0-16,0 2 0 15,0 4 0-15,-14 16 0 16,22-19 0-16,-22 19 0 0,0 0 0 16,17 2 0-16,-17-2 0 15,2 17 0-15,-2-17 0 16,-3 25 0-16,0-9 0 16,-1-2 0-16,1 1 0 15,3-15 0-15,-6 24 0 16,6-24 0-16,-3 14 0 15,3-14 0-15,0 0 0 16,0 0 0-16,0 0 0 16,22-20 0-16,-8 6 0 15,0-1 0-15,3-2 0 16,2 2 0-16,0-1 0 0,0 3 0 16,-3 4 0-16,-16 9 0 15,25-8 0-15,-25 8 0 16,0 0 0-16,14 14 0 15,-14-14 0-15,1 24 0 16,-1-9 0-16,0 1 0 16,0-2 0-16,3 3 0 15,-1-3 0-15,34 5 0 16,-36-19 0-16,16 17-1 16,-16-17-250-16,23-4-5 15</inkml:trace>
  <inkml:trace contextRef="#ctx0" brushRef="#br0" timeOffset="24764.1328">4397-303 1023 0,'0'0'0'16,"0"0"0"-16,0 0 0 15,0 0 0-15,0 0 0 16,0 0 0-16,0 0 0 16,0 0 0-16,0 0 0 15,0 0 0-15,0 0 0 16,-12 25 0-16,12-8 0 15,-2 3 0-15,2 5 0 16,-3 4 0-16,0 0 0 0,1 3 0 16,-1-1 0-16,0 2 0 15,0-2 0-15,0-3 0 16,1-1 0-16,1-4 0 16,-1-2 0-16,1-6 0 15,1 1 0-15,0-16 0 16,0 14 0-16,0-14 0 15,0 0 0-15,0 0 0 16,0 0 0-16,0 0 0 16,-7-20 0-16,7 20 0 15,0-32 0-15,0 11 0 16,0-4 0-16,0-1 0 16,2-2 0-16,-1 2 0 0,1 1 0 15,1-2 0-15,-1 2 0 16,2 5 0-16,1-1 0 15,3 3 0-15,-2 0 0 16,4 3 0-16,-1-1 0 16,-9 16 0-16,25-23 0 15,-9 12 0-15,-2 3 0 16,0-2 0-16,2 4 0 16,1 1 0-16,-3 1 0 15,3 4 0-15,-2 0 0 16,-1 4 0-16,1 3 0 15,-1 4 0-15,2 3 0 16,0 1 0-16,0 7 0 0,-2 2 0 16,0 4 0-16,2 2 0 15,-7-1 0-15,0 6 0 16,-2-1 0-16,-7 1 0 16,-5-1 0-16,-3-1 0 15,-6-2 0-15,-3 1 0 16,-5-4 0-16,-5-3 0 15,-1-3 0-15,-2-2 0 16,0-3 0-16,0-4 0 16,2-2 0-16,0-5 0 15,3-3 0-15,4-4 0 16,6-4 0-16,15 5 0 0,-19-17 0 16,11 1 0-16,8 16 0 15,9-19 0-15,6 16-239 16,-15 3-14-16</inkml:trace>
  <inkml:trace contextRef="#ctx0" brushRef="#br0" timeOffset="25623.5666">4590 450 1023 0,'-15'-16'0'0,"15"16"0"15,0 0 0-15,18-6 0 0,-18 6 0 16,30-8 0-16,-8 5 0 16,2 1 0-16,4 1 0 15,2 1 0-15,0 1 0 16,-7-2 0-16,9 7 0 16,-15-8-92-16,6 7-156 15,-23-5-3-15</inkml:trace>
  <inkml:trace contextRef="#ctx0" brushRef="#br0" timeOffset="25357.8811">4598 611 1023 0,'0'0'0'16,"0"0"0"-16,5-24 0 0,0 7 0 16,2-3 0-16,0-5 0 15,4-4 0 1,0-5 0-16,4 0 0 15,-2 1 0-15,0 0 0 0,-3 6 0 16,1 2 0-16,-1 6 0 16,-2 5 0-16,-8 14 0 15,9-15 0-15,-9 15 0 16,0 0 0-16,0 0 0 16,16 4 0-16,-16-4 0 15,11 16 0-15,-11-16 0 16,16 27 0-16,-9-9 0 15,1 0 0-15,0 2 0 0,1 4 0 16,-1-1 0 0,0-1 0-16,0 0 0 15,-3-2 0-15,-1-1 0 16,-4-19 0-16,4 33 0 0,-4-33 0 16,-10 15-230-16,-6-15-15 15</inkml:trace>
  <inkml:trace contextRef="#ctx0" brushRef="#br0" timeOffset="26436.0177">4932 414 1023 0,'0'0'0'0,"0"0"0"16,0 0 0-16,0 0 0 16,11 29 0-16,-7-13 0 15,-3 0 0-15,1-2 0 16,-2-14 0-16,1 20 0 0,-1-20 0 15,-1 14 0-15,1-14 0 16,0 0 0-16,0 0 0 16,0 0 0-16,0 0 0 15,0 0 0-15,0 0 0 16,-11-23 0-16,11 23 0 16,1-27 0-16,1 10 0 15,1 0 0-15,0-4 0 16,0 2 0-16,2 1 0 15,0-1 0-15,3 2 0 16,-2 1 0-16,2 2 0 16,-8 14 0-16,18-22 0 15,-18 22 0-15,22-14 0 0,-22 14 0 16,21-6 0-16,-21 6 0 16,20 1 0-16,-20-1 0 15,18 11 0 1,-18-11 0-16,12 17 0 0,-12-17 0 15,3 22 0-15,-3-22 0 16,-4 24 0-16,4-24 0 16,-11 20 0-16,11-20 0 15,-15 13 0-15,15-13 0 16,0 0 0-16,0 0 0 16,0 0 0-16,0 0 0 15,0 0 0-15,0 0 0 16,15 4 0-16,-15-4 0 0,20 2 0 15,-20-2 0-15,25 9 0 16,-25-9 0 0,17 19 0-16,-17-19 0 15,3 28 0-15,-6-14 0 0,-5 4 0 16,-3-1 0-16,-4-3 0 16,-2-2 0-16,-1-1 0 15,-1-1 0-15,5-6 0 16,-3 1 0-16,17-5 0 15,-27-14 0-15,27 14 0 16,0 0 0-16,0 0-248 16,-11-16-5-16</inkml:trace>
  <inkml:trace contextRef="#ctx0" brushRef="#br0" timeOffset="30264.1897">5921-197 1023 0,'-3'-23'0'0,"3"23"0"0,3-17 0 16,-3 17 0-16,0 0 0 15,0 0 0-15,0 0 0 16,3-15 0-16,-3 15 0 15,0 0 0-15,0 0 0 16,0 0 0-16,0 0 0 16,0 0 0-16,0 0 0 15,16 16 0-15,-16-16 0 16,14 27 0-16,-8-10 0 0,5 2 0 16,-4 3 0-16,4 0 0 15,-4 1 0 1,4 2 0-16,-1-3 0 15,-2 3 0-15,1-5 0 0,-3 1 0 16,4-1 0-16,-6-4 0 16,4 1 0-16,-8-17 0 15,10 25 0-15,-10-25 0 16,6 16 0-16,-6-16 0 16,0 0 0-16,0 0 0 15,5 15 0-15,-5-15 0 16,0 0 0-16,0 0 0 15,0 0 0-15,0 0 0 0,0 0 0 16,-3 14 0 0,3-14 0-16,0 0 0 15,0 0 0-15,0 0 0 16,0 0 0-16,0 0 0 0,0 0 0 16,0 0 0-16,0 0 0 15,0 0 0-15,0 0 0 16,0 0 0-16,-5 18 0 15,5-18 0-15,0 0 0 16,0 0 0-16,1 14 0 16,-1-14 0-16,0 0 0 15,0 0 0-15,0 0 0 16,0 0 0-16,0 0 0 16,0 0 0-16,0 0 0 15,0 0 0-15,0 0 0 16,0 0 0-16,0 0 0 15,0 0 0-15,0 0 0 0,16 1 0 16,-16-1 0-16,0 0 0 16,10-19 0-16,-10 19 0 15,11-22 0-15,-5 5 0 16,0-5 0-16,2-4 0 16,0-7 0-16,0-2 0 15,3-7 0-15,0-2 0 16,1-4 0-16,1 3 0 15,-1 2 0-15,1 7 0 16,-4 5 0-16,1 6 0 16,-4 8 0-16,-6 17 0 15,0 0 0-15,0 0 0 0,0 0 0 16,8 17 0-16,-8-1 0 16,-3-1 0-16,50 9 0 15,-47-24 0-15,0 28 0 16,0-28-196-16,1 19-54 15</inkml:trace>
  <inkml:trace contextRef="#ctx0" brushRef="#br0" timeOffset="31982.9609">5888-375 1023 0,'0'0'0'0,"0"0"0"15,0 0 0-15,0 0 0 0,0 0 0 16,-16-2 0-16,16 2 0 15,-17 5 0-15,17-5 0 16,-23 16 0 0,8-5 0-16,-2 1 0 0,-2 5 0 15,1-1 0-15,-3 4 0 16,1 1 0-16,1 2 0 16,2 1 0-16,1 2 0 15,5 4 0-15,0 1 0 16,6 4 0-16,2 1 0 15,3 0 0-15,5 0 0 16,1 0 0-16,4-2 0 16,1-4 0-16,3-4 0 0,-14-26 0 15,33 30 0 1,-15-28 0-16,12-1-224 16,-6-13-28-16</inkml:trace>
  <inkml:trace contextRef="#ctx0" brushRef="#br0" timeOffset="31154.8805">6422-248 1023 0,'0'0'0'0,"0"0"0"16,-7 28 0-16,7-28 0 16,2 23 0-16,1-6 0 15,-1 2 0 1,2 6 0-16,-1 5 0 0,1 0 0 15,-1 6 0-15,0-2 0 16,0-1 0-16,0-2 0 16,0 1 0-16,0-4 0 15,1-6 0-15,-1 0 0 16,-2-8 0-16,-1-14 0 16,7 20 0-16,-7-20 0 15,0 0 0-15,0 0 0 16,0 0 0-16,0 0 0 0,0 0 0 15,3-19 0-15,-5 5 0 16,1-5 0 0,-1-1 0-16,0-5 0 15,1-3 0-15,-1-3 0 0,2-1 0 16,0-1 0-16,2 2 0 16,-1 0 0-16,4 1 0 15,0 3 0-15,0 2 0 16,2 4 0-16,1 0 0 15,2 2 0-15,-1 2 0 16,4 2 0-16,-1-1 0 16,2 2 0-16,2 1 0 15,1 1 0-15,-1 4 0 16,1 0 0-16,-1 3 0 16,0 5 0-16,-2 2 0 15,0 3 0-15,-14-5 0 16,23 17 0-16,-23-17 0 0,19 26 0 15,-12-8 0-15,-3-1 0 16,-1 2 0-16,-6 1 0 16,-5-1 0-16,-4 0 0 15,-4-1 0-15,-4 0 0 16,-5-3 0-16,-4-1 0 16,1-3 0-16,1-3 0 15,4-2 0-15,23-6 0 16,-25 0 0-16,25 0 0 15,5-18-202-15,12 5-53 16</inkml:trace>
  <inkml:trace contextRef="#ctx0" brushRef="#br0" timeOffset="32779.8443">6644-492 1023 0,'0'0'0'0,"0"0"0"16,0 0 0-16,18-5 0 15,-18 5 0-15,0 0 0 16,22 19 0-16,-22-19 0 0,23 18 0 16,-9-5 0-16,2 3 0 15,1-1 0-15,1 4 0 16,2 3 0-16,-3 1 0 16,5 2 0-16,-1 5 0 15,-4 0 0-15,0 1 0 16,-3 4 0-16,0-3 0 15,-7 3 0-15,1-1 0 16,-8 4 0-16,-7-4 0 16,3 1 0-16,-9-4 0 15,-1-1 0-15,-3-4 0 16,-1-4 0-16,-1-1 0 16,4-7 0-16,-1-5 0 0,-36-7 0 15,52-2 0-15,-20 4 0 16,20-4-208-16,0 0-44 15</inkml:trace>
  <inkml:trace contextRef="#ctx0" brushRef="#br0" timeOffset="33686.1622">6977 429 1023 0,'0'0'0'15,"0"0"0"-15,-14 8 0 16,14-8 0-16,0 0 0 16,0 0 0-16,-3-14 0 0,3 14 0 15,8-25 0-15,-2 6 0 16,2 0 0-16,3-4 0 15,1-2 0-15,3-3 0 16,-1-2 0-16,-2 2 0 16,2 3 0-16,-3 3 0 15,0 1 0-15,-3 6 0 16,-8 15 0-16,13-21 0 16,-13 21 0-16,0 0 0 15,0 0 0-15,0 0 0 16,0 0 0-16,0 0 0 15,0 0 0-15,0 0 0 0,12 24 0 16,-7-10 0-16,-2 3 0 16,3 4 0-16,2 1 0 15,-2 1 0-15,2 0 0 16,0-1 0-16,-2 2 0 16,2-2 0-16,0-5 0 15,-2 0 0-15,-6-17 0 16,8 24 0-16,-8-24 0 15,46 22 0-15,-46-22 0 16,0 0 0-16,0 0-192 16,-16 3-54-16</inkml:trace>
  <inkml:trace contextRef="#ctx0" brushRef="#br0" timeOffset="33936.1143">6968 362 1023 0,'0'0'0'0,"9"-20"0"16,8-5 0-16,-17 25 0 15,32-16 0-15,-13 10 0 16,3 1 0-16,-4 0 0 15,1 7 0-15,2 4 0 0,-21-6 0 16,20 8 0-16,-20-8-211 16,0 0-41-16</inkml:trace>
  <inkml:trace contextRef="#ctx0" brushRef="#br0" timeOffset="41186.2521">4298 1230 1023 0,'0'0'0'16,"0"0"0"-16,0 0 0 16,8-14 0-16,-8 14 0 0,0 0 0 15,0 0 0-15,0 0 0 16,0 0 0-16,0 0 0 16,0 0 0-16,0 0 0 15,0 0 0-15,8 18 0 16,-8-18 0-16,2 26 0 15,-1-7 0-15,1 4 0 16,-2 2 0-16,1 4 0 16,1 0 0-16,-2 3 0 15,0-1 0-15,0 2 0 16,-2-4 0-16,2 1 0 16,-1-2 0-16,-2-1 0 15,0 0 0-15,-1-4 0 0,1 1 0 16,-1-4 0-16,0-1 0 15,1-4 0-15,3-15 0 16,-6 24 0 0,6-24 0-16,0 0 0 0,-3 14 0 15,3-14 0-15,0 0 0 16,0 0 0-16,0 0 0 16,0 0 0-16,0 0 0 15,0 0 0-15,0 0 0 16,0 0 0-16,0 0 0 15,0 0 0-15,0 0 0 16,0 0 0-16,0 0 0 0,0 0 0 16,0 0 0-16,0 0 0 15,0 0 0 1,0 0 0-16,0 0 0 16,0 0 0-16,11-16 0 15,-11 16 0-15,28-14 0 0,-11 8 0 16,5-2 0-16,0 2 0 15,3-2 0-15,2 2 0 16,-3-1 0-16,1 3 0 16,-3-3 0-16,-3 3 0 15,-2 1 0-15,-3 0 0 16,-14 3 0-16,19-4 0 16,-19 4 0-16,0 0 0 0,0 0 0 15,0 0 0 1,0 0 0-16,0 0 0 15,0 0 0-15,0 0 0 16,-13 32 0-16,13-32 0 0,0 0 0 16,0 0-186-16,0 0-64 15</inkml:trace>
  <inkml:trace contextRef="#ctx0" brushRef="#br0" timeOffset="42514.3551">5329 1223 1023 0,'0'0'0'16,"0"0"0"-16,-12 32 0 15,12-32 0-15,0 0 0 16,1 18 0-16,-1-18 0 16,2 28 0-16,-2-9 0 15,0 4 0-15,2 2 0 16,-2 3 0-16,1 0 0 15,-1 4 0-15,0-4 0 16,0-2 0-16,2-2 0 0,-2-1 0 16,0-2 0-16,0-2 0 15,-2-2 0 1,2-3 0-16,0-14 0 16,-3 20 0-16,3-20 0 0,0 0 0 15,-2 16 0-15,2-16 0 16,0 0 0-16,0 0 0 15,0 0 0-15,0 0 0 16,-12-19 0-16,12 19 0 16,-3-17 0-16,3 17 0 15,-3-25 0-15,3 11 0 16,0-2 0-16,0-3 0 0,0 1 0 16,0-4 0-16,-2-2 0 15,4-2 0-15,-2 1 0 16,3-2 0-1,0 2 0-15,2-2 0 16,1 2 0-16,0 2 0 0,0 1 0 16,2 2 0-16,0 1 0 15,0 2 0-15,0 1 0 16,0 2 0-16,0 0 0 16,-8 14 0-16,15-27 0 15,-15 27 0-15,19-23 0 16,-19 23 0-16,20-21 0 15,-20 21 0-15,22-15 0 0,-22 15 0 16,18-13 0 0,-18 13 0-16,15-3 0 15,-15 3 0-15,0 0 0 16,16 11 0-16,-16-11 0 0,9 22 0 16,-2-8 0-16,-4 3 0 15,5-1 0-15,-5 1 0 16,3 2 0-16,0 0 0 15,-2-4 0-15,-3 1 0 16,-2-2 0-16,1-14 0 16,-11 25 0-16,11-25 0 15,-24 17 0-15,10-12 0 16,-3 0 0-16,-2-2 0 0,0-2 0 16,2-2 0-1,-2-4 0-15,19 5 0 16,-20 2-171-16,20-2-76 15</inkml:trace>
  <inkml:trace contextRef="#ctx0" brushRef="#br0" timeOffset="43467.4728">5420 1706 1023 0,'-1'-20'0'0,"1"20"0"16,23-10 0-16,-8 7 0 16,-1-3 0-16,3 3 0 15,3-2 0-15,5 2 0 16,1 1 0-16,0-1 0 15,1 3 0-15,0 0 0 16,-2 0 0-16,-3 2 0 16,-2-1 0-16,-20-1 0 15,16 4 0-15,-16-4 0 16,22 3-174-16,-22-3-71 16</inkml:trace>
  <inkml:trace contextRef="#ctx0" brushRef="#br0" timeOffset="43171.6003">5635 1654 1023 0,'0'0'0'15,"-9"-14"0"-15,9 14 0 16,0 0 0-16,0 0 0 16,0 0 0-16,0 0 0 15,-14 0 0-15,14 0 0 16,0 0 0-16,-3 21 0 15,3-21 0-15,-5 26 0 16,4-8 0-16,-3 2 0 16,4 0 0-16,-1-1 0 15,1 1 0-15,-2-4 0 16,4 0 0-16,-1-2 0 0,-1-14 0 16,2 15 0-16,-2-15 0 15,0 0 0-15,16 5 0 16,-16-5 0-1,0 0-167-15,0 0-77 0</inkml:trace>
  <inkml:trace contextRef="#ctx0" brushRef="#br0" timeOffset="43842.496">5830 1689 1023 0,'-9'17'0'15,"9"-17"0"-15,-8 20 0 16,8-20 0-16,-2 24 0 15,2-24 0-15,5 25 0 16,-5-25 0-16,16 17 0 16,-16-17 0-16,25 16 0 15,-10-15 0-15,3-1 0 0,-1-3 0 16,2-5 0-16,0 1 0 16,-5-3 0-16,1-5 0 15,-7 0 0-15,-1 1 0 16,-7 0 0-16,-2 0 0 15,2 14 0-15,-17-17 0 16,17 17 0-16,-24-5 0 16,24 5 0-16,0 0 0 15,0 0 0-15,-14 2-170 16,14-2-74-16</inkml:trace>
  <inkml:trace contextRef="#ctx0" brushRef="#br0" timeOffset="44623.7368">6007 1598 1023 0,'0'0'0'0,"0"0"0"16,0 0 0-16,0 0 0 15,0 0 0-15,24 5 0 0,-10-8 0 16,8 1 0-16,2 1 0 15,5-1 0-15,0 0 0 16,0 1 0-16,1 1 0 16,-2 0 0-16,-2 1 0 15,-8-2 0-15,-18 1 0 16,26 3 0-16,-26-3 0 16,0 0-184-16,-15-9-73 15</inkml:trace>
  <inkml:trace contextRef="#ctx0" brushRef="#br0" timeOffset="44248.7388">6188 1573 1023 0,'0'0'0'16,"0"0"0"-16,0 0 0 15,0 0 0-15,0 0 0 0,0 0 0 16,0 0 0-16,-14 17 0 16,14-17 0-16,-3 24 0 15,1-9 0-15,0 3 0 16,1-1 0-16,-1 0 0 15,1-1 0-15,-1-2 0 16,2-14 0-16,-3 25 0 16,3-25 0-16,-3 17 0 15,3-17 0-15,0 0 0 16,14 17 0-16,-14-17 0 16,0 0 0-16,-16-11-170 15,16 11-74-15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28:03.93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0 106 969 0,'0'0'54'0,"0"0"-54"0,0 0 0 16,0 0 0-16,0 0 0 16,0 0 0-16,25-3 0 15,-9 2 0-15,4 1 0 16,2-3 0-16,3 3 0 15,7 0 0-15,1 0 0 16,3-2 0-16,1 4 0 16,3-2 0-16,2 0 0 15,0 0 0-15,7 0 0 16,0-4 0-16,1 6 0 16,0-4 0-16,-1 2 0 15,1 0 0-15,-1 0 0 16,1 0 0-16,-3 0 0 0,-2 2 0 15,1 0 0-15,-2 2 0 16,-2-4 0 0,2 2 0-16,0-1 0 15,2-1 0-15,-1 0 0 0,2 0 0 16,3-1 0-16,2-2 0 16,3 3 0-16,0-2 0 15,2 1 0-15,-1-1 0 16,-3 0 0-16,2 1 0 15,-1 1 0-15,-3-2 0 16,-3 1 0-16,0-1 0 16,-2 2 0-16,-1-1 0 0,2-1 0 15,2-1 0 1,-4 1 0-16,4 1 0 16,4-4 0-16,-1 2 0 15,3 1 0-15,-1-1 0 16,-1 2 0-16,-1-1 0 0,-1-3 0 15,0 4 0-15,-3 1 0 16,1 0 0-16,0-5 0 16,-1 5 0-16,2-3 0 15,1 1 0-15,2 2 0 16,0 0 0-16,-1-1 0 16,2-1 0-16,-1 1 0 15,2-1 0-15,-2 1 0 0,0-1 0 16,1 0 0-1,-2 1 0-15,3-1 0 16,-2 1 0-16,-1-1 0 16,-1-1 0-16,1 0 0 0,-2 1 0 15,1-2 0-15,-3 1 0 16,-4 1 0-16,0 0 0 16,-1-1 0-16,-3 2 0 15,-4-1 0-15,-1 2 0 16,-7 0 0-16,-3 0 0 15,-3 0 0-15,-6 2 0 16,-16-2 0-16,20 0 0 16,-20 0 0-16,0 0 0 15,0 0 0-15,30 9 0 16,-44-12 0-16,14 3 0 16,-31-8-202-16,12 2-55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6.33226E-7" units="1/dev"/>
        </inkml:channelProperties>
      </inkml:inkSource>
      <inkml:timestamp xml:id="ts0" timeString="2017-04-06T22:17:08.79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27DC42A-4A4F-4D9A-822F-6C2CCA095CE6}" emma:medium="tactile" emma:mode="ink">
          <msink:context xmlns:msink="http://schemas.microsoft.com/ink/2010/main" type="inkDrawing" rotatedBoundingBox="29953,9009 32970,8856 32985,9160 29968,9312" shapeName="Other">
            <msink:destinationLink direction="to" ref="{99844547-2E97-4D8D-9EE0-87373ACC278D}"/>
            <msink:destinationLink direction="from" ref="{99844547-2E97-4D8D-9EE0-87373ACC278D}"/>
          </msink:context>
        </emma:interpretation>
      </emma:emma>
    </inkml:annotationXML>
    <inkml:trace contextRef="#ctx0" brushRef="#br0">300 257 124,'0'0'48,"-15"3"-1,15-3-11,0 0-36,0 0 0,0 0 0,0 0 0,0 0 0,0 0 0,-14 5 0,14-5 0,0 0 0,0 0 0,0 0 0,-15 0 0,15 0 0,0 0 0,0 0 0,0 0 0,0 0 0,0 0 0,0 0 0,0 0 0,0 0 0,0 0 0,0 0 0,0 0 0,0 0 0,12-14 0,4 6 0,8-3 0,9-2 0,11-5 0,10 1 0,9-6 0,11 1 0,4-4 0,7-1 0,5 3 0,2 0 0,-6 7 0,1-2 0,-8 7 0,-9 1 0,-7 8 0,-9 5 0,-17 4 0,-9 8 0,-12 4 0,-11 9 0,-10 0 0,-5 7 0,-3-2 0,-1 1 0,6-2 0,3-6 0,10-2 0,11-9 0,19-6 0,16-8 0,18-5 0,17-6 0,18-7 0,16-1 0,10-5 0,16 0 0,3-1 0,1 1 0,-7 1 0,-5 3 0,-17 4 0,-13-2 0,-15 7 0,-21 0 0,-16 6 0,-17 8-27,-12-8-18,-8 5-3,-19 0 1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17:08.792"/>
    </inkml:context>
    <inkml:brush xml:id="br0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E22564FF-27FC-4E50-9822-AED503A23069}" emma:medium="tactile" emma:mode="ink">
          <msink:context xmlns:msink="http://schemas.microsoft.com/ink/2010/main" type="inkDrawing" rotatedBoundingBox="26404,1159 31126,985 31143,1443 26421,1617" semanticType="callout" shapeName="Other">
            <msink:sourceLink direction="with" ref="{FAD487C4-B4FD-4F71-A5B6-17A818EEEEEA}"/>
          </msink:context>
        </emma:interpretation>
      </emma:emma>
    </inkml:annotationXML>
    <inkml:trace contextRef="#ctx0" brushRef="#br0">0 503 1023 0,'25'-8'0'16,"-25"8"0"-16,0 0 0 16,17-19 0-1,-17 19 0-15,25-8 0 0,-25 8 0 16,26-13 0-16,-26 13 0 15,27-15 0-15,-27 15 0 16,28-15 0-16,-28 15 0 16,32-23 0-16,-13 15 0 15,0-7 0-15,2 6 0 16,0-5 0-16,5-1 0 16,1 0 0-16,1 2 0 15,1 1 0-15,5-3 0 16,-2 4 0-16,2-5 0 15,2 3 0-15,0 2 0 16,0-1 0-16,-2-1 0 0,2 2 0 16,0 1 0-16,-2-1 0 15,-1 3 0-15,1 2 0 16,0-3 0-16,0 3 0 16,0 2 0-1,-2-1 0-15,-1 1 0 0,-1 0 0 16,-2 2 0-16,-3 0 0 15,5 2 0-15,-7-2 0 16,2 2 0-16,-1 2 0 16,1 0 0-16,-2 0 0 15,3 0 0-15,-1 0 0 16,-2 0 0-16,3 2 0 16,-1-1 0-16,1-1 0 0,-1 2 0 15,3 0 0-15,1 2 0 16,-1 3 0-16,1-3 0 15,-1 3 0-15,4-1 0 16,-3 3 0-16,3-1 0 16,0 1 0-16,2-1 0 15,4-1 0-15,-2 3 0 16,2-3 0-16,0-1 0 16,0-1 0-16,-2 1 0 15,2-2 0-15,-4 3 0 16,2-5 0-16,-2 0 0 15,0-4 0-15,0 5 0 16,0-3 0-16,2 0 0 0,-4-2 0 16,4 0 0-1,-3-4 0-15,1 1 0 0,-2 1 0 16,4-4 0 0,-2 2 0-16,-2-7 0 0,4 5 0 15,-2-7 0-15,-1 7 0 16,3-3 0-16,0 1 0 15,-2 2 0-15,2-3 0 16,-2 1 0-16,0 1 0 16,0 1 0-16,-2-2 0 15,-1-1 0-15,-1 1 0 16,0-1 0-16,-1 1 0 16,1-3 0-16,-5-1 0 0,5-1 0 15,-2 2 0 1,-1-1 0-16,3-3 0 15,-3 2 0-15,1 1 0 16,-1-3 0-16,1 4 0 0,-1 3 0 16,1-3 0-16,0 3 0 15,-3 1 0-15,0 1 0 16,-1 2 0-16,1 0 0 16,-4 2 0-16,3 2 0 15,-1 0 0-15,-2 2 0 16,0 2 0-16,0-2 0 15,1 2 0-15,-3 3 0 16,2-3 0-16,-2 0 0 16,0 2 0-16,2 1 0 15,0 1 0-15,0 1 0 16,5-1 0-16,-1 1 0 16,3 1 0-16,1 1 0 0,3-3 0 15,2-2 0-15,0 3 0 16,2-1 0-16,-4-1 0 15,4-1 0-15,-2 0 0 16,-1 1 0-16,3-3 0 16,-4 2 0-16,2-2 0 15,0-4 0-15,2 3 0 16,-2-1 0-16,0-2 0 16,-3-2 0-16,1 2 0 15,-2-3 0-15,-5 1 0 16,-1 0 0-16,-5 0 0 15,-19 2 0-15,25-2 0 16,-25 2 0-16,0 0 0 0,0 0 0 16,0 0 0-16,0 0 0 15,0 0 0-15,0 0 0 16,0 0 0-16,0 0 0 16,0 0 0-16,0 0 0 15,0 0 0-15,0 0 0 16,0 0 0-16,0 0 0 15,0 0 0-15,0 0 0 16,0 0 0-16,0 0 0 16,0 0 0-16,0 0 0 15,0 0 0-15,0 0 0 16,0 0 0-16,0 0 0 0,0 0 0 16,0 0 0-16,0 0 0 15,0 0 0-15,0 0 0 16,-15-19 0-16,15 19 0 15,-32-13 0-15,11 7 0 16,-6 0 0-16,-5-3 0 16,-4 1 0-16,-4-1 0 15,-5 1 0-15,3-1 0 16,-3 3 0-16,3-2 0 16,2 1 0-16,2 3 0 15,6 0 0-15,2 2 0 16,9 0 0-16,2-1 0 15,19 3 0-15,-21-2 0 0,21 2 0 16,0 0 0-16,0 0 0 16,0 0 0-16,32 5 0 15,-11-5 0-15,6 2 0 16,9 0 0-16,3 0 0 16,3-2 0-16,2 0 0 15,3 2 0-15,2 4 0 16,-1-1 0-16,-1 1 0 15,-3 0 0-15,-1 1 0 16,-3-1 0-16,0 2 0 16,-6 1 0-16,-2-3 0 15,-5 3 0-15,-1-3 0 16,-7 0 0-16,0-1 0 0,-19-5 0 16,25 10 0-16,-25-10 0 15,0 0 0 1,0 0 0-16,19 13 0 15,-19-13 0-15,0 0 0 0,0 0 0 16,0 0 0-16,0 0 0 16,0 0 0-16,-21 19 0 15,21-19 0-15,0 0 0 16,-23 6 0-16,23-6 0 16,-26 9 0-16,26-9 0 15,-36 12 0-15,13-3 0 16,-9 1 0-16,1 3 0 15,-3 4 0-15,-9 0 0 0,1 2 0 16,-2-5 0 0,-3 5 0-16,-2 0 0 15,3-2 0-15,1 0 0 16,3-6 0-16,6 4 0 0,6-5 0 16,5 1 0-16,6-5 0 15,19-6 0-15,-19 13 0 16,19-13 0-16,0 0 0 15,0 0 0-15,10-24 0 16,3-5 0-16,-9-20-261 16,15-6-14-16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17:08.79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9844547-2E97-4D8D-9EE0-87373ACC278D}" emma:medium="tactile" emma:mode="ink">
          <msink:context xmlns:msink="http://schemas.microsoft.com/ink/2010/main" type="inkDrawing" rotatedBoundingBox="29884,9308 29974,8957 30341,9051 30252,9403" semanticType="callout" shapeName="Other">
            <msink:sourceLink direction="to" ref="{F27DC42A-4A4F-4D9A-822F-6C2CCA095CE6}"/>
            <msink:sourceLink direction="from" ref="{F27DC42A-4A4F-4D9A-822F-6C2CCA095CE6}"/>
          </msink:context>
        </emma:interpretation>
      </emma:emma>
    </inkml:annotationXML>
    <inkml:trace contextRef="#ctx0" brushRef="#br0">3038 7251 1023 0,'0'0'0'16,"-13"-5"0"-16,13 5 0 15,0 0 0-15,0 0 0 16,0 0 0-16,0 0 0 15,0 0 0-15,0 0 0 16,0 0 0-16,0 0 0 16,1-12 0-16,-1 12 0 15,6-13 0-15,-6 13 0 16,11-22 0-16,-2 6 0 16,2-1 0-16,0 2 0 15,3-5 0-15,2 5 0 16,1 0 0-16,-1-1 0 15,0 4 0-15,-1-1 0 0,-2 3 0 16,0 2 0-16,-13 8 0 16,18-14 0-16,-18 14 0 15,14-10 0 1,-14 10 0-16,13-2 0 0,-13 2 0 16,0 0 0-16,14-8 0 15,-14 8 0-15,0 0 0 16,0 0 0-16,0 0 0 15,0 0 0-15,0 0 0 16,0 0 0-16,0 0 0 16,0 0 0-16,0 0 0 15,-6 15 0-15,6-15 0 16,0 0 0-16,-17 19 0 0,17-19 0 16,-12 16 0-16,12-16 0 15,-16 16 0 1,16-16 0-16,-20 10 0 15,20-10 0-15,-21 17 0 0,9-9 0 16,-2 3 0-16,0 0 0 16,-2-1 0-16,1 3 0 15,2-1 0-15,-1 1 0 16,1-2 0-16,13-11 0 16,-19 13 0-16,19-13 0 15,-17 21 0-15,17-21 0 16,-14 13 0-16,14-13 0 15,0 0 0-15,-17 14 0 0,17-14 0 16,0 0 0 0,0 0 0-16,0 0 0 15,0 0 0-15,-10 14 0 16,10-14 0-16,0 0 0 0,0 0 0 16,0 0 0-16,0 0 0 15,0 0 0-15,0 0 0 16,0 0 0-16,0 0 0 15,0 0 0-15,0 0 0 16,4 12 0-16,-4-12 0 16,0 0 0-16,0 0 0 15,14 9 0-15,-14-9 0 16,13 7 0-16,-13-7 0 16,20 4 0-16,-20-4 0 15,21 4 0-15,-9 2 0 0,-12-6 0 16,26 1 0-16,-14 2 0 0,-12-3 0 15,24 7 0-15,-10-4 0 16,-14-3 0-16,24 2 0 16,-11 4 0-16,-1-5 0 15,1 1 0-15,-13-2 0 16,21 6 0-16,-21-6 0 16,18 2 0-16,-18-2 0 15,13 9 0-15,-13-9 0 16,0 0 0-16,16 8 0 15,-16-8 0-15,8 16 0 16,37-5 0-16,-45-11 0 16,0 0 0-16,0 0-183 15,14 18-81-15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17:45.9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50249D0-4D25-4FB7-83E1-CD3DF28587EA}" emma:medium="tactile" emma:mode="ink">
          <msink:context xmlns:msink="http://schemas.microsoft.com/ink/2010/main" type="writingRegion" rotatedBoundingBox="24873,15010 24550,12614 25232,12522 25555,14919"/>
        </emma:interpretation>
      </emma:emma>
    </inkml:annotationXML>
    <inkml:traceGroup>
      <inkml:annotationXML>
        <emma:emma xmlns:emma="http://www.w3.org/2003/04/emma" version="1.0">
          <emma:interpretation id="{BD77922A-B886-4569-9B78-E5D40E0EC859}" emma:medium="tactile" emma:mode="ink">
            <msink:context xmlns:msink="http://schemas.microsoft.com/ink/2010/main" type="paragraph" rotatedBoundingBox="24873,15010 24550,12614 25232,12522 25555,14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AAD193-027F-42E9-8DEE-0932D18E995E}" emma:medium="tactile" emma:mode="ink">
              <msink:context xmlns:msink="http://schemas.microsoft.com/ink/2010/main" type="line" rotatedBoundingBox="24873,15010 24550,12614 25232,12522 25555,14919"/>
            </emma:interpretation>
          </emma:emma>
        </inkml:annotationXML>
        <inkml:traceGroup>
          <inkml:annotationXML>
            <emma:emma xmlns:emma="http://www.w3.org/2003/04/emma" version="1.0">
              <emma:interpretation id="{FAFA10BE-92D4-4545-A5EB-B7D07C4E507D}" emma:medium="tactile" emma:mode="ink">
                <msink:context xmlns:msink="http://schemas.microsoft.com/ink/2010/main" type="inkWord" rotatedBoundingBox="25232,12522 25555,14919 24873,15010 24550,12614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if</emma:literal>
                </emma:interpretation>
                <emma:interpretation id="interp3" emma:lang="en-US" emma:confidence="0">
                  <emma:literal>in.</emma:literal>
                </emma:interpretation>
                <emma:interpretation id="interp4" emma:lang="en-US" emma:confidence="0">
                  <emma:literal>ion</emma:literal>
                </emma:interpretation>
              </emma:one-of>
            </emma:emma>
          </inkml:annotationXML>
          <inkml:trace contextRef="#ctx0" brushRef="#br0">25 30 1023 0,'0'0'0'0,"-1"-16"0"16,1 16 0-16,0 0 0 16,0 0 0-16,1-14 0 15,-1 14 0-15,0 0 0 16,0 0 0-16,0 0 0 0,0 0 0 16,0 0 0-16,0 0 0 15,0 0 0 1,0 0 0-16,0 0 0 15,0 0 0-15,0 0 0 0,0 0 0 16,0 0 0-16,0 0 0 16,0 0 0-16,-1 13 0 15,1-13 0-15,2 12 0 16,-2-12 0-16,3 22 0 16,-2-9 0-16,-1 6 0 15,2 3 0-15,-2 5 0 16,0 3 0-16,-2 3 0 15,0-1 0-15,0 4 0 0,0-2 0 16,-1 0 0 0,-1-1 0-16,0 0 0 15,1-3 0-15,-1-1 0 16,3-4 0-16,-2-6 0 0,3-1 0 16,-2-4 0-16,2-14 0 15,3 12 0-15,-3-12 0 16,8-15 0-16,-8 15 0 15,8-21 0-15,-8 21-102 16,9-32-150-16,0 17 0 16</inkml:trace>
          <inkml:trace contextRef="#ctx0" brushRef="#br0" timeOffset="1395.5012">34-54 292 0,'0'0'82'16,"0"0"-3"-16,0 0-30 15,0 0-21-15,0 0-8 16,0 0 1-16,0 0-2 0,0 0-7 15,0 0 4-15,0 0-6 16,0 0 5-16,0 0 1 16,0 0-2-16,-13 12-8 15,13-12 22-15,0 0 52 16,-14 2 34-16,14-2 8 16,0 0-122-16,0 0 0 15,0 0 0-15,0 0 0 16,0 0 0-16,0 0 0 15,0 0 0-15,0 0 0 16,-8-13 0-16,8 13 0 16,0 0 0-16,0 0 0 15,0 0 0-15,0 0 0 0,0 0 0 16,0 0 0-16,0 0 0 16,0 0 0-16,0 0 0 15,0 0 0-15,0 0 0 16,8 14 0-16,-8-14 0 15,7 12 0-15,-7-12 0 16,11 18 0-16,-3-6 0 16,-8-12 0-16,19 29 0 15,-7-14 0-15,2 4 0 16,0 2 0-16,1 1 0 16,0 5 0-16,-2-1 0 15,1 1 0-15,0 0 0 16,-2 3 0-16,-3 0 0 0,2-1 0 15,-1 1 0-15,-2-6 0 16,0 1 0 0,-2-2 0-16,-1-3 0 15,-2-4 0-15,1-2 0 0,-1 0 0 16,-3-14 0-16,4 17 0 16,-4-17 0-16,0 0 0 15,4 14 0-15,-4-14 0 16,0 0 0-16,0 0 0 15,0 0 0-15,0 0 0 16,0 0 0-16,0 0 0 16,0 0 0-16,0 0 0 15,0 0 0-15,0 0 0 0,0 0 0 16,0 0 0-16,12 9 0 16,-12-9 0-16,0 0 0 15,0 0 0 1,0 0 0-16,12 6 0 0,-12-6 0 15,0 0 0 1,0 0 0-16,0 0 0 0,0 0 0 16,14-13 0-16,-14 13 0 15,3-17 0-15,-1 3 0 16,1-2 0-16,-2-6 0 16,4-2 0-16,-3-8 0 15,1-3 0-15,0-4 0 16,1-3 0-16,-1 0 0 15,-1-3 0-15,2 1 0 16,0 2 0-16,-1 4 0 16,1 7 0-16,0 4 0 15,-1 5 0-15,0 4 0 0,-1 3 0 16,-2 15 0-16,5-17 0 16,-5 17 0-16,0 0 0 15,0 0 0-15,0 0 0 16,0 0 0-16,0 0 0 15,8 19 0-15,-8-19 0 16,17 16 0-16,-17-16 0 16,10 28-105-16,-10-28-149 15,15 28 1-15</inkml:trace>
          <inkml:trace contextRef="#ctx0" brushRef="#br0" timeOffset="2171.4867">442 790 994 0,'0'0'29'0,"-4"15"-29"15,4-15 0-15,0 0 0 16,0 0 0-16,0 0 0 16,-12-10 0-16,12 10 0 15,1-20 0-15,-1 20 0 0,5-30 0 16,-1 12 0-16,2-3 0 15,-1-1 0-15,2-3 0 16,3 0 0-16,-2-3 0 16,1 3 0-16,1-1 0 15,4 0 0-15,-2 0 0 16,1 2 0-16,2 1 0 16,0 4 0-16,-1 2 0 15,-2 6 0-15,-12 11 0 16,21-13 0-16,-21 13 0 15,16 1 0-15,-16-1 0 16,14 14 0-16,-14-14 0 16,9 23 0-16,-5-7 0 0,-1 3 0 15,-2 2 0-15,2-1 0 16,-3 3 0 0,0 0 0-16,0 0 0 15,-1-2 0-15,2-2 0 0,-1-3 0 16,1 0 0-16,-1 1 0 15,2-3 0-15,-2-14 0 16,4 22 0-16,-4-22 0 16,5 19 0-16,-5-19 0 15,0 0 0-15,0 0-23 16,2 12-227-16,-2-12 2 16</inkml:trace>
          <inkml:trace contextRef="#ctx0" brushRef="#br0" timeOffset="2668.16">445 605 1023 0,'0'0'0'0,"0"0"0"16,0 0 0-16,10-14 0 15,-10 14 0-15,18-8 0 16,-6 6 0-16,5-1 0 16,2-1 0-16,1 1 0 15,2 0 0-15,0 1 0 16,0-2 0-16,-2 2 0 15,-2-1 0-15,-3 1 0 16,-3 0 0-16,-12 2 0 0,16 0 0 16,-9-19 0-16,-7 19 0 15,0 0 0-15,0 0-147 16,0 0-107-16</inkml:trace>
          <inkml:trace contextRef="#ctx0" brushRef="#br0" timeOffset="5017.2149">114-429 1023 0,'-6'12'0'16,"6"-12"0"-16,-5 17 0 15,5-17 0-15,0 0 0 16,0 0 0-16,-2-14 0 15,2 14 0-15,0-16 0 16,2 4 0-16,-1-5 0 16,-1-3 0-16,1-7 0 15,1-3 0-15,-1-7 0 16,0-5 0-16,1-7 0 16,-1-5 0-16,1-7 0 15,0-5 0-15,1-4 0 16,1-1 0-16,0-1 0 15,2 4 0-15,-1 4 0 0,0 5 0 16,2 4 0-16,-1 9 0 16,-2 5 0-16,-1 7 0 15,1 3 0-15,-2 7 0 16,0 0 0-16,-1 3 0 16,0 4 0-16,-1 4 0 15,2 1 0-15,-2 12 0 16,0-14 0-16,0 14 0 15,0 0 0-15,0 0 0 16,0 0 0-16,0 0 0 16,0 0 0-16,0 0 0 15,0 0 0-15,9 15 0 16,-9-15 0-16,0 0 0 0,0 0 0 16,4 14 0-16,-4-14 0 15,0 0 0-15,0 0 0 16,0 0 0-1,0 0 0-15,0 0 0 0,0 0 0 16,0 0 0-16,0 0 0 16,0 0 0-16,0 0 0 15,0 0 0-15,-2 12 0 16,2-12 0-16,0 0 0 16,0 0 0-16,-6 13 0 15,6-13 0-15,-8 18 0 16,8-18 0-16,-11 24 0 15,3-9 0-15,-3 2 0 0,0 2 0 16,-4-2 0-16,2 1 0 16,-5 0 0-1,3-1 0-15,-3-2 0 16,2 2 0-16,1-5 0 0,0-3 0 16,3 0 0-16,12-9 0 15,-18 8 0-15,18-8 0 16,0 0 0-16,-12-3 0 15,12 3 0-15,0-14 0 16,0 14 0-16,6-21 0 16,-1 8 0-16,1 0 0 15,1-2 0-15,1 0 0 16,-1-1 0-16,0-1 0 16,0 2 0-16,-2 2 0 15,1-1 0-15,-1 2 0 16,-5 12 0-16,11-23 0 15,-11 23 0-15,11-19 0 0,-11 19 0 16,11-16 0-16,-11 16 0 16,11-19 0-16,-11 19 0 15,8-17 0-15,-8 17 0 16,0 0 0-16,11-15 0 16,-11 15 0-16,0 0 0 15,0 0 0-15,0 0 0 16,0 0 0-16,16-7 0 15,-16 7 0-15,0 0 0 16,14 11 0-16,-14-11 0 16,16 14 0-16,-16-14 0 15,18 23 0-15,-7-8 0 0,1 0 0 16,-1 3 0-16,3-2 0 16,-2 4 0-16,1-1 0 15,0 2 0-15,-2 0 0 16,-2 3 0-16,1 3 0 15,-4-3 0-15,-1-1 0 16,-3-1 0-16,0 1 0 16,-4-4 0-16,1-1 0 15,0-6 0-15,1-12 0 16,-7 19 0-16,7-19 0 16,0 0 0-16,-6 15 0 15,6-15 0-15,0 0 0 16,0 0 0-16,0 0 0 0,3 18 0 15,-3-18 0-15,0 0 0 16,5-14-183-16,-5 14-81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42.13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91A74BD-7E51-4541-A3D0-2B41C139E8D4}" emma:medium="tactile" emma:mode="ink">
          <msink:context xmlns:msink="http://schemas.microsoft.com/ink/2010/main" type="writingRegion" rotatedBoundingBox="26960,11313 28759,11254 28774,11724 26975,11783"/>
        </emma:interpretation>
      </emma:emma>
    </inkml:annotationXML>
    <inkml:traceGroup>
      <inkml:annotationXML>
        <emma:emma xmlns:emma="http://www.w3.org/2003/04/emma" version="1.0">
          <emma:interpretation id="{00415F1F-BC13-417A-A68F-A575E83DC118}" emma:medium="tactile" emma:mode="ink">
            <msink:context xmlns:msink="http://schemas.microsoft.com/ink/2010/main" type="paragraph" rotatedBoundingBox="26960,11313 28759,11254 28774,11724 26975,11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453E53-62D5-4387-B270-B7E1C6359768}" emma:medium="tactile" emma:mode="ink">
              <msink:context xmlns:msink="http://schemas.microsoft.com/ink/2010/main" type="line" rotatedBoundingBox="26960,11313 28759,11254 28774,11724 26975,11783"/>
            </emma:interpretation>
          </emma:emma>
        </inkml:annotationXML>
        <inkml:traceGroup>
          <inkml:annotationXML>
            <emma:emma xmlns:emma="http://www.w3.org/2003/04/emma" version="1.0">
              <emma:interpretation id="{FDC5C301-F774-4837-A8F3-915FC2D323D1}" emma:medium="tactile" emma:mode="ink">
                <msink:context xmlns:msink="http://schemas.microsoft.com/ink/2010/main" type="inkWord" rotatedBoundingBox="26960,11313 28759,11254 28774,11724 26975,11783"/>
              </emma:interpretation>
              <emma:one-of disjunction-type="recognition" id="oneOf0">
                <emma:interpretation id="interp0" emma:lang="en-US" emma:confidence="1">
                  <emma:literal>lane-hr</emma:literal>
                </emma:interpretation>
                <emma:interpretation id="interp1" emma:lang="en-US" emma:confidence="1">
                  <emma:literal>lane. hr</emma:literal>
                </emma:interpretation>
                <emma:interpretation id="interp2" emma:lang="en-US" emma:confidence="0">
                  <emma:literal>lane hr</emma:literal>
                </emma:interpretation>
                <emma:interpretation id="interp3" emma:lang="en-US" emma:confidence="0">
                  <emma:literal>lanes hr</emma:literal>
                </emma:interpretation>
                <emma:interpretation id="interp4" emma:lang="en-US" emma:confidence="0">
                  <emma:literal>lang. hr</emma:literal>
                </emma:interpretation>
              </emma:one-of>
            </emma:emma>
          </inkml:annotationXML>
          <inkml:trace contextRef="#ctx0" brushRef="#br0">63 0 1023 0,'0'0'0'15,"0"0"0"-15,4 13 0 0,-4-13 0 16,-2 16 0-16,0-4 0 16,0 4 0-16,-2 4 0 15,0 5 0-15,-1-1 0 16,1 3 0-16,-1 2 0 16,1-2 0-16,-2 0 0 15,1-2 0-15,1-5 0 16,-2 0 0-16,2-5 0 15,-1-3 0-15,5-12 0 0,-4 17 0 16,3-4 0 0,1-13 0-16,0 0 0 15,10-19-166-15,3 13-91 16</inkml:trace>
          <inkml:trace contextRef="#ctx0" brushRef="#br0" timeOffset="615.0069">347 184 1023 0,'0'0'0'16,"0"0"0"-16,10-15 0 15,-10 15 0-15,0 0 0 16,-10-12 0-16,10 12 0 16,-18-5 0-16,18 5 0 15,-24 0 0-15,13 3 0 16,-4 1 0-16,-1 1 0 15,0 4 0-15,-1 1 0 16,2 3 0-16,-2 1 0 16,2 3 0-16,1 0 0 15,4 2 0-15,1-1 0 0,3-2 0 16,2-2 0-16,2 0 0 16,2-14 0-16,8 17 0 15,-8-17 0-15,17 1 0 16,-2-6 0-16,0-3 0 15,3-3 0-15,2-5 0 16,0-2 0-16,0-1 0 16,0 1 0-16,-2 1 0 15,-3 3 0-15,-1 3 0 16,-2 4 0-16,-12 7 0 16,18 1 0-16,-18-1 0 15,9 15 0-15,-7-2 0 16,-1 2 0-16,1 1 0 0,-1 0 0 15,-2 3 0-15,10 3 0 16,-9-22 0-16,0 27 0 16,0-27-193-16,1 15-61 15</inkml:trace>
          <inkml:trace contextRef="#ctx0" brushRef="#br0" timeOffset="1075.9853">500 142 1023 0,'-1'15'0'0,"1"1"0"15,-7-3 0-15,4 5 0 16,-4 0 0-16,3 3 0 15,-1-2 0-15,2-1 0 16,-1-2 0-16,0-4 0 16,3 0 0-16,1-12 0 15,0 0 0-15,0 0 0 16,0 0 0-16,16-13 0 16,-4-4 0-16,0-1 0 15,4-2 0-15,3-1 0 16,-4 3 0-16,3 2 0 15,-5 5 0-15,3 6 0 0,-16 5 0 16,22 5 0 0,-22-5 0-16,14 20 0 15,-5-7 0-15,-5 2 0 0,3 0 0 16,-7 1 0-16,5-2 0 16,-6-3 0-16,1-11 0 15,-23 9 0-15,23-9 0 16,0 0 0-16,0 0-170 15,0 0-82-15</inkml:trace>
          <inkml:trace contextRef="#ctx0" brushRef="#br0" timeOffset="1467.6315">793 238 1023 0,'0'0'0'0,"0"0"0"0,12 3 0 16,-12-3 0-16,12 0 0 15,-12 0 0-15,16-11 0 16,-5 2 0-16,0-4 0 16,-2-2 0-16,5-3 0 15,-3-4 0-15,-4 1 0 0,-2 2 0 16,-6 3 0-1,-2 5 0-15,3 11 0 16,-17-3 0-16,-1 11 0 16,3 6 0-16,-3 4 0 15,-1 3 0-15,2 4 0 0,1 0 0 16,4 0 0-16,3-2 0 16,1 1 0-16,6-3 0 15,4-2 0-15,9-7 0 16,-24-6 0-16,37 1 0 15,-7-12 0-15,12 4-194 16,-5-11-69-16</inkml:trace>
          <inkml:trace contextRef="#ctx0" brushRef="#br0" timeOffset="2759.7657">1152 202 1023 0,'0'0'0'15,"0"0"0"-15,0 0 0 16,0 0 0-16,0 0 0 15,0 0 0-15,0 0 0 16,0 0 0-16,0 0 0 0,10-13 0 16,-10 13 0-16,0 0 0 15,20-10-207-15,-20-3-50 16</inkml:trace>
          <inkml:trace contextRef="#ctx0" brushRef="#br0" timeOffset="3454.8933">1440-112 1023 0,'-8'23'0'0,"3"-4"0"0,3 7 0 16,-5 0 0-16,4 6 0 15,-5-1 0 1,2 4 0-16,-3-1 0 16,1 0 0-16,-1-3 0 0,4-3 0 15,-1-5 0-15,1-6 0 16,-1-3 0-16,6-14 0 15,-2 17 0-15,2-17 0 16,0 0 0-16,0 0 0 16,0 0 0-16,0 0 0 15,16-18 0-15,-16 18 0 16,18-20 0-16,-5 7 0 16,1 2 0-16,0-2 0 0,4 4 0 15,-3 0 0 1,2 3 0-16,-3 3 0 0,2 1 0 15,-3 3 0-15,-2 4 0 16,-11-5 0-16,13 18 0 16,-13-4 0-16,-4 1 0 15,2 4 0-15,-6 0 0 16,-1-1 0-16,-2 1 0 16,1-3 0-16,-1-3 0 15,4 1 0-15,7-2 0 16,0-12 0-16,0 0 0 15,-7-18-188-15,7 18-71 0</inkml:trace>
          <inkml:trace contextRef="#ctx0" brushRef="#br0" timeOffset="3854.8932">1655 183 1023 0,'2'12'0'16,"-2"-12"0"-16,0 0 0 15,-9 13 0-15,7 1 0 16,4 1 0-16,-2 0 0 0,-2-1 0 16,1 0 0-1,1-2 0-15,0-12 0 16,-1 18 0-16,1-18 0 15,0 0 0-15,0 0 0 0,0 0 0 16,6-17 0-16,-1 1 0 16,4-5 0-16,5-4 0 15,0-1 0-15,0-2 0 16,3 3 0-16,-2 3 0 16,-1 6 0-16,-2 5 0 15,0 7 0-15,-12 4 0 16,14 10 0-16,-11 3 0 15,-24-2 0-15,30 11 0 16,-7-11 0-16,4 7-214 16,-6-18-58-16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17:08.81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E2074AE-305C-45BD-B833-CDC9D100AE13}" emma:medium="tactile" emma:mode="ink">
          <msink:context xmlns:msink="http://schemas.microsoft.com/ink/2010/main" type="writingRegion" rotatedBoundingBox="30398,2322 29505,6299 27493,5847 28386,1870"/>
        </emma:interpretation>
      </emma:emma>
    </inkml:annotationXML>
    <inkml:traceGroup>
      <inkml:annotationXML>
        <emma:emma xmlns:emma="http://www.w3.org/2003/04/emma" version="1.0">
          <emma:interpretation id="{1ED8FB27-5297-4306-951C-0F6829FE40D3}" emma:medium="tactile" emma:mode="ink">
            <msink:context xmlns:msink="http://schemas.microsoft.com/ink/2010/main" type="paragraph" rotatedBoundingBox="30398,2322 29505,6299 27493,5847 28386,1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C0CB25-2E2D-478D-8F3C-4EB6747AF0DF}" emma:medium="tactile" emma:mode="ink">
              <msink:context xmlns:msink="http://schemas.microsoft.com/ink/2010/main" type="line" rotatedBoundingBox="30398,2322 29505,6299 27493,5847 28386,1870"/>
            </emma:interpretation>
          </emma:emma>
        </inkml:annotationXML>
        <inkml:traceGroup>
          <inkml:annotationXML>
            <emma:emma xmlns:emma="http://www.w3.org/2003/04/emma" version="1.0">
              <emma:interpretation id="{FAD487C4-B4FD-4F71-A5B6-17A818EEEEEA}" emma:medium="tactile" emma:mode="ink">
                <msink:context xmlns:msink="http://schemas.microsoft.com/ink/2010/main" type="inkWord" rotatedBoundingBox="29921,4444 29596,5894 27787,5488 28112,4037">
                  <msink:destinationLink direction="with" ref="{E22564FF-27FC-4E50-9822-AED503A23069}"/>
                </msink:context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: ¥</emma:literal>
                </emma:interpretation>
                <emma:interpretation id="interp2" emma:lang="en-US" emma:confidence="0">
                  <emma:literal>¥ \</emma:literal>
                </emma:interpretation>
                <emma:interpretation id="interp3" emma:lang="en-US" emma:confidence="0">
                  <emma:literal>: =</emma:literal>
                </emma:interpretation>
                <emma:interpretation id="interp4" emma:lang="en-US" emma:confidence="0">
                  <emma:literal>= \</emma:literal>
                </emma:interpretation>
              </emma:one-of>
            </emma:emma>
          </inkml:annotationXML>
          <inkml:trace contextRef="#ctx0" brushRef="#br0">2977 2438 1023 0,'0'0'0'0,"0"0"0"16,0 0 0-16,0 0 0 15,0 0 0-15,0 0 0 16,0 0 0-16,21 14 0 15,-21-14 0-15,0 0-260 16,0 0-14-16</inkml:trace>
          <inkml:trace contextRef="#ctx0" brushRef="#br0" timeOffset="-16">1918 2292 1023 0,'0'0'0'0,"0"0"0"16,-19 4 0-16,19-4 0 15,0 0 0-15,0 0 0 16,0 0 0-16,21 6-21 16,-21-6-249-16,0 0-4 0</inkml:trace>
          <inkml:trace contextRef="#ctx0" brushRef="#br0" timeOffset="-11">2280 2533 1023 0,'0'0'0'0,"0"0"0"16,7-60 0-16,-7 60 0 0,0 0 0 16,0 0 0-16,21 5 0 15,-21-5 0-15,21 6 0 16,-2 2 0-16,-19-8 0 15,0 0 0-15,0 0-261 16,23 13-9-16</inkml:trace>
          <inkml:trace contextRef="#ctx0" brushRef="#br0" timeOffset="-9">1109 2402 1023 0,'0'0'0'0,"0"0"0"16,5 36 0-16,-5-36 0 15,0 0 0-15,0 0 0 0,27-5 0 16,-27 5-268-16,0 0-4 16</inkml:trace>
          <inkml:trace contextRef="#ctx0" brushRef="#br0" timeOffset="-3">2708 3073 1023 0,'19'19'0'16,"-19"-19"0"-16,0 0 0 15,0 0 0-15,0 0 0 16,0 0 0-16,0 0 0 0,24 47 0 15,-24-47 0-15,19-3 0 16,-19 3-254-16,19 0-17 16</inkml:trace>
          <inkml:trace contextRef="#ctx0" brushRef="#br0" timeOffset="-2">2221 2904 1023 0,'23'19'0'0,"-23"-19"0"16,0 0 0-16,0 0 0 0,0 0 0 15,30 17-115-15,-30-17-155 16,19 2 2-16</inkml:trace>
          <inkml:trace contextRef="#ctx0" brushRef="#br0" timeOffset="-1">2479 2965 1023 0,'0'0'0'0,"3"22"0"16,-3-22 0-16,0 0-51 15,0 0-228-15,0 0 7 16</inkml:trace>
          <inkml:trace contextRef="#ctx0" brushRef="#br0" timeOffset="-10">1400 3022 1023 0,'0'0'0'0,"0"0"0"15,0 0 0-15,0 0 0 16,19 7 0-16,-19-7 0 16,0 0 0-16,0 0-4 15,0 0-269-15,25 2 5 16</inkml:trace>
          <inkml:trace contextRef="#ctx0" brushRef="#br0" timeOffset="-8">1224 3552 1023 0,'0'0'0'16,"0"0"0"-16,25-6 0 0,-14 36 0 16,-11-30 0-16,29 2 0 15,-29-2-251-15,28 0-18 16</inkml:trace>
          <inkml:trace contextRef="#ctx0" brushRef="#br0" timeOffset="-7">1395 3346 1023 0,'0'0'0'16,"-12"25"0"-16,12-25 0 0,0 0 0 15,0 0 0-15,0 0 0 16,0 0 0-16,0 0-42 16,0 0-226-1,0 0-2-15</inkml:trace>
          <inkml:trace contextRef="#ctx0" brushRef="#br0" timeOffset="-4">1918 3263 1023 0,'0'0'0'0,"0"0"0"0,0 0 0 16,0 0 0-16,34 17 0 16,-34-17 0-16,0 0 0 15,0 0-264-15,30-8-11 16</inkml:trace>
          <inkml:trace contextRef="#ctx0" brushRef="#br0" timeOffset="-23">1393 269 1023 0,'0'0'0'0,"-10"-36"0"15,10 36 0-15,0 0 0 16,0 0 0-16,0 0 0 16,0 0 0-16,0 0 0 15,0 0 0-15,0 0 0 16,0 0-19-16,0 0-251 0,25 13-1 15</inkml:trace>
          <inkml:trace contextRef="#ctx0" brushRef="#br0" timeOffset="-22">2545 562 1023 0,'0'0'0'16,"13"19"0"-16,-13-19 0 15,-7-46 0-15,7 46 0 16,0 0-10-16,26 11-259 15,-26-11 1-15</inkml:trace>
          <inkml:trace contextRef="#ctx0" brushRef="#br0" timeOffset="-21">2964 206 1023 0,'0'0'0'16,"-12"29"0"-16,12-29 0 15,0 0 0-15,0 0 0 16,0 0 0-16,19 9-16 15,-19-9-254-15,0 0-4 16</inkml:trace>
          <inkml:trace contextRef="#ctx0" brushRef="#br0" timeOffset="-20">3013 1152 1023 0,'0'0'0'0,"0"0"0"0,0 0 0 16,0 0 0-16,0 0 0 15,0 0 0 1,0 0 0-16,4-57 0 15,-4 57 0-15,0 0 0 0,0 0-259 16,0 0-12-16</inkml:trace>
          <inkml:trace contextRef="#ctx0" brushRef="#br0" timeOffset="-19">1656 987 1023 0,'0'0'0'0,"0"0"0"16,0 0 0-16,0 0 0 0,0 0 0 15,21-9 0 1,-21 9 0-16,27-2 0 16,-27 2-28-16,34-8-244 15,-34 8-1-15</inkml:trace>
          <inkml:trace contextRef="#ctx0" brushRef="#br0" timeOffset="-13">2384 1599 1023 0,'0'0'0'0,"0"0"0"15,9 19 0-15,-9-19 0 16,0 0 0-16,21 11 0 15,-21-11-27-15,32 2-242 16,-32-2-3-16</inkml:trace>
          <inkml:trace contextRef="#ctx0" brushRef="#br0" timeOffset="-15">2143 1236 1023 0,'0'0'0'0,"12"19"0"16,-12-19 0-16,-21-4 0 16,21 4 0-16,24 4-25 15,-5 0-244-15,-19-4-3 16</inkml:trace>
          <inkml:trace contextRef="#ctx0" brushRef="#br0" timeOffset="-12">3030 1918 1023 0,'0'0'0'15,"0"0"0"-15,0 0 0 16,0 0 0-16,0 0 0 16,0 0 0-16,19-2 0 15,-19 2 0-15,0 0-252 16,25 2-24-16</inkml:trace>
          <inkml:trace contextRef="#ctx0" brushRef="#br0" timeOffset="-17">1508 1663 1023 0,'0'0'0'0,"-20"-3"0"16,20 3 0-16,0 0 0 16,0 0 0-16,0 0 0 15,0 0 0 1,0 0 0-16,39-10-11 15,-39 10-257-15,33-6-2 0</inkml:trace>
          <inkml:trace contextRef="#ctx0" brushRef="#br0" timeOffset="-14">2355 2022 1023 0,'0'23'0'0,"0"-23"0"15,0 0 0-15,0 0 0 16,16-19 0-16,4 19 0 16,-20 0 0-16,29-9-256 15,-29 9-14-15</inkml:trace>
          <inkml:trace contextRef="#ctx0" brushRef="#br0" timeOffset="-6">1499 3916 1023 0,'-4'23'0'16,"4"-23"0"-16,0 0 0 16,0 0-216-16,0 0-50 0,0 0-5 15</inkml:trace>
          <inkml:trace contextRef="#ctx0" brushRef="#br0" timeOffset="-5">1448 4025 1023 0,'11'19'0'0,"-11"-19"0"16,0 0 0-16,0 0 0 15,0 0 0-15,0 0 0 16,0 0 0-16,0 0 0 0,0 0-259 16,0 0-13-16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17:08.820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57E75C7-048C-4815-AF79-88C774A90F09}" emma:medium="tactile" emma:mode="ink">
          <msink:context xmlns:msink="http://schemas.microsoft.com/ink/2010/main" type="writingRegion" rotatedBoundingBox="28782,5614 29934,5256 30179,6046 29027,6404"/>
        </emma:interpretation>
      </emma:emma>
    </inkml:annotationXML>
    <inkml:traceGroup>
      <inkml:annotationXML>
        <emma:emma xmlns:emma="http://www.w3.org/2003/04/emma" version="1.0">
          <emma:interpretation id="{56D171E5-0EB9-4C7D-8386-2FEE28530BC9}" emma:medium="tactile" emma:mode="ink">
            <msink:context xmlns:msink="http://schemas.microsoft.com/ink/2010/main" type="paragraph" rotatedBoundingBox="28782,5614 29934,5256 30179,6046 29027,6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350F32-69B7-4AB9-9C74-B9DC7212283B}" emma:medium="tactile" emma:mode="ink">
              <msink:context xmlns:msink="http://schemas.microsoft.com/ink/2010/main" type="line" rotatedBoundingBox="28782,5614 29934,5256 30179,6046 29027,6404"/>
            </emma:interpretation>
          </emma:emma>
        </inkml:annotationXML>
        <inkml:traceGroup>
          <inkml:annotationXML>
            <emma:emma xmlns:emma="http://www.w3.org/2003/04/emma" version="1.0">
              <emma:interpretation id="{874C437C-C586-40A1-A046-EBD99BA14734}" emma:medium="tactile" emma:mode="ink">
                <msink:context xmlns:msink="http://schemas.microsoft.com/ink/2010/main" type="inkWord" rotatedBoundingBox="29243,5471 29934,5256 30179,6046 29488,6261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: :</emma:literal>
                </emma:interpretation>
                <emma:interpretation id="interp2" emma:lang="en-US" emma:confidence="0">
                  <emma:literal>! :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¥ :</emma:literal>
                </emma:interpretation>
              </emma:one-of>
            </emma:emma>
          </inkml:annotationXML>
          <inkml:trace contextRef="#ctx0" brushRef="#br0">2473 3926 1023 0,'0'0'0'0,"0"0"0"15,0 0 0-15,0 0 0 16,0 0 0-16,0 0 0 16,0 0 0-16,15 19-261 15,-15-19-9-15</inkml:trace>
          <inkml:trace contextRef="#ctx0" brushRef="#br0" timeOffset="1">3032 3413 1023 0,'0'0'0'0,"0"-29"0"16,0 29 0-16,0 0 0 0,7 31 0 15,-7-31 0-15,0 0 0 16,0 0-252-16,21-6-21 16</inkml:trace>
          <inkml:trace contextRef="#ctx0" brushRef="#br0" timeOffset="2">2702 3352 1023 0,'0'0'0'0,"6"27"0"15,24-25 0-15,-30-2 0 16,0 0 0-16,0 0 0 0,10 47 0 16,-10-47 0-16,0 0 0 15,0 0-256-15,28 32-15 16</inkml:trace>
          <inkml:trace contextRef="#ctx0" brushRef="#br0" timeOffset="4">2587 3770 1023 0,'22'0'0'0,"-22"0"0"16,0 0 0-16,0 0 0 15,0 0 0-15,19-8 0 16,-19 8-260-16,0 0-10 0</inkml:trace>
          <inkml:trace contextRef="#ctx0" brushRef="#br0" timeOffset="5">2998 3781 1023 0,'0'0'0'16,"0"0"0"-16,41 16 0 15,-41-16 0-15,0 0 0 16,10-29 0-16,-10 29 0 16,0 0 0-16,30-13-254 15,-30 13-17-15</inkml:trace>
          <inkml:trace contextRef="#ctx0" brushRef="#br0" timeOffset="6">2880 4163 1023 0,'0'0'0'0,"0"0"0"15,0 0 0-15,0 0 0 16,0 0 0-16,-19-15 0 16,38 17 0-16,-19-2 0 15,0 0 0-15,0 0-254 16,0 0-19-16</inkml:trace>
          <inkml:trace contextRef="#ctx0" brushRef="#br0" timeOffset="-1">2115 3696 1023 0,'26'-8'0'0,"-26"8"0"16,0 0 0-16,0 0-229 15,0 0-39-15,0 0-1 16</inkml:trace>
          <inkml:trace contextRef="#ctx0" brushRef="#br0" timeOffset="3">1980 4000 1023 0,'0'0'0'16,"0"0"0"-16,19 9 0 0,-19 16 0 15,0-25 0-15,0 0 0 16,0 0-250 0,23-2-20-16</inkml:trace>
          <inkml:trace contextRef="#ctx0" brushRef="#br0" timeOffset="-2">1961 3590 1023 0,'0'0'0'0,"0"0"0"16,0 0 0-16,0 0 0 15,0 0 0-15,0 0 0 16,0 0 0-16,0 0 0 16,19 5 0-16,-19-5-263 15,0 0-8-15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17:08.82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E8446C6-74F9-4854-AB57-D11FAA809379}" emma:medium="tactile" emma:mode="ink">
          <msink:context xmlns:msink="http://schemas.microsoft.com/ink/2010/main" type="writingRegion" rotatedBoundingBox="28300,6167 30266,6390 30153,7386 28186,7163"/>
        </emma:interpretation>
      </emma:emma>
    </inkml:annotationXML>
    <inkml:traceGroup>
      <inkml:annotationXML>
        <emma:emma xmlns:emma="http://www.w3.org/2003/04/emma" version="1.0">
          <emma:interpretation id="{43DF30CC-7607-4048-9BF8-25170AE935E1}" emma:medium="tactile" emma:mode="ink">
            <msink:context xmlns:msink="http://schemas.microsoft.com/ink/2010/main" type="paragraph" rotatedBoundingBox="28300,6167 30266,6390 30153,7386 28186,7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C578F7-A4B4-4B49-BEFF-073B687FAA21}" emma:medium="tactile" emma:mode="ink">
              <msink:context xmlns:msink="http://schemas.microsoft.com/ink/2010/main" type="line" rotatedBoundingBox="28300,6167 30266,6390 30153,7386 28186,7163"/>
            </emma:interpretation>
          </emma:emma>
        </inkml:annotationXML>
        <inkml:traceGroup>
          <inkml:annotationXML>
            <emma:emma xmlns:emma="http://www.w3.org/2003/04/emma" version="1.0">
              <emma:interpretation id="{9EC3292D-59A8-40A0-B832-13C58EE601CB}" emma:medium="tactile" emma:mode="ink">
                <msink:context xmlns:msink="http://schemas.microsoft.com/ink/2010/main" type="inkWord" rotatedBoundingBox="28300,6167 30266,6390 30153,7386 28186,7163"/>
              </emma:interpretation>
              <emma:one-of disjunction-type="recognition" id="oneOf0">
                <emma:interpretation id="interp0" emma:lang="en-US" emma:confidence="0">
                  <emma:literal>Emi.</emma:literal>
                </emma:interpretation>
                <emma:interpretation id="interp1" emma:lang="en-US" emma:confidence="0">
                  <emma:literal>Emi:</emma:literal>
                </emma:interpretation>
                <emma:interpretation id="interp2" emma:lang="en-US" emma:confidence="0">
                  <emma:literal>Edi:</emma:literal>
                </emma:interpretation>
                <emma:interpretation id="interp3" emma:lang="en-US" emma:confidence="0">
                  <emma:literal>Eli:</emma:literal>
                </emma:interpretation>
                <emma:interpretation id="interp4" emma:lang="en-US" emma:confidence="0">
                  <emma:literal>Eli.</emma:literal>
                </emma:interpretation>
              </emma:one-of>
            </emma:emma>
          </inkml:annotationXML>
          <inkml:trace contextRef="#ctx0" brushRef="#br0">1359 4566 1023 0,'15'19'0'15,"-15"-19"0"-15,0 0 0 16,0 0 0-16,0 0 0 15,15-19 0-15,-15 19 0 16,0 0 0-16,21-8 0 16,-21 8 0-16,0 0 0 15,0 0 0-15,0 0-14 16,23-9-253-16,-23 9 0 16</inkml:trace>
          <inkml:trace contextRef="#ctx0" brushRef="#br0" timeOffset="1">1359 4334 1023 0,'0'0'0'0,"0"0"0"15,24-13 0-15,-24 13 0 16,14-23 0-16,8 25 0 16,-22-2-7-16,23-15-270 15,-23 15 0-15</inkml:trace>
          <inkml:trace contextRef="#ctx0" brushRef="#br0" timeOffset="2">1887 4298 1023 0,'0'0'0'15,"0"0"0"-15,0 0 0 16,23 21 0-16,-23-21 0 16,19 2 0-16,-19-2-252 15,0 0-21-15</inkml:trace>
          <inkml:trace contextRef="#ctx0" brushRef="#br0" timeOffset="3">3058 4384 1023 0,'0'0'0'0,"0"0"0"15,0 0 0-15,0 0 0 16,0 0 0-16,27 17 0 16,-27-17 0-16,0 0 0 15,0 0-261-15,25 7-11 16</inkml:trace>
          <inkml:trace contextRef="#ctx0" brushRef="#br0" timeOffset="4">2484 4292 1023 0,'0'0'0'0,"6"21"0"15,0-2 0-15,-6-19 0 0,0 0 0 16,0 0-254-1,26-7-21-15</inkml:trace>
          <inkml:trace contextRef="#ctx0" brushRef="#br0" timeOffset="5">2280 4748 1023 0,'0'0'0'0,"0"0"0"0,0 0 0 16,0 0 0-16,11 21 0 16,-11-21 0-16,21-13 0 15,-21 13-211-15,19-19-58 16,-19 19-1-16</inkml:trace>
          <inkml:trace contextRef="#ctx0" brushRef="#br0" timeOffset="6">1402 5176 1023 0,'0'0'0'0,"23"-8"0"15,-23 8 0-15,27-13 0 16,-27 13 0-16,32-6 0 16,-15 46 0-16,-17-40 0 15,30-6 0-15,-30 6-235 16,0 0-33-16</inkml:trace>
          <inkml:trace contextRef="#ctx0" brushRef="#br0" timeOffset="7">2397 5058 1023 0,'0'0'0'0,"0"0"0"15,0 0 0-15,0 0 0 16,0 0 0-16,23-6 0 15,-23 6 0-15,21-15-260 16,-21 15-12-16</inkml:trace>
          <inkml:trace contextRef="#ctx0" brushRef="#br0" timeOffset="8">2854 4758 1023 0,'0'0'0'16,"0"0"0"-16,0 0 0 16,13 19 0-16,-13-19 0 15,0 0 0-15,0 0 0 0,0 0 0 16,0 0 0 0,0 0-268-16,0 0-2 15</inkml:trace>
          <inkml:trace contextRef="#ctx0" brushRef="#br0" timeOffset="9">3140 4971 1023 0,'0'0'0'16,"0"0"0"-16,0 0 0 16,0 0 0-16,0 0 0 15,0 0 0-15,0 0 0 16,0 0 0-16,23-31 0 16,-23 31 0-16,0 0 0 15,28-15-111-15,-28 15-156 16,0 0-1-16</inkml:trace>
          <inkml:trace contextRef="#ctx0" brushRef="#br0" timeOffset="10">1622 4731 1023 0,'23'0'0'16,"-23"0"0"-16,17-19 0 15,-17 19 0-15,30-7 0 16,-7 12 0-16,-23-5 0 0,36 0-60 16,-36 0-211-16,30-2-4 15</inkml:trace>
          <inkml:trace contextRef="#ctx0" brushRef="#br0" timeOffset="11">1961 5012 1023 0,'0'0'0'16,"0"0"0"-16,19-15 0 16,-19 15 0-16,0 0 0 0,0 0 0 15,27-7-258 1,-27 7-15-16</inkml:trace>
          <inkml:trace contextRef="#ctx0" brushRef="#br0" timeOffset="12">2924 5092 1023 0,'21'-7'0'0,"-21"7"0"15,22-19 0-15,-22 19 0 16,23-14 0-16,2 12 0 16,-25 2 0-16,30-17-260 15,-24-2-13-15</inkml:trace>
          <inkml:trace contextRef="#ctx0" brushRef="#br0" timeOffset="13">3202 4642 1023 0,'14'21'0'0,"-14"-21"0"15,0 0 0-15,0 0 0 0,2-23 0 16,-2 23-28 0,0 0-242-16,13-21-3 15</inkml:trace>
          <inkml:trace contextRef="#ctx0" brushRef="#br0" timeOffset="14">2596 4520 1023 0,'0'0'0'0,"-6"19"0"16,6-19 0-16,0 0 0 15,0 0 0-15,0 0-265 16,0 0-7-16</inkml:trace>
          <inkml:trace contextRef="#ctx0" brushRef="#br0" timeOffset="15">2592 4948 1023 0,'0'0'0'0,"23"-6"0"16,-23 6 0-16,13-25 0 15,-13 25-2-15,0 0-270 16,0 0-2-16</inkml:trace>
          <inkml:trace contextRef="#ctx0" brushRef="#br0" timeOffset="16">3043 5187 1023 0,'12'-25'0'16,"-1"-9"0"-16,-11 34 0 15,4-21 0-15,15 18 0 16,-19 3 0-16,19-14-243 15,-19 14-30-15</inkml:trace>
          <inkml:trace contextRef="#ctx0" brushRef="#br0" timeOffset="17">1433 5033 1023 0,'0'0'0'16,"0"0"0"-16,-25 0 0 16,25 0 0-16,23-11 0 15,-23 11 0-15,34-29 0 16,-11 29 0-16,-23 0 0 16,26-13-258-16,-26 13-13 0</inkml:trace>
          <inkml:trace contextRef="#ctx0" brushRef="#br0" timeOffset="18">2103 4509 1023 0,'19'-6'0'0,"-19"6"0"15,19-9 0-15,36 16 0 16,-55-7 0-16,19 6 0 15,-19-6-263-15,0 0-9 16</inkml:trace>
          <inkml:trace contextRef="#ctx0" brushRef="#br0" timeOffset="19">2109 5174 1023 0,'0'0'0'16,"23"-12"0"-16,-23 12 0 16,0 0 0-16,-6-19 0 15,6 19 0-15,0 0 0 16,0 0 0-16,23-7-144 0,-23 7-126 15,0 0 1-15</inkml:trace>
          <inkml:trace contextRef="#ctx0" brushRef="#br0" timeOffset="20">2751 4587 1023 0,'0'0'0'16,"4"-19"0"-16,-49 15 0 15,45 4 0-15,0 0 0 16,0 0 0-16,0 0 0 16,0 0 0-16,0 0-96 15,15 19-176-15,-15-19 1 16</inkml:trace>
          <inkml:trace contextRef="#ctx0" brushRef="#br0" timeOffset="21">2693 5143 1023 0,'-10'-30'0'16,"10"30"0"-16,-13 34 0 16,13-34 0-16,0 0 0 15,2-32-197-15,-2 32-74 16,23-25-7-16</inkml:trace>
          <inkml:trace contextRef="#ctx0" brushRef="#br0" timeOffset="22">1347 4752 1023 0,'0'0'0'0,"0"0"0"15,0 0 0 1,6-23 0-16,-6 23 0 0,19 8 0 16,-19-8-241-16,21 9-30 15</inkml:trace>
          <inkml:trace contextRef="#ctx0" brushRef="#br0" timeOffset="23">1781 5088 1023 0,'0'0'0'16,"0"0"0"-16,0 0 0 15,0 0 0-15,0 0 0 0,0 0 0 16,27 2-168-16,-27-2-102 16,0 0-1-16</inkml:trace>
          <inkml:trace contextRef="#ctx0" brushRef="#br0" timeOffset="24">1978 4803 1023 0,'0'0'0'0,"0"0"0"16,0 0 0-16,-19 6 0 16,19-6 0-16,0 0 0 15,19 23-266-15,-19-23-12 16</inkml:trace>
          <inkml:trace contextRef="#ctx0" brushRef="#br0" timeOffset="25">2573 4708 1023 0,'4'23'0'16,"-4"-23"0"-16,-34-9 0 16,34 9 0-16,0 0-96 15,23 17-174-15,-23-17-3 16</inkml:trace>
          <inkml:trace contextRef="#ctx0" brushRef="#br0" timeOffset="26">3254 5187 1023 0,'0'0'0'16,"-19"-4"0"-16,19 4 0 15,0 0 0-15,0 0 0 16,0 0 0-16,0 0 0 15,0 0 0-15,0 0 0 16,9 25-13-16,-28-19-262 16,-2 9-2-16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30.844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-10 2528 568 0,'-4'-18'167'16,"4"18"-5"-16,0 0-50 15,22-18-98-15,-22 18-14 16,26-29 0-16,-11 11 0 16,1 3 0-16,4-5 0 15,4 2 0-15,-2-10 0 16,9 1 0-16,-3-8 0 0,5 4 0 15,-2-13 0-15,9 2 0 16,-5-5 0 0,11-2 0-16,-4-6 0 15,5 0 0-15,1 0 0 0,1-3 0 16,4 3 0-16,2-7 0 16,6 0 0-16,-3-2 0 15,3 0 0-15,3-5 0 16,2-4 0-16,0-4 0 15,1-5 0-15,1 0 0 16,-2-4 0-16,4-4 0 16,-1 5 0-16,-1 1 0 15,-4 1 0-15,0 7 0 0,-5 6 0 16,-1 5 0 0,-7 8 0-16,-3 4 0 15,-4 8 0-15,-7 3 0 16,-6 9 0-16,-4 2 0 0,-3 3 0 15,-4 6 0-15,-3 2 0 16,-17 20 0-16,22-27 0 16,-22 27 0-16,14-17 0 15,-14 17 0-15,0 0 0 16,0 0 0-16,11-16 0 16,-11 16 0-16,0 0 0 15,0 0 0-15,0 0 0 16,0 0 0-16,0 0 0 15,0 0 0-15,0 0 0 16,0 0 0-16,0 0 0 16,6-18 0-16,-6 18 0 15,0 0 0-15,0 0 0 0,0 0 0 16,0 0 0-16,0 0 0 16,0 0 0-16,0 0 0 15,0 0 0-15,0 0 0 16,0 0 0-16,-20-11 0 15,20 11 0-15,-24 2 0 16,24-2 0-16,-31 7 0 16,11-2 0-16,-2-1 0 15,-2 2 0-15,-4-3 0 16,-1 3 0-16,2-6 0 16,-3 1 0-16,3-1 0 15,3-1 0-15,4 1 0 16,3-2 0-16,17 2 0 0,-23 0 0 15,23 0 0-15,0 0 0 16,0 0 0-16,-17 0 0 16,17 0 0-16,0 0 0 15,0 0 0-15,24-20 0 16,-24 20 0-16,26-18 0 16,-8 5 0-16,4 0 0 15,0 4 0-15,2-2 0 16,3-2 0-16,-1 2 0 15,-3 2 0-15,3 0 0 16,-2 3 0-16,-6 1 0 16,1-1 0-16,-19 6 0 15,27-3 0-15,-27 3 0 0,20 2 0 16,-20-2 0-16,0 0 0 16,18 12 0-16,-18-12 0 15,0 0 0 1,6 20 0-16,-6-20 0 0,2 21 0 15,-2-21 0-15,-2 25 0 16,2-25 0-16,-6 31 0 16,5-11 0-16,-1-2 0 15,2 4 0-15,-2 0 0 16,4 0 0-16,-2 4 0 16,2 1 0-16,-1-1 0 15,1-1 0-15,0 1 0 0,0-1 0 16,0 1 0-16,0-4 0 15,-1 2 0-15,-1-24 0 16,-18 27 0-16,29-7 0 16,-11-20-20-1,4 18-230-15,-4-18-1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30.8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6592 118 1023 0,'-18'-12'0'16,"18"12"0"-16,0 0 0 0,0 0 0 15,-12-7 0-15,12 7 0 16,-19 0 0-16,8 2 0 16,-3 0 0-1,2 3 0-15,-3 3 0 0,0 1 0 16,0 3 0-16,-1 1 0 15,2 5 0-15,2 0 0 16,2 4 0-16,2-1 0 16,3 2 0-16,3 1 0 15,4-1 0-15,3 1 0 16,4-2 0-16,3 0 0 16,4-6 0-16,8-1 0 15,2-5 0-15,4-1 0 0,4-7 0 16,2-2 0-16,0 3 0 15,-5-16 0-15,9 8 0 16,-14-11-190 0,6 7-60-16</inkml:trace>
  <inkml:trace contextRef="#ctx0" brushRef="#br0" timeOffset="1">-612 56 643 0,'0'0'152'0,"-1"-15"11"0,1 15-98 16,0 0-65-16,0 0 0 16,3 11 0-16,-3-11 0 15,3 24 0-15,-4-9 0 16,6 12 0-16,-5-2 0 15,3 10 0-15,-5 2 0 16,4 5 0-16,-4 2 0 16,1 2 0-16,0-2 0 15,0 0 0-15,-2-5 0 16,2-5 0-16,-2-5 0 16,2-5 0-16,-1-8 0 15,2-4 0-15,0-12 0 0,-2 13 0 16,2-13 0-16,0 0 0 15,0 0 0-15,3-25 0 16,3 13-203 0,-10-11-46-16</inkml:trace>
  <inkml:trace contextRef="#ctx0" brushRef="#br0" timeOffset="2">-603 107 971 0,'0'0'52'16,"3"-11"-52"-16,-3 11 0 15,0 0 0-15,-2-12 0 16,2 12 0-16,0 0 0 16,0 0 0-16,0 0 0 15,0 0 0-15,0 0 0 0,0 0 0 16,0 0 0-1,0 0 0-15,0 0 0 16,0 0 0-16,14 17 0 16,-6-5 0-16,-1 3 0 0,3 5 0 15,2 2 0-15,2 6 0 16,0 1 0-16,2 6 0 16,-1 2 0-16,0 3 0 15,0 0 0-15,-1-1 0 16,-1-2 0-16,-3-4 0 15,2-1 0-15,-6-8 0 16,1-5 0-16,-2-4 0 16,0-4 0-16,-5-11 0 15,0 0 0-15,0 0 0 16,15-5 0-16,-9-9 0 16,1-5 0-16,-1-6 0 15,3-9 0-15,1-2 0 0,-2-6 0 16,2 0 0-16,-2-2 0 15,-1 2 0-15,0 3 0 16,0 3 0-16,-3 9 0 16,1 2 0-16,-2 6 0 15,0 6 0-15,-3 13 0 16,2-18 0-16,-2 18 0 16,0 0 0-16,0 0 0 15,0 0 0-15,0 0 0 16,0 0 0-16,13 7 0 15,-13-7 0-15,12 12 0 16,-12-12-186-16,13 16-66 16</inkml:trace>
  <inkml:trace contextRef="#ctx0" brushRef="#br0" timeOffset="3">-221 784 1023 0,'0'0'0'0,"-7"20"0"16,6-7 0-16,1-13 0 15,0-12 0-15,5 0 0 16,0-3 0-16,1-5 0 0,2-3 0 16,2-5 0-16,0-2 0 15,1 1 0 1,0-1 0-16,-5 2 0 16,2 5 0-16,-1 3 0 0,0 5 0 15,-4 4 0-15,-3 11 0 16,0 0 0-16,0 0 0 15,12-4 0-15,-12 4 0 16,2 16 0-16,2-3 0 16,-2 3 0-16,3 2 0 15,-1 2 0-15,1 3 0 16,1 2 0-16,-1-2 0 16,3 1 0-16,-2-1 0 0,-1 0 0 15,-1 3 0-15,4-1 0 16,-13-12 0-1,9 6 0-15,-4-19-227 16,-12 20-21-16</inkml:trace>
  <inkml:trace contextRef="#ctx0" brushRef="#br0" timeOffset="4">-224 761 1023 0,'4'-12'0'16,"-4"12"0"-16,15-8 0 15,-2 3 0-15,5-3 0 16,2 2 0-16,4-1 0 16,0 2 0-16,34 5 0 0,-37-10 0 15,9 11 0-15,-14-11-191 16,8 9-55-16</inkml:trace>
  <inkml:trace contextRef="#ctx0" brushRef="#br0" timeOffset="5">571 314 1023 0,'0'0'0'0,"20"-19"0"16,-4 2 0-16,3 12 0 15,1-1 0-15,0-1 0 16,4 1 0-16,-1-2 0 16,0 2 0-16,-1 0 0 15,1 2 0-15,-6-1 0 16,-1 2 0-16,-3 1 0 16,-13 2 0-16,17 1 0 15,2 5 0-15,-19-6 0 16,0 0 0-16,0 0-191 15,-4 12-47-15</inkml:trace>
  <inkml:trace contextRef="#ctx0" brushRef="#br0" timeOffset="6">647 431 1023 0,'0'0'0'0,"22"-6"0"0,-4 2 0 16,-2 3 0-16,-1-4 0 16,-1 3 0-1,0-1 0-15,2-1 0 16,-1 2 0-16,-4-1 0 0,2 2 0 16,-2-20 0-16,1 26 0 15,-12-5 0-15,0 0-176 16,0 0-64-16</inkml:trace>
  <inkml:trace contextRef="#ctx0" brushRef="#br0" timeOffset="7">2178 864 1023 0,'-15'-5'0'0,"15"5"0"16,-2-15 0-16,4 2 0 16,3-1 0-16,4-5 0 15,-1-5 0 1,4-1 0-16,0-4 0 0,1-1 0 15,-1-1 0-15,4 1 0 16,-2 3 0-16,-2-1 0 16,-3 7 0-16,2 5 0 15,-1 3 0-15,-10 13 0 16,15-13 0-16,-15 13 0 16,0 0 0-16,0 0 0 15,14 10 0-15,-14-10 0 0,3 18 0 16,-2-4 0-16,-1 1 0 15,6 1 0-15,-3 2 0 16,-1 0 0-16,2-2 0 16,1 2 0-16,-2-1 0 15,1-1 0-15,1 0 0 16,-4-1 0-16,-2 20 0 16,1-35 0-16,6 21 0 15,-6-21-207-15,-2 13-38 16</inkml:trace>
  <inkml:trace contextRef="#ctx0" brushRef="#br0" timeOffset="8">2205 722 1023 0,'0'0'0'16,"0"0"0"-16,0 0 0 16,5-12 0-16,10 5 0 15,4 1 0-15,4-1 0 16,-1-1 0-16,0 1 0 16,2 17 0-16,-4-20 0 15,5 10 0-15,-13-9-116 16,11 12-123-16,-23-3-5 15</inkml:trace>
  <inkml:trace contextRef="#ctx0" brushRef="#br0" timeOffset="9">2865 47 1023 0,'0'0'0'0,"0"0"0"0,4-15 0 15,-3 26 0-15,0 3 0 16,0 2 0-16,-2 4 0 15,0 3 0-15,-2 5 0 16,1 1 0-16,-2 2 0 16,-1 0 0-16,1 1 0 15,2 3 0-15,-1-1 0 16,0 0 0-16,0-1 0 16,1-4 0-16,0 0 0 0,1-3 0 15,0-3 0-15,-3-6 0 16,4-3 0-1,0-14 0-15,0 13 0 16,-29-15 0-16,29 2 0 0,0 0 0 16,10-15-180-16,-11-4-61 15</inkml:trace>
  <inkml:trace contextRef="#ctx0" brushRef="#br0" timeOffset="10">2852 91 1023 0,'0'0'0'0,"0"0"0"16,0 0 0-16,0 0 0 15,0 0 0-15,0 0 0 16,8-12 0-16,-8 12 0 16,0 0 0-16,0 0 0 15,0 0 0-15,0 0 0 16,0 0 0-16,0 0 0 16,10 18 0-16,-10-18 0 15,5 16 0-15,1-4 0 16,0 3 0-16,-1 2 0 15,4 2 0-15,1 3 0 16,0 0 0-16,2 3 0 0,0-2 0 16,-2 0 0-16,2 2 0 15,0-2 0-15,1 0 0 16,-3-2 0-16,2-1 0 16,-3-3 0-16,0-1 0 15,1-2 0-15,-10-14 0 16,11 15 0-16,-11-15 0 15,0 0 0-15,11 2 0 16,-11-2 0-16,0 0 0 16,10-16 0-16,-10 16 0 15,6-20 0-15,-3 8 0 16,-1-2 0-16,1-3 0 16,-2-2 0-16,-2-2 0 0,3-3 0 15,0-4 0-15,-1-2 0 16,0-4 0-16,0 0 0 15,1-4 0-15,3 0 0 16,-2-1 0-16,2 4 0 16,-1 4 0-16,4 4 0 15,-1 3 0-15,-1 6 0 16,-1 3 0-16,-5 15 0 16,14-20 0-16,-14 20 0 15,11-15 0-15,-11 15 0 16,9-11 0-16,-9 11 0 15,0 0 0-15,0 0 0 0,0 0 0 16,0 0 0-16,0 0 0 16,0 0 0-16,0 0 0 15,-5 16 0-15,5-16-170 16,-15 9-80-16</inkml:trace>
  <inkml:trace contextRef="#ctx0" brushRef="#br0" timeOffset="11">1777 99 1023 0,'0'0'0'15,"0"0"0"-15,8 9 0 0,-8-9 0 16,1 11 0 0,-1-1 0-16,1-1 0 15,-1 4 0-15,3-1 0 16,-1 2 0-16,3 0 0 0,-2-1 0 15,3 0 0-15,0-3 0 16,-6-10 0-16,16 9 0 16,-16-9 0-16,20-1 0 15,-10-5 0-15,4-2 0 16,-1-6 0-16,2 0 0 16,0-3 0-16,0-1 0 15,-1-2 0-15,-2-3 0 16,-1 1 0-16,-3 1 0 15,-3 1 0-15,-2 2 0 16,-2 3 0-16,-1 2 0 16,-2 3 0-16,2 10 0 15,-3-11 0-15,3 11 0 0,0 0 0 16,0 0 0-16,0 0 0 16,0 0 0-16,0 0 0 15,2 11 0-15,-2-11 0 16,5 14 0-16,-2-3 0 15,2 0 0-15,-1 5 0 16,0 2 0-16,1 3 0 16,1 4 0-16,0 3 0 15,1 4 0-15,-1 2 0 16,0 2 0-16,-2-1 0 16,2 1 0-16,-4-2 0 15,-1 0 0-15,-1-4 0 16,-4-5 0-16,-1-3 0 0,-1-3 0 15,-1-3 0-15,-3-5 0 16,-1-1 0-16,-1-2 0 16,-1-3 0-16,0-3 0 15,-1-1 0-15,1-2 0 16,1-1 0-16,2-2 0 16,0-3 0-16,10 7 0 15,-13-16 0-15,13 16 0 16,0 0 0-16,-16-14 0 15,16 14 0-15,-6-10-207 16,6 10-43-16</inkml:trace>
  <inkml:trace contextRef="#ctx0" brushRef="#br0" timeOffset="12">4200 189 1023 0,'14'-6'0'0,"-14"6"0"16,8-17 0-16,-8 17 0 15,21-3 0-15,-7 0 0 16,0 2 0-16,1 1 0 0,3 0 0 16,2 0 0-16,3 1 0 15,1 1 0-15,2-2 0 16,0 1 0-16,1 0 0 15,0-1 0-15,-4 1 0 16,-2-1 0-16,-3 0 0 16,-6 0 0-16,-12 0 0 15,18-1 0-15,-18 1 0 16,0 0 0-16,0 0 0 16,0 0 0-16,0 0 0 15,0 0 0-15,0 0 0 16,-11-7 0-16,11 7 0 0,0 0 0 15,-20-9 0-15,20 9-187 16,-17-3-65-16</inkml:trace>
  <inkml:trace contextRef="#ctx0" brushRef="#br0" timeOffset="13">5385 91 1023 0,'0'0'0'16,"0"0"0"-16,0 0 0 15,11-9 0-15,-11 9 0 16,0 0 0-16,0 0 0 16,0 0 0-16,0 0 0 15,0 0 0-15,-7 20 0 16,4-6 0-16,-2 3 0 15,2 5 0-15,-1 3 0 16,0 3 0-16,-1 0 0 16,-1 3 0-16,1-1 0 15,0-1 0-15,0-3 0 16,-1-1 0-16,1-5 0 16,0-3 0-16,0-2 0 0,5-15 0 15,-6 16 0-15,6-16 0 16,0 0 0-16,0 0 0 15,0 0 0-15,-4-17 0 16,6 2 0-16,1-1 0 16,1-4 0-16,2-7 0 15,-1 0 0-15,2-4 0 16,1-1 0-16,1-1 0 16,0 2 0-16,3 0 0 15,-1 3 0-15,3 3 0 16,1 0 0-16,2 6 0 15,1 1 0-15,3 1 0 16,1 4 0-16,2-1 0 0,2 2 0 16,-2 2 0-16,-1 4 0 15,-1-1 0-15,-3 6 0 16,-2 4 0-16,-2 3 0 16,-2 7 0-16,-3 5 0 15,-1 3 0-15,-3 4 0 16,1 3 0-16,-5 4 0 15,-1 2 0-15,-2 1 0 16,-4-1 0-16,-2-1 0 16,-3 1 0-16,-3-3 0 15,-2-1 0-15,-2-3 0 16,-2-4 0-16,-2-2 0 0,0-5 0 16,-4-2 0-16,0-6 0 15,0-3 0-15,0-2 0 16,1-4 0-16,2-3 0 15,2-4 0-15,2 2 0 16,18 6 0-16,-18-14 0 16,18 14 0-16,-5-11-191 15,5 11-53-15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30.85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-3 217 441 0,'0'0'224'0,"-3"10"-2"16,3-10-86-16,0 14-136 15,0-14 0-15,2 15 0 16,-2-15 0 0,0 17 0-16,5-6 0 0,-3 0 0 15,3 0 0-15,-1 1 0 16,-1-1 0-16,0 3 0 16,1-3 0-16,1 2 0 15,1-2 0-15,1 1 0 16,-1-1 0-16,4-2 0 15,-1 0 0-15,3-3 0 16,-1 0 0-16,1-1 0 16,-1-2 0-16,2 1 0 0,-1-2 0 15,-1 2 0-15,2-3 0 16,-2 2 0 0,2-1 0-16,1-1 0 15,-2 0 0-15,1-1 0 0,0 1 0 16,-1-2 0-16,2 0 0 15,3 1 0-15,-2-1 0 16,0-1 0-16,1 1 0 16,0-1 0-16,1 0 0 15,1 0 0-15,-1 0 0 16,1 1 0-16,-1-1 0 16,2-1 0-16,1 2 0 15,0-2 0-15,2 1 0 0,-1 1 0 16,0-2 0-1,1 1 0-15,-1-1 0 16,3 0 0-16,0 1 0 16,0-1 0-16,1-1 0 0,0 0 0 15,2-1 0-15,0 2 0 16,1-2 0-16,-1-1 0 16,-2 1 0-16,2-1 0 15,-1 1 0-15,-1-2 0 16,-2 2 0-16,1-2 0 15,-2 2 0-15,1 1 0 16,-1-1 0-16,-1 0 0 16,-1 0 0-16,3 2 0 0,-1-1 0 15,1 0 0 1,0 0 0-16,2 0 0 16,1 1 0-16,0 0 0 0,0-1 0 15,1 2 0-15,1 0 0 16,-2-1 0-16,2 1 0 15,-1 2 0-15,1-1 0 16,0 1 0-16,4 1 0 16,0-1 0-16,2 0 0 15,2 2 0-15,2 1 0 16,1-1 0-16,0 2 0 16,2-1 0-16,-2 2 0 0,-1-1 0 15,0 1 0 1,-3 1 0-16,-2 0 0 15,0 0 0-15,-1 0 0 16,-2 3 0-16,-1-2 0 0,1 2 0 16,-2 0 0-16,0 0 0 15,-2 0 0-15,-1 0 0 16,-2 0 0-16,-2-2 0 16,-2 2 0-16,-2-2 0 15,-4 0 0-15,0-1 0 16,-2 1 0-16,-2-2 0 15,-1-1 0-15,-8-4 0 16,11 5 0-16,-11-5 0 16,0 0 0-16,0 0 0 15,0 0 0-15,0 0 0 16,-9-9 0-16,2 3 0 16,-3-1 0-16,1-2 0 0,-2-2 0 15,1 2 0-15,1-3 0 16,0 0 0-16,2 0 0 15,2 1 0-15,1 0 0 16,2 2 0-16,2 9 0 16,-1-17 0-16,1 17 0 15,7-12 0-15,-7 12 0 16,15-11 0-16,-3 6 0 16,1 0 0-16,4-1 0 15,3 1 0-15,3-1 0 16,2 1 0-16,1 2 0 15,3-1 0-15,2 2 0 16,3 0 0-16,0 2 0 0,1 1 0 16,2 0 0-16,3 1 0 15,0 1 0 1,0 0 0-16,1 0 0 16,-2 0 0-16,1 1 0 0,0-1 0 15,-3 1 0-15,2-1 0 16,0 0 0-16,0 1 0 15,0 0 0-15,2 1 0 16,0 0 0-16,2 0 0 16,0 0 0-16,0 1 0 15,1 1 0-15,-1-1 0 16,-1 0 0-16,2 0 0 16,0-1 0-16,-1 0 0 0,1-1 0 15,1-1 0-15,-1 0 0 16,2-1 0-1,-1-1 0-15,0-1 0 16,-1 0 0-16,2-3 0 0,1 0 0 16,-2-2 0-16,0 0 0 15,-2-2 0-15,-1 0 0 16,-1-1 0-16,-2-2 0 16,-5 1 0-16,-2-2 0 15,-3-1 0-15,-3 0 0 16,-3-1 0-16,-2-1 0 15,-4 0 0-15,-2-1 0 0,-2-1 0 16,-3-1 0-16,-2 0 0 16,0-2 0-1,-1 1 0-15,-1-1 0 16,-2 3 0-16,0 0 0 16,1 2 0-16,0 2 0 0,-1 0 0 15,-1 4 0-15,2-1 0 16,0 1 0-16,-1 1 0 15,-4 7 0-15,10-11 0 16,-10 11 0-16,4-24 0 16,-4 24 0-16,0 0 0 15,-11 3-136-15,-6-5-112 16,2 4-12-16</inkml:trace>
  <inkml:trace contextRef="#ctx0" brushRef="#br0" timeOffset="1">-2514 263 6 0,'0'0'6'15,"0"0"0"-15,0 0-1 0,-8 22 162 16,8-22 47 0,-6 22 2-16,10 0-1 15,-4-22-27-15,-6 35-188 16,6-35 0-16,-11 42 0 0,11-42 0 15,-10 40 0-15,8-18 0 16,4 2 0-16,-2 1 0 16,2-3 0-16,2-2 0 15,2-2 0-15,1 0 0 16,-7-18 0-16,14 24 0 16,-14-24 0-16,20 10 0 15,-20-10 0-15,28 0 0 16,-28 0 0-16,32-10 0 15,-32 10 0-15,35-20 0 16,-12 10 0-16,-1-4 0 16,7 0 0-16,-7 0 0 15,4 0 0-15,-4 0 0 0,4 0 0 16,1-1 0-16,-5 5 0 16,4-2 0-16,-4 2 0 15,5 0 0-15,-5 2 0 16,7 0 0-16,0 0 0 15,-1 2 0-15,4 0 0 16,-4 4 0-16,5-4 0 16,-1 2 0-16,8 0 0 15,-1 0 0-15,0 2 0 16,6-2 0-16,-5 2 0 16,2 2 0-16,-1 2 0 15,-5 4 0-15,-7 4 0 16,3 2 0-16,-2 4 0 0,-9 6 0 15,0 2 0-15,-9 1 0 16,0 1 0-16,-6 2 0 16,-2-4 0-1,-4 0 0-15,-6-4 0 0,-2-1 0 16,8-19 0-16,-20 24 0 16,20-24 0-16,-25 8 0 15,25-8 0-15,-21-8 0 16,21 8 0-16,-10-24 0 15,10 5 0-15,6-3 0 16,4-2 0-16,7-2 0 16,2-2 0-16,1 2 0 15,8-1 0-15,-2 5 0 0,-1 6 0 16,3 0 0 0,2 8 0-16,-8 2 0 15,3 4 0-15,1 6 0 16,-4 2 0-16,5 4 0 0,2 2 0 15,-3 4 0-15,0 2 0 16,4 2 0-16,1 1 0 16,-1-3 0-16,2 0 0 15,3-4 0-15,3-4 0 16,1-6 0-16,4-2 0 16,1-8 0-16,5-6 0 15,3-4 0-15,-5-4 0 16,-1-7 0-16,-2-1 0 15,-6-4 0-15,0-4 0 16,-9-2 0-16,-11-1 0 16,-6 1 0-16,-6 4 0 15,-4 3 0-15,-6 7 0 0,4 24 0 16,-20-18 0-16,20 18 0 16,-22 10 0-16,18 12 0 15,-17-14-157-15,17 21-94 16,-14-13-6-16</inkml:trace>
  <inkml:trace contextRef="#ctx0" brushRef="#br0" timeOffset="2">-2364 1202 981 0,'0'0'42'0,"0"0"-42"16,2-11 0-16,-2 11 0 0,0 0 0 16,0 0 0-16,-10-3 0 15,10 3 0-15,-12 7 0 16,3-2 0-16,-2 2 0 16,-2 3 0-16,-2 0 0 15,-1 2 0-15,-2 0 0 16,1 1 0-16,-1 2 0 15,1 1 0-15,2-1 0 16,3 2 0-16,2-3 0 16,4 1 0-16,4-1 0 15,2-1 0-15,5-2 0 16,2-3 0-16,3-1 0 16,6-5 0-16,2 3 0 0,-3-7 0 15,6 2-215-15,-7-8-31 16</inkml:trace>
  <inkml:trace contextRef="#ctx0" brushRef="#br0" timeOffset="3">-2312 1334 1023 0,'-6'14'0'0,"-2"1"0"15,4-1 0-15,-1-1 0 16,5 0 0-16,2-2 0 15,-2-11 0-15,15 12 0 16,-2-11 0-16,3-1 0 16,0-3 0-16,1-4 0 15,1-3 0-15,-1-5 0 16,-2-1 0-16,-3-3 0 16,-2 0 0-16,-7-1 0 15,-3 2 0-15,-4 2 0 16,-3 2 0-16,7 14 0 15,-18-17 0-15,18 17 0 16,-20-7-212-16,20 7-24 0</inkml:trace>
  <inkml:trace contextRef="#ctx0" brushRef="#br0" timeOffset="4">-2086 1257 1023 0,'-7'13'0'16,"4"8"0"-16,-3-4 0 16,0 1 0-16,0-3 0 15,-1-1 0-15,2-3 0 16,2-2 0-16,3-9 0 16,-5 8 0-16,5-8 0 15,2-11 0-15,4 0 0 16,1-3 0-16,2-2 0 15,0-1 0-15,4-1 0 0,-2 0 0 16,3 3 0-16,-1 3 0 16,-3 4 0-16,0 2 0 15,-2 2 0-15,-8 4 0 16,13 4 0-16,-13-4 0 16,6 12 0-16,-6-4 0 15,-1 2 0-15,1 2 0 16,-1 0 0-16,-1 1 0 15,1-1 0-15,0 1 0 16,1-2 0-16,0 0 0 16,1-3 0-16,-1-8 0 15,5 12 0-15,-5-12 0 16,9 5 0-16,-9-5 0 0,10-9-222 16,-8 0-30-16</inkml:trace>
  <inkml:trace contextRef="#ctx0" brushRef="#br0" timeOffset="5">-1877 1294 1023 0,'3'16'0'15,"-3"0"0"-15,3-2 0 16,0-3 0-16,-1 1 0 15,1-4 0-15,1 0 0 16,-4-8 0-16,9 7 0 16,-9-7 0-16,10-4 0 15,-10 4 0-15,11-16 0 16,-7 5 0-16,1-3 0 16,-1-1 0-16,-1-2 0 15,-1-1 0-15,-1 2 0 16,-1 2 0-16,0 2 0 15,-1 4 0-15,1 8 0 0,-2-11 0 16,2 11 0-16,0 0 0 16,0 0 0-16,0 0 0 15,-9-1 0-15,16 5 0 16,-7-4 0-16,11 1-212 16,-11-1-35-16</inkml:trace>
  <inkml:trace contextRef="#ctx0" brushRef="#br0" timeOffset="6">-1628 1264 1023 0,'0'0'0'0,"11"-5"0"16,-4 0 0-16,1 0 0 0,1-2 0 15,-1 0 0-15,-1-3 0 16,-1 1 0-16,-1-1 0 16,-5 0 0-16,-1 2 0 15,1 8 0-15,-18-11 0 16,6 10 0-16,-3 3 0 16,-2 3 0-16,-4 4 0 15,1 3 0-15,2 0 0 16,2 2 0-16,2 0 0 15,3 1 0-15,6-1 0 16,2-1 0-16,9-1 0 16,3-1 0-16,4-3 0 15,1-5 0-15,10 4 0 0,-4-9 0 16,6 5-225-16,-7-9-20 16</inkml:trace>
  <inkml:trace contextRef="#ctx0" brushRef="#br0" timeOffset="7">-1446 1217 1023 0,'-18'1'0'0,"18"-1"0"0,-18-2 0 15,7 13 0-15,0 1 0 16,4 3 0 0,0-1 0-16,4 1 0 15,3 0 0-15,3-1 0 0,4-1 0 16,5-2 0-16,4-2 0 16,3-4 0-16,3-3 0 15,0-7 0-15,9 2 0 16,-5-11-218-16,6 2-21 15</inkml:trace>
  <inkml:trace contextRef="#ctx0" brushRef="#br0" timeOffset="8">-1316 1171 1023 0,'0'0'0'16,"23"-4"0"-16,-5 0 0 16,2 1 0-16,2 0 0 0,3 1 0 15,-2-1 0 1,3 0 0-16,0 1 0 16,-2 0 0-16,-3 0 0 15,-3 1 0-15,-4 0 0 16,-3 2 0-16,-2 1 0 0,-9-2 0 15,10 7 0-15,-10-7 0 16,2 12 0-16,-1-5 0 16,-3 3 0-16,3 0 0 15,-3 1 0-15,1 1 0 16,1 0 0-16,1 0 0 16,-1 0 0-16,2 0 0 15,1-4 0-15,-3-8 0 0,7 4 0 16,-7-4 0-1,0 0-212-15,0 0-36 16</inkml:trace>
  <inkml:trace contextRef="#ctx0" brushRef="#br0" timeOffset="9">-1179 1068 1023 0,'-3'-9'0'16,"3"9"0"-16,0 0 0 0,-8 12 0 15,8-5 0-15,1 3 0 16,0 4 0-16,1 1 0 16,2 3 0-16,-1 4 0 15,1-1 0-15,2 2 0 16,-1 1 0-16,-1 0 0 16,-3 0 0-16,-2 1 0 15,4-4 0-15,-11-8 0 16,5 1 0-16,-9-11-240 15,4 2-9-15</inkml:trace>
  <inkml:trace contextRef="#ctx0" brushRef="#br0" timeOffset="10">-930 1123 1023 0,'-3'9'0'16,"9"9"0"-16,-6-3 0 16,2 1 0-16,3-2 0 15,0 0 0-15,1-3 0 16,1-1 0-16,1-3 0 16,0-3 0-16,2-3 0 15,2-2 0-15,-2-2 0 0,1-2 0 16,1-3 0-16,0 0 0 15,-1-3 0-15,0-1 0 16,-4 0 0-16,0 1 0 16,-1 2 0-16,-3 0 0 15,-3 9 0-15,3-8 0 16,-3 8 0-16,0 0 0 16,-3 9 0-16,3-9 0 15,-2 16 0-15,3-7 0 16,0 0 0-16,3-1 0 15,2 1 0-15,6-3 0 16,1 0 0-16,4-3 0 16,3-2 0-16,3-3 0 0,4-1 0 15,-3-2 0-15,1-2 0 16,-3-1 0 0,-4-1 0-16,-2-1 0 15,-8 0 0-15,-7 0 0 0,-4 3 0 16,3 7 0-16,-18-10 0 15,4 9 0-15,-2 3 0 16,-1 3 0-16,2 6 0 16,3 2 0-16,4 2 0 15,2 3 0-15,7 2 0 16,2 0 0-16,7 0 0 16,8 1 0-16,3-5 0 15,-16-3 0-15,21 1 0 0,-7-11 0 16,1 1-234-16,-9-9-20 15</inkml:trace>
  <inkml:trace contextRef="#ctx0" brushRef="#br0" timeOffset="11">-873 957 1023 0,'-13'-1'0'0,"-5"-9"0"15,8-16 0 1,-2 23 0-16,5 1 0 16,7 2 0-16,-12-5 0 15,12 5 0-15,0 0 0 0,0 0-235 16,-6-9-27-16</inkml:trace>
  <inkml:trace contextRef="#ctx0" brushRef="#br0" timeOffset="12">-2501 1998 1023 0,'0'0'0'0,"0"0"0"15,0 0 0-15,7-8 0 16,-4-1 0-16,2-3 0 15,2-2 0-15,1-3 0 16,0-2 0-16,3-5 0 0,-1-1 0 16,3-5 0-1,0-2 0-15,1-3 0 16,-1-1 0-16,3-1 0 16,-2 2 0-16,0 5 0 0,-1 4 0 15,-1 6 0-15,-3 5 0 16,1 7 0-16,-10 8 0 15,12-1 0-15,-12 1 0 16,11 12 0-16,-6-21 0 16,4 24 0-16,-9-4 0 15,7 7-204-15,-8-5-39 16</inkml:trace>
  <inkml:trace contextRef="#ctx0" brushRef="#br0" timeOffset="13">-2518 1816 1023 0,'0'0'0'15,"10"-1"0"-15,-10 1 0 16,20-7 0-16,-3 3 0 15,3-2 0-15,1 0 0 16,2 0 0-16,1-1 0 16,1 1 0-16,3 3 0 15,-10-6 0-15,6 4 0 16,-9-5-219-16,4 5-27 0</inkml:trace>
  <inkml:trace contextRef="#ctx0" brushRef="#br0" timeOffset="14">-2146 1568 1023 0,'-5'14'0'15,"-9"17"0"-15,1 5 0 16,2-16 0-16,-2-1 0 15,1 4 0-15,3-1 0 0,-2 0 0 16,0 2 0-16,4-3 0 16,0 0 0-16,0-3 0 15,2-1 0 1,1-3 0-16,1-2 0 0,3-1 0 16,0-11 0-16,0 0-8 15,9-4-233-15,4 0-5 16</inkml:trace>
  <inkml:trace contextRef="#ctx0" brushRef="#br0" timeOffset="15">-2148 1796 1023 0,'-7'14'0'16,"-4"-1"0"-16,1 0 0 15,2 0 0-15,1-2 0 16,2 0 0-16,6-3 0 16,-1-8 0-16,8 12 0 15,1-9 0-15,0-2 0 16,5-2 0-16,0-4 0 16,2-1 0-16,0-2 0 15,-1-2 0-15,0 0 0 16,-2 0 0-16,-2 1 0 15,-2 1 0-15,-9 8 0 0,11-7 0 16,-11 7 0-16,0 0 0 16,3 10 0-16,-4-2 0 15,1 0 0 1,-1 2 0-16,2-1 0 0,1 2 0 16,1-2 0-16,-3-9 0 15,10 11 0-15,2-4 0 16,-12-7-7-16,19-3-238 15,-12-7-3-15</inkml:trace>
  <inkml:trace contextRef="#ctx0" brushRef="#br0" timeOffset="16">-1803 1753 1023 0,'-12'7'0'16,"12"-7"0"-16,-12 9 0 15,5 9 0-15,0 2 0 16,1 0 0-16,0 0 0 0,0 0 0 15,1-1 0-15,0-3 0 16,2-1 0-16,1-5 0 16,3 0 0-16,-1-10 0 15,0 0-21-15,-1-8-228 16,7 0-3-16</inkml:trace>
  <inkml:trace contextRef="#ctx0" brushRef="#br0" timeOffset="17">-1880 1739 1023 0,'0'0'0'0,"8"8"0"16,-3 2 0-16,2 4 0 16,1-2 0-16,2 1 0 15,0-1 0-15,0 0 0 16,0 0 0-16,-2-2 0 0,2 0 0 15,-10-10 0 1,3 13 0-16,-3-13-15 16,8 6-229-16,-8-6-1 15</inkml:trace>
  <inkml:trace contextRef="#ctx0" brushRef="#br0" timeOffset="18">-1449 1787 1023 0,'0'0'0'16,"-14"4"0"-16,0 1 0 16,4-1 0-16,-1 4 0 15,5 0 0-15,-1 0 0 0,-1 2 0 16,2 0 0-16,-1-1 0 16,1 1 0-16,2-2 0 15,4-8 0 1,-2 12 0-16,2-12 0 0,9 6 0 15,-9-6 0-15,17 0 0 16,-2-3 0-16,1-3 0 16,1-2 0-16,-1-2 0 15,1-3 0-15,-4-2 0 16,-2-1 0-16,-4-1 0 16,-6 2 0-16,2 1 0 15,-6 1 0-15,1 5 0 16,2 8 0-16,-8-5 0 0,8 5 0 15,0 11 0 1,1-1 0-16,1 2 0 16,2 3 0-16,3 1 0 15,2 2 0-15,2-3 0 0,2 0 0 16,-1-2 0-16,1-2 0 16,0-3 0-16,0-3 0 15,-3-3 0-15,0-4 0 16,-1-1 0-16,-6-5 0 15,2-3 0-15,-5-3 0 16,1-3 0-16,0-3 0 16,-1-4 0-16,-3-2 0 15,5-8 0-15,1-2 0 16,1-2 0-16,7 0 0 16,1 1 0-16,2 2 0 15,4 4 0-15,2 5 0 0,0 6 0 16,2 8 0-16,2 6 0 15,0 3 0-15,-2 5 0 16,2 5 0-16,-1 4 0 16,-10-2 0-16,3 5 0 15,-14-4-239-15,0 6-10 16</inkml:trace>
  <inkml:trace contextRef="#ctx0" brushRef="#br0" timeOffset="19">-1416 1703 1023 0,'10'4'0'16,"3"-6"0"-16,9 3 0 16,1-1 0-16,7-1 0 15,1-4 0-15,-2-1 0 16,7 2 0-16,-7-5-2 15,2 4-245-15,-8-3-6 16</inkml:trace>
  <inkml:trace contextRef="#ctx0" brushRef="#br0" timeOffset="20">-953 1888 1023 0,'0'0'0'0,"-8"-2"0"16,-8 1 0-16,16 1 0 15,1-12 0-15,1 2 0 16,0-4 0-16,7-2 0 15,-2-3 0-15,6-3 0 16,1-4 0-16,3-3 0 16,0-3 0-16,0 2 0 0,-1 0 0 15,-1 3 0 1,-1 4 0-16,-2 6 0 16,-3 4 0-16,-9 13 0 15,9-4 0-15,-8 13 0 0,-1 5 0 16,0 4 0-16,0 2 0 15,0 3 0-15,-1 2 0 16,2 0 0-16,0-1 0 16,1-2 0-16,1-1 0 15,1-3 0-15,-3 0 0 16,1-3 0-16,1-6 0 16,-1 5 0-16,-2-14-2 15,-4 13-245-15,-4-15 0 0</inkml:trace>
  <inkml:trace contextRef="#ctx0" brushRef="#br0" timeOffset="21">-924 1803 1023 0,'0'0'0'0,"12"-11"0"16,3 10 0-16,-1-2 0 15,3 1 0-15,1 0 0 16,3 0 0-16,0 3 0 16,-8-7 0-16,6 6 0 0,-19 0-239 15,16-8-11 1</inkml:trace>
  <inkml:trace contextRef="#ctx0" brushRef="#br0" timeOffset="22">1551 1593 1023 0,'-13'8'0'0,"-4"-9"0"15,8 8 0-15,9-7 0 16,-10 5 0-16,10-5 0 15,7-3 0-15,5-1 0 16,2-1 0-16,6-2 0 16,6-2 0-16,4 2 0 15,4-3 0-15,0 3 0 16,1 2 0-16,0-1 0 16,-2 2 0-16,0 4 0 15,-14-5 0-15,5 5-223 0,-12-5-20 16</inkml:trace>
  <inkml:trace contextRef="#ctx0" brushRef="#br0" timeOffset="23">1607 1792 1023 0,'0'0'0'16,"0"0"0"-16,0-14 0 15,3 4 0-15,2-3 0 16,0-1 0-16,2-5 0 15,2-3 0-15,1-3 0 16,0-4 0-16,1-2 0 16,1-4 0-16,0 0 0 15,2-2 0-15,0 1 0 16,0 2 0-16,2 3 0 16,-1 5 0-16,2 4 0 15,-3 5 0-15,2 5 0 0,-2 3 0 16,-2 4 0-16,0 3 0 15,-2 1 0-15,1 2 0 16,-3 1 0-16,2 4 0 16,-3 2 0-16,-7-8 0 15,9 20 0-15,-8-10 0 16,3 7-219-16,-11-5-26 16</inkml:trace>
  <inkml:trace contextRef="#ctx0" brushRef="#br0" timeOffset="24">1950 1400 1023 0,'0'0'0'0,"0"0"0"15,12-2 0-15,-12 2 0 16,-11 15 0-16,4-3 0 16,-4 1 0-16,0 5 0 0,-2 1 0 15,0 2 0-15,-1 0 0 16,1 4 0-16,1-3 0 16,0 1 0-16,3-1 0 15,0-4 0-15,2 0 0 16,3-2 0-16,1-3 0 15,3-13 0-15,3 16 0 16,-3-16 0-16,10 1-221 16,-4-9-23-16</inkml:trace>
  <inkml:trace contextRef="#ctx0" brushRef="#br0" timeOffset="25">2005 1578 1023 0,'0'0'0'16,"-10"5"0"-16,10-5 0 16,-9 12 0-16,1-1 0 15,1 1 0-15,-1 1 0 16,1 1 0-16,1-1 0 16,4-2 0-16,0-2 0 15,3 0 0-15,-1-9 0 16,10 11 0-16,-1-9 0 15,1-1 0-15,2-2 0 16,1-2 0-16,0-2 0 0,1-1 0 16,0-2 0-16,-3 0 0 15,0 0 0 1,0 2 0-16,-3-1 0 16,0 3 0-16,-8 4 0 0,12-4 0 15,-12 4 0-15,8 6 0 16,-8-6 0-16,4 13 0 15,-4-13 0-15,6 12 0 16,-6-12-217-16,5 9-24 16</inkml:trace>
  <inkml:trace contextRef="#ctx0" brushRef="#br0" timeOffset="26">2205 1529 1023 0,'11'13'0'15,"-11"-13"0"-15,10 16 0 16,0-6 0-16,1 1 0 15,2 0 0-15,1 2 0 16,2-1 0-16,0-1 0 16,0-1 0-16,0-1 0 15,-1-2 0-15,-1-1 0 16,16 3 0-16,-30-9 0 16,16 4 0-16,-16-4-220 0,0 0-24 15</inkml:trace>
  <inkml:trace contextRef="#ctx0" brushRef="#br0" timeOffset="27">2345 1515 1023 0,'-9'0'0'15,"9"0"0"-15,-9 14 0 16,2-4 0-16,-1 3 0 15,-1 2 0-15,-1 2 0 16,0 2 0-16,1 0 0 0,0 0 0 16,1-2 0-16,2 0 0 15,2-3 0-15,4-14 0 16,2 18 0 0,-2-18 0-16,9 9-216 0,-9-9-30 15</inkml:trace>
  <inkml:trace contextRef="#ctx0" brushRef="#br0" timeOffset="28">2684 1588 1023 0,'0'0'0'0,"-11"-8"0"0,9-8 0 16,-8 14 0 0,2 2 0-16,-3 1 0 15,1 5 0-15,0 1 0 16,0 2 0-16,1 3 0 0,0 0 0 16,1 2 0-16,3 1 0 15,3-2 0-15,-1-2 0 16,6-2 0-16,-3-9 0 15,13 11 0-15,1-8 0 16,3-5 0-16,3-1 0 16,1-3 0-16,1-3 0 15,-2-1 0-15,-3-1 0 16,-4-4 0-16,-5 1 0 16,-6 2 0-16,-5-2 0 15,-4 3 0-15,-2 3 0 16,-3 2 0-16,1 2 0 15,0 4 0-15,2 0 0 0,1 3 0 16,8-3 0-16,-5 11 0 16,5-11 0-16,7 16 0 15,3-6 0-15,4 1 0 16,1 1 0-16,5 1 0 16,-3-3 0-16,9 8 0 15,-7-10 0-15,5 6-206 16,5-7 198-16,-14-1 6 15,-3-2 3-15,-3-3 1 0,-1-2 211 16,-11-8-213 0,3 9 0-16,-5-20 0 15,-7 7 0-15,7-5 0 16,2-3 0-16,0-3 0 0,3-4 0 16,4-2 0-16,0-5 0 15,6-1 0-15,1-1 0 16,4 1 0-16,3 2 0 15,3 4 0-15,1 3 0 16,0 6 0-16,0 4 0 16,-2 9 0-16,-1 4 0 15,-4 7 0-15,-3 3 0 16,-5 4 0-16,-4 6 0 16,-3 5 0-16,-7-4 0 15,5 6 0-15,-11-6-194 16,4 5-55-16</inkml:trace>
  <inkml:trace contextRef="#ctx0" brushRef="#br0" timeOffset="29">2830 1534 1023 0,'0'0'0'0,"0"0"0"15,2-17 0-15,6 15 0 16,3 0 0-16,3-1 0 16,4-2 0-16,1 0 0 15,0-2 0-15,8 5 0 16,-7-6 0-16,5 7-213 0,-9-6-36 16</inkml:trace>
  <inkml:trace contextRef="#ctx0" brushRef="#br0" timeOffset="30">3187 1700 1023 0,'0'0'0'15,"0"0"0"-15,0-9 0 16,8 3 0-16,2-4 0 15,1-3 0-15,1-4 0 16,2-3 0-16,1-4 0 16,-1-5 0-16,1-1 0 15,1-1 0-15,0 0 0 0,-2 1 0 16,1 0 0-16,-4 7 0 16,0 4 0-16,-2 6 0 15,-1 3 0-15,-8 10 0 16,0 0 0-16,9-2 0 15,-9 2 0-15,1 14 0 16,-2-4 0-16,0 2 0 16,1 2 0-16,0 2 0 15,0 1 0-15,0 3 0 16,1 3 0-16,2 3 0 16,-1 0 0-16,1 3 0 15,0-2 0-15,0 0 0 16,0-3 0-16,0-3 0 0,-1-3 0 15,-1-6 0-15,1 1 0 16,-2-13 0 0,-3 10-191-16,3-10-56 15</inkml:trace>
  <inkml:trace contextRef="#ctx0" brushRef="#br0" timeOffset="31">3269 1562 1023 0,'-10'-8'0'16,"10"8"0"-16,-8 20 0 15,8-20 0-15,0 0 0 16,0 0 0-16,0 0 0 0,8-8 0 15,0 6 0-15,2 0 0 16,2 1 0-16,2 1 0 16,-2 1 0-16,3 1 0 15,-2 0 0-15,-2 0 0 16,-1 1 0-16,0 0 0 16,-2 3 0-16,-8-6 0 15,16 3 0-15,-16-3-198 16,14-2-53-16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30.89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5517 824 1023 0,'0'0'0'15,"-5"-15"0"-15,5 15 0 0,7-21 0 16,-1 4 0-16,4-2 0 16,3-3 0-16,1-2 0 15,4-2 0-15,0-1 0 16,2-3 0-16,-1 3 0 16,0 2 0-16,-4 4 0 15,-3 3 0-15,-1 3 0 16,-11 15 0-16,13-12 0 15,-13 12 0-15,0 0 0 16,4 11 0-16,-4-11 0 0,-2 21 0 16,1-7 0-1,0 2 0-15,1 3 0 16,0 2 0-16,1 1 0 0,2 2 0 16,0-2 0-16,2 2 0 15,0-3 0-15,0-1 0 16,1-3 0-16,1 3 0 15,-7-20 0-15,6 20 0 16,-6-20-206-16,0 0-38 16</inkml:trace>
  <inkml:trace contextRef="#ctx0" brushRef="#br0" timeOffset="1">5561 706 1023 0,'0'0'0'15,"0"0"0"-15,0 0 0 16,24-7 0-16,-8 3 0 16,5 2 0-16,3-2 0 15,1 1 0-15,3-2 0 16,1 4 0-16,-5-8 0 15,6 11 0-15,-12-7-191 16,6 6-51-16</inkml:trace>
  <inkml:trace contextRef="#ctx0" brushRef="#br0" timeOffset="2">5935 678 1023 0,'-1'27'0'0,"-4"-15"0"16,-2 8 0-16,6-2 0 16,4 0 0-16,-3 0 0 15,2-5 0-15,1 0 0 16,-3-13 0-16,5 18 0 0,-5-18 0 15,0 0 0-15,0 0 0 16,0 0 0-16,0 0 0 16,10-12 0-16,-10 0 0 15,1-8 0-15,0-3 0 16,0-2 0-16,2-2 0 16,-1 0 0-16,2-1 0 15,0 2 0-15,1 1 0 16,0 4 0-16,1 4 0 15,0 2 0-15,2 3 0 16,0 0 0-16,-8 12 0 16,20-16 0-16,-7 9 0 15,1 3 0-15,-1 4 0 0,2 3 0 16,0 2 0-16,-1 3 0 16,-2 3 0-16,0 3 0 15,-4 1 0 1,-3 1 0-16,-2-1 0 0,-4 0 0 15,-4-1 0-15,-3-2 0 16,-2-1 0-16,-1-2 0 16,0-2 0-16,11-7 0 15,-18 9 0-15,18-9 0 16,0 0 0-16,0 0 0 16,0 0 0-16,20 1 0 15,-4-2 0-15,4 1 0 16,3 4 0-16,-1-2 0 0,1 5 0 15,-5 1 0-15,-1 2 0 16,-6 1 0 0,-8 3 0-16,-6 1 0 15,-10 0 0-15,-5 1 0 0,-9-1 0 16,-4-1 0-16,-4-1 0 16,2 0 0-16,-1-3 0 15,5-4 0-15,-3-6 0 16,21 5 0-16,-2-13 0 15,13 8-218-15,8-19-32 16</inkml:trace>
  <inkml:trace contextRef="#ctx0" brushRef="#br0" timeOffset="3">6701 516 969 0,'0'0'54'15,"-11"-2"-54"-15,11 2 0 16,0 0 0-16,7 13 0 16,-7-13 0-16,0 0 0 15,-1 13 0-15,1-13 0 16,0 15 0-16,0-15 0 15,-1 19 0-15,1-8 0 16,-1 1 0-16,-1 1 0 16,1-1 0-16,0 0 0 15,-1-1 0-15,2-11 0 16,-1 18 0-16,1-18 0 0,-2 12 0 16,2-12 0-16,0 0 0 15,0 0 0-15,0 0 0 16,0 0 0-1,0 0 0-15,5-11 0 0,-1 1 0 16,0-1 0-16,1-3 0 16,1 0 0-16,1-1 0 15,0 2 0-15,0 0 0 16,0 2 0-16,-7 11 0 16,12-16 0-16,-12 16 0 15,11-9 0-15,-11 9 0 16,0 0 0-16,0 0 0 15,11 5 0-15,-11-5 0 0,4 12 0 16,-4-12 0-16,1 20 0 16,-1-8 0-1,-1-1 0-15,-1 1 0 16,-2-1 0-16,4-11 0 0,-3 17 0 16,3-17 0-16,0 0 0 15,0 0 0-15,0 0 0 16,0 0 0-16,0 0 0 15,7-11 0-15,1-2 0 16,4-1 0-16,0-2 0 16,0 1 0-16,4 0 0 15,-1 1 0-15,0 2 0 16,0 5 0-16,-4 1 0 0,0 4 0 16,-11 2 0-1,19 2 0-15,-19-2 0 16,13 8 0-16,-13-8 0 15,7 15 0-15,-6-3 0 0,0 0 0 16,1 2 0-16,-2-1 0 16,1 1 0-16,1 0 0 15,0-2 0-15,9 2 0 16,-11-14 0-16,13 8 0 16,-13-8-124-16,14-4-129 15</inkml:trace>
  <inkml:trace contextRef="#ctx0" brushRef="#br0" timeOffset="4">8062-203 1023 0,'0'0'0'0,"0"0"0"0,-4-11 0 16,4 11 0-16,0 0 0 15,0 0 0-15,0 0 0 16,-2 11 0-16,2-11 0 16,2 19 0-16,-1-4 0 15,1 2 0-15,2 1 0 16,3 1 0-16,-2 1 0 16,1-1 0-16,1-1 0 0,-1-5 0 15,1-1 0-15,-7-12 0 16,13 11 0-1,-2-11 0-15,-11 0 0 16,14-14 0-16,-5 2 0 16,2-3 0-16,-4-4 0 0,2-1 0 15,-2 0 0-15,-8 1 0 16,4 2 0-16,3 4 0 16,-6 3 0-16,0 10 0 15,-1-10 0-15,1 10 0 16,0 0 0-16,0 12 0 15,0-12 0-15,0 19 0 16,0-6 0-16,0 1 0 0,4 4 0 16,-1 0 0-1,2 2 0-15,-2 2 0 16,4 1 0-16,-1 0 0 16,2 1 0-16,-3 2 0 0,-3 1 0 15,2-1 0-15,-3 1 0 16,-3-1 0-16,-5-1 0 15,-3-1 0-15,-4-4 0 16,-2-2 0-16,-5-3 0 16,-1-5 0-16,-3-4 0 15,-5-2 0-15,1-5 0 16,1-3 0-16,2-2 0 16,-1-3 0-16,6-2 0 15,3 2 0-15,4 0 0 16,6-2 0-16,8 11 0 15,-1-15 0-15,12 13 0 16,-3-8 0-16,7 8 0 0,-6-8-243 16,8 6-12-16</inkml:trace>
  <inkml:trace contextRef="#ctx0" brushRef="#br0" timeOffset="5">7504 89 1023 0,'-13'-6'0'0,"13"6"0"15,-9-15 0-15,9 15 0 16,-20 0 0-16,7 3 0 0,-1 1 0 16,-2 0 0-16,0 4 0 15,0 2 0 1,0 2 0-16,2 3 0 15,0 1 0-15,4 2 0 0,3-1 0 16,2 1 0-16,5-1 0 16,2-2 0-16,4-3 0 15,-6-12 0-15,24 14 0 16,-5-13 0-16,3-4 0 16,4-7 0-16,3-3 0 15,5-5 0-15,-2-2 0 16,2-4 0-16,-4-5 0 15,-2-3 0-15,-4-1 0 0,-4-5 0 16,-5 0 0-16,-5-5 0 16,-4-3 0-1,-3 0 0-15,-3-1 0 16,0 1 0-16,-2 6 0 0,2 4 0 16,-1 5 0-16,1 9 0 15,0 5 0-15,1 5 0 16,-1 12 0-16,0 0 0 15,0 0 0-15,-1 15 0 16,-1 0 0-16,-2 3 0 16,0 5 0-16,2 6 0 15,-1 3 0-15,1 4 0 16,1 5 0-16,-1 3 0 16,2 2 0-16,2-2 0 15,0-1 0-15,-1-4 0 16,3-1 0-16,0-5 0 15,1-3 0-15,-2-7 0 0,2-5 0 16,2 0 0-16,24-1 0 16,-31-17 0-16,11 17 0 15,-11-17-179-15,0 0-71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30.89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7931 1029 1023 0,'0'0'0'16,"0"0"0"-16,14-12 0 15,-14 12 0-15,24-8 0 16,-8 4 0-16,4 2 0 0,2 0 0 15,2 1 0 1,2-2 0-16,1 4 0 16,-1-2 0-16,0 0 0 15,0 0 0-15,1-1 0 0,-3 1 0 16,0 1 0-16,-3 0 0 16,-1 0 0-16,0 5 0 15,-20-5 0-15,20-1 0 16,-20 1-196-16,0 0-60 15</inkml:trace>
  <inkml:trace contextRef="#ctx0" brushRef="#br0" timeOffset="1">7980 857 1023 0,'0'0'0'0,"8"-12"0"16,4 2 0-16,-1 4 0 15,5 1 0-15,4-3 0 16,7-1 0-16,0 1 0 0,2 2 0 16,-2 1 0-1,1 2 0-15,-6 1 0 16,-3 5 0-16,-7 0 0 0,-12-3 0 15,8 20 0-15,-16-3 0 16,-6 1 0-16,-4 6 0 16,-5 1 0-16,-4 2 0 15,-1-1 0-15,0 3 0 16,2-3 0-16,2 0 0 16,5-5 0-16,4-1 0 15,5-4 0-15,5-1 0 16,5-3 0-16,0-12 0 15,13 17 0-15,2-12 0 0,3-2 0 16,7 0 0 0,2-3 0-16,1 0 0 15,0-3 0-15,-1 1 0 16,-2-2 0-16,-3 2 0 0,-7-1 0 16,-3-13 0-16,-1 18 0 15,-11-2 0-15,0 0-181 16,-16-7-66-16</inkml:trace>
  <inkml:trace contextRef="#ctx0" brushRef="#br0" timeOffset="2">7632 899 1023 0,'0'0'0'15,"-18"-6"0"-15,18 6 0 16,-22-2 0-16,9 1 0 15,-1 4 0-15,-3-1 0 16,-1 3 0-16,1 3 0 16,-2 2 0-16,0 3 0 15,2 2 0-15,-2 2 0 16,3 1 0-16,1 1 0 16,3-3 0-16,2 0 0 15,3-2 0-15,7-14 0 16,0 14 0-16,0-14 0 15,21 4 0-15,-2-9 0 0,7-1 0 16,4-6 0-16,5-5 0 16,3-4 0-16,0-2 0 15,0-7 0-15,-3-1 0 16,-3-4 0-16,-6-5 0 16,-5-3 0-16,-5-1 0 15,-6 1 0-15,-5 2 0 16,-3 5 0-16,-4 5 0 15,-1 6 0-15,-4 8 0 16,7 17 0-16,-13-7 0 16,13 7 0-16,-11 21 0 15,6-1 0-15,0 5 0 16,0 2 0-16,2 4 0 0,3 3 0 16,1 1 0-16,2 1 0 15,1 0 0-15,2 0 0 16,0 0 0-16,2-1 0 15,-2-3 0-15,1-1 0 16,-1-4 0-16,-1-2 0 16,4 0 0-16,-11-14 0 15,8 3 0-15,-6-14-202 16,0 0-48-16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30.90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7452 561 13 0,'0'0'8'0,"0"0"2"15,0 0 9 1,0 0 8-16,0 0 13 16,0 0 17-16,0 0 31 15,0 0 6-15,0 0 5 0,0 0 5 16,0 0-2-16,0 0 12 15,0 0 10-15,0 0-9 16,-4-23-106-16,4 23-9 16,0 0 0-16,0 0 0 15,0 0 0-15,0 0 0 16,0 0 0-16,0 0 0 16,17-10 0-16,-17 10 0 15,17-3 0-15,-17 3 0 16,29 0 0-16,-11 0 0 15,2-2 0-15,4 2 0 16,3 0 0-16,2 0 0 0,0 2 0 16,2-2 0-16,0 0 0 15,1 0 0-15,2 3 0 16,0-3 0-16,-1 0 0 16,0 3 0-16,1-3 0 15,-1 0 0-15,1 0 0 16,0 0 0-16,-2-3 0 15,-1 3 0-15,0 0 0 16,-3 0 0-16,-3 0 0 16,-1 0 0-16,-4 0 0 15,-4 0 0-15,4-3 0 16,-3 3 0-16,-17 0 0 16,25-2 0-16,-25 2 0 0,24 0 0 15,0 23 0-15,-24-23 0 16,0 0 0-16,0 0-178 15,16 7-58-15,-16-7-4 16,0 0-5-16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30.90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6625 2706 1023 0,'0'0'0'0,"-7"-8"0"15,7 8 0-15,15-9 0 16,-15 9 0-16,-14-3 0 15,5 2 0-15,-2 3 0 16,0-1 0-16,-2 4 0 16,-1 0 0-16,-1 4 0 15,0 1 0-15,0 2 0 0,1 2 0 16,1 1 0 0,1 2 0-16,3-2 0 15,1 0 0-15,4-1 0 16,1-3 0-16,4-3 0 0,-1-8 0 15,10 10 0-15,-1-10 0 16,3-3 0-16,5-4 0 16,4-3 0-16,2-4 0 15,1-3 0-15,1-3 0 16,0-3 0-16,-1-3 0 16,0-1 0-16,-4-2 0 15,-5-1 0-15,-3 2 0 16,-2-2 0-16,-5 1 0 15,-1 3 0-15,0 4 0 16,-4 3 0-16,0 5 0 16,0 4 0-16,0 10 0 15,0 0 0-15,0 0 0 0,0 0 0 16,-8 11 0-16,6 1 0 16,0 3 0-16,1 4 0 15,0 1 0-15,1 3 0 16,0 2 0-16,2 1 0 15,-1-1 0-15,2 1 0 16,0-2 0-16,1-2 0 16,0-2 0-16,1-4 0 15,2-2 0-15,-2-6 0 16,3-2 0-16,2 0 0 16,-10-6 0-16,15-7 0 15,-10-4-217-15,6 1-28 16</inkml:trace>
  <inkml:trace contextRef="#ctx0" brushRef="#br0" timeOffset="1">6918 2626 1023 0,'-5'16'0'16,"-1"3"0"-16,2-7 0 15,1 0 0-15,0 0 0 16,0 1 0-16,1-1 0 16,-1-1 0-16,2-1 0 15,1 2 0-15,0-12 0 0,-1 8 0 16,1-8-213 0,-2-8-28-16</inkml:trace>
  <inkml:trace contextRef="#ctx0" brushRef="#br0" timeOffset="2">6900 2578 1023 0,'-4'-10'0'15,"4"10"0"-15,0 0 0 16,0 0 0-16,0 0 0 16,0 0 0-16,0 0 0 15,0 0 0-15,0 0 0 0,0 0 0 16,9 6-211-1,-9-6-37-15</inkml:trace>
  <inkml:trace contextRef="#ctx0" brushRef="#br0" timeOffset="3">6992 2624 1023 0,'-11'2'0'0,"11"-2"0"16,9 4 0-16,1-4 0 15,5 0 0-15,4 0 0 0,3 0 0 16,2 0 0-16,2 0 0 15,-1 2 0-15,0 2 0 16,-1 4 0 0,3 4 0-16,-10-3 0 0,2 8 0 15,-7-4-200-15,5 7-28 16</inkml:trace>
  <inkml:trace contextRef="#ctx0" brushRef="#br0" timeOffset="4">7079 2808 1023 0,'0'0'0'16,"-10"-7"0"-16,-1 3 0 16,10-4 0-16,3-1 0 15,0-3 0-15,1-1 0 0,1-3 0 16,3-3 0-16,-1-2 0 15,1-1 0-15,3-2 0 16,0-3 0-16,1 1 0 16,1-4 0-16,3 0 0 15,1 3 0-15,0 0 0 16,3 2 0-16,-1 4 0 16,0 3 0-16,0 4 0 15,-2 4 0-15,0 4 0 16,-3 2 0-16,-1 5 0 15,-12-1 0-15,14 10 0 16,-14-10 0-16,6 12 0 16,-11-4 0-16,3 9-173 0,-9-7-67 15</inkml:trace>
  <inkml:trace contextRef="#ctx0" brushRef="#br0" timeOffset="5">7168 2644 1023 0,'0'0'0'16,"0"0"0"-16,-7 7 0 15,7-7 0-15,13-2 0 16,-1 0 0 0,5-1 0-16,4-1 0 0,1 0 0 15,3-2 0-15,1 1 0 16,0 1 0-16,0 1 0 15,-2 1 0-15,-2 0 0 16,0 4 0-16,-11-5 0 16,3 7 0-16,-14-4-191 15,9 3-45-15</inkml:trace>
  <inkml:trace contextRef="#ctx0" brushRef="#br0" timeOffset="6">7302 2809 1023 0,'0'0'0'0,"0"0"0"16,0 0 0-16,0-12 0 16,2 1 0-16,0-1 0 0,1-4 0 15,0-4 0-15,2-3 0 16,-2-2 0-16,2-4 0 16,0 1 0-1,1 0 0-15,1-2 0 0,3 0 0 16,-1 6 0-16,2 1 0 15,2 5 0-15,-1 4 0 16,1 4 0-16,-1 4 0 16,1 4 0-16,-2 2 0 15,0 2 0-15,-1 2 0 16,-1 1 0-16,-1 2 0 16,17 3 0-16,-25-10 0 0,10 17 0 15,-10-17-180-15,0 16-60 16</inkml:trace>
  <inkml:trace contextRef="#ctx0" brushRef="#br0" timeOffset="7">7419 2644 1023 0,'-7'16'0'16,"1"-5"0"-16,2 3 0 0,1-4 0 16,1 1 0-16,0-1 0 15,1 1 0-15,3-4 0 16,-2-7 0-16,3 12 0 16,-3-12 0-16,10 5 0 15,-10-5 0-15,15-6 0 16,-5-2 0-16,1 0 0 15,2-2 0-15,2-1 0 16,1-2 0-16,0 2 0 16,1-1 0-16,-1 4 0 15,-1 2 0-15,-2 2 0 16,-1 2 0-16,-3 4 0 16,-9-2 0-16,13 13 0 0,-10-4 0 15,0 0 0-15,-1 2 0 16,-1 0 0-16,0-2 0 15,0-1 0-15,-1-8 0 16,11 11 0-16,-11-11 0 16,16-1 0-16,-8-8-191 15,9 4-48-15</inkml:trace>
  <inkml:trace contextRef="#ctx0" brushRef="#br0" timeOffset="8">7777 2561 1023 0,'-8'1'0'0,"-5"-2"0"16,-1 5 0-16,-2 2 0 15,-1 2 0-15,3 1 0 16,-2 1 0 0,4 0 0-16,3 0 0 0,2 0 0 15,3 0 0-15,5-1 0 16,3 0 0-16,4-1 0 15,3-1 0-15,2-1 0 16,2 0 0-16,1 0 0 16,-1-2 0-16,0 1 0 15,-3 0 0-15,-3 1 0 16,-4 1 0-16,-5-7 0 16,-7 15 0-16,-5-8 0 0,-4 1 0 15,-4-2 0-15,-1-1 0 16,-2-2 0-16,0-3 0 15,6 20 0 1,1-26 0-16,16 6 0 0,-10-17-191 16,18 7-51-16</inkml:trace>
  <inkml:trace contextRef="#ctx0" brushRef="#br0" timeOffset="9">7891 2621 1023 0,'0'0'0'0,"0"10"0"16,0-10 0-16,-1 15 0 15,1-6 0-15,-1 2 0 16,0-1 0-16,-1 1 0 15,-1 1 0-15,1-1 0 16,-2 1 0-16,2-1 0 16,-1-4 0-16,3-7 0 15,-6 16 0-15,6-16 0 16,0 0 0-16,0 0 0 16,2-14-200-16,6 5-41 0</inkml:trace>
  <inkml:trace contextRef="#ctx0" brushRef="#br0" timeOffset="10">7921 2576 1023 0,'0'0'0'0,"6"15"0"16,2-7 0-16,-7 4 0 16,2-1 0-16,1 3 0 15,1-2 0-15,0 2 0 16,1-2 0-16,0-3 0 15,1-1 0-15,2-3 0 16,-1-4 0-16,3 0 0 16,0-4 0-16,1-4 0 15,0-2 0-15,0 1 0 16,0-4 0-16,-1-2 0 0,-1 2 0 16,-2 0 0-16,-1 3 0 15,-2 1 0-15,-5 8 0 16,8-9 0-16,-8 9 0 15,0 0 0-15,11 11 0 16,-11-11 0-16,10 13 0 16,-3-4 0-16,2-1 0 15,1-2 0-15,3 0 0 16,2-2 0-16,3-2 0 16,0-1 0-16,3-2 0 15,0-3 0-15,-1-1 0 16,-2-1 0-16,-2-2 0 15,-3-1 0-15,-3-1 0 0,-4-1 0 16,-3 1 0-16,-3 1 0 16,-4 0 0-16,4 9 0 15,-14-10 0-15,4 9 0 16,-2 4 0-16,0 4 0 16,0 3 0-16,3 3 0 15,0 3 0-15,4 0 0 16,2 2 0-16,6 0 0 15,3-2 0-15,5 2 0 16,5-6 0-16,2 0 0 16,3 21 0-16,-3-29 0 15,6 1 0-15,-9-10-174 16,2 5-74-16</inkml:trace>
  <inkml:trace contextRef="#ctx0" brushRef="#br0" timeOffset="11">8072 2447 1023 0,'0'0'0'0,"-13"-9"0"0,13 9 0 15,0 0 0-15,-8-2 0 16,8 2 0-16,0 0 0 16,0 0 0-16,0 0 0 15,0 0 0 1,0 0-191-16,-9 5-64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28.15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5CC3FD92-BEC7-4F13-ABC2-C892C8120951}" emma:medium="tactile" emma:mode="ink">
          <msink:context xmlns:msink="http://schemas.microsoft.com/ink/2010/main" type="writingRegion" rotatedBoundingBox="25143,13159 25215,17994 24406,18006 24334,13171"/>
        </emma:interpretation>
      </emma:emma>
    </inkml:annotationXML>
    <inkml:traceGroup>
      <inkml:annotationXML>
        <emma:emma xmlns:emma="http://www.w3.org/2003/04/emma" version="1.0">
          <emma:interpretation id="{6792AB9F-48CA-43F8-AC08-1F2F70E77E00}" emma:medium="tactile" emma:mode="ink">
            <msink:context xmlns:msink="http://schemas.microsoft.com/ink/2010/main" type="paragraph" rotatedBoundingBox="25143,13159 25215,17994 24406,18006 24334,13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23BD4B-9719-4245-9964-C92ADE165CE3}" emma:medium="tactile" emma:mode="ink">
              <msink:context xmlns:msink="http://schemas.microsoft.com/ink/2010/main" type="line" rotatedBoundingBox="25143,13159 25215,17994 24406,18006 24334,13171"/>
            </emma:interpretation>
          </emma:emma>
        </inkml:annotationXML>
        <inkml:traceGroup>
          <inkml:annotationXML>
            <emma:emma xmlns:emma="http://www.w3.org/2003/04/emma" version="1.0">
              <emma:interpretation id="{D59FC27E-D21E-4B2D-94B0-4A74ED14D7F4}" emma:medium="tactile" emma:mode="ink">
                <msink:context xmlns:msink="http://schemas.microsoft.com/ink/2010/main" type="inkWord" rotatedBoundingBox="25143,13159 25215,17994 24406,18006 24334,13171">
                  <msink:destinationLink direction="from" ref="{D4DB1D79-068A-471B-9187-8004F3FC256E}"/>
                </msink:context>
              </emma:interpretation>
              <emma:one-of disjunction-type="recognition" id="oneOf0">
                <emma:interpretation id="interp0" emma:lang="en-US" emma:confidence="0">
                  <emma:literal>&amp;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h</emma:literal>
                </emma:interpretation>
              </emma:one-of>
            </emma:emma>
          </inkml:annotationXML>
          <inkml:trace contextRef="#ctx0" brushRef="#br0">82 1084 1023 0,'0'0'0'0,"-5"16"0"15,5-16 0-15,-3 17 0 16,2-5 0 0,1-12 0-16,2 23 0 0,-2-23 0 15,-1 21-88-15,1-21-164 16,-4 21-4-16</inkml:trace>
          <inkml:trace contextRef="#ctx0" brushRef="#br0" timeOffset="215.8027">86 1441 1023 0,'2'28'0'16,"-2"-28"0"-16,-6 24 0 0,2-12 0 15,1 3 0-15,2-1 0 16,0-1 0-16,0 1 0 15,1-14 0 1,-5 26 0-16,-2-14 0 0,8 8-203 16,-8-7-50-16</inkml:trace>
          <inkml:trace contextRef="#ctx0" brushRef="#br0" timeOffset="-5362.2059">158 1831 1023 0,'0'0'0'0,"14"-7"0"0,-14 7 0 16,0 0 0-1,0 0 0-15,0 0 0 16,-9-12 0-16,9 12 0 15,-15 0 0-15,15 0 0 0,-22 0 0 16,8 0 0-16,-3 1 0 16,-4 2 0-16,0-2 0 15,-2 3 0-15,-3 0 0 16,-2 3 0-16,-2 0 0 16,0 4 0-16,0 2 0 15,-1 0 0-15,2 2 0 16,1 3 0-16,1-1 0 15,4 0 0-15,3 3 0 16,2-3 0-16,5 1 0 16,4-1 0-16,3 1 0 15,3-3 0-15,6-1 0 16,2 0 0-16,5-1 0 0,4-2 0 16,4-3 0-16,5 0 0 15,4-2 0-15,3-1 0 16,7 0 0-16,3-4 0 15,3-1 0-15,3-1 0 16,3-1 0-16,2-2 0 16,2-2 0-16,-1-5 0 15,-1 0 0-15,-2-3 0 16,-3-1 0-16,-5-4 0 16,-5 1 0-16,-7-5 0 15,-5-1 0-15,-6 1 0 16,-9-1 0-16,-6 0 0 15,-10 2 0-15,-7 2 0 0,-6 2 0 16,-7 5 0-16,-6 3 0 16,-3 4 0-16,-2 3 0 15,1 5 0 1,5 3 0-16,-3-5 0 0,13 6-186 16,-1-7-74-16</inkml:trace>
          <inkml:trace contextRef="#ctx0" brushRef="#br0" timeOffset="420.6826">81 1815 1023 0,'0'0'0'16,"8"23"0"-16,4-13 0 0,-7 4 0 16,-5 0 0-16,1 1 0 15,-2-1 0-15,0 1 0 16,-3 0 0-16,1-2 0 16,7 7 0-16,-4-20 0 15,-4 26 0-15,4-26-189 16,-3 28-64-16</inkml:trace>
          <inkml:trace contextRef="#ctx0" brushRef="#br0" timeOffset="627.7187">88 2313 1023 0,'-6'15'0'16,"2"8"0"-16,-1-4 0 15,0 0 0-15,-2-4 0 16,5 0 0-16,-3-1 0 16,5-14 0-16,-3 24 0 15,3-24 0-15,-5 21-171 16,5-21-85-16</inkml:trace>
          <inkml:trace contextRef="#ctx0" brushRef="#br0" timeOffset="827.8593">54 2700 1023 0,'-3'16'0'0,"8"12"0"15,-5-7 0-15,3 4 0 16,-4 0 0-16,1 1 0 16,-2-3 0-16,2-2 0 15,-2-2 0-15,2-2 0 16,-4 7 0-16,4-24 0 15,0 24 0-15,0-24-189 16,-1 24-64-16</inkml:trace>
          <inkml:trace contextRef="#ctx0" brushRef="#br0" timeOffset="1018.9945">32 3284 1023 0,'10'29'0'0,"-10"-8"0"15,0-21 0-15,12 30 0 16,-10-7 0-16,2 0 0 16,-3-4 0-16,2 0 0 15,-3-6 0-15,4 7 0 16,-4-20 0-16,1 23-156 16,-1-23-99-16,-2 25-3 15</inkml:trace>
          <inkml:trace contextRef="#ctx0" brushRef="#br0" timeOffset="-425.2364">63 387 1023 0,'0'0'0'16,"5"21"0"-16,-5-21 0 16,-8 19 0-16,8-19 0 15,5 17 0-15,-5-17 0 0,8 17 0 16,7-3 0-16,-15-14 0 15,7 18 0-15,-7-18-184 16,3 19-67-16</inkml:trace>
          <inkml:trace contextRef="#ctx0" brushRef="#br0" timeOffset="-647.7741">0 11 1023 0,'0'0'0'0,"0"0"0"15,3-11 0-15,-3 11 0 16,0 0 0-16,7 13 0 16,-7-13 0-16,7 17 0 15,-6-3 0-15,2 0 0 0,-2 4 0 16,1-1 0-16,0 0 0 15,-2 2 0 1,16 6 0-16,-21-13 0 16,12 9 0-16,-13-10-186 0,12 5-64 15</inkml:trace>
          <inkml:trace contextRef="#ctx0" brushRef="#br0" timeOffset="1231.1445">84 3806 1023 0,'5'28'0'0,"-3"-9"0"0,3 6 0 16,-8-4 0-16,2 0 0 15,-3 0 0-15,0-1 0 16,1-3 0-16,-1-1 0 15,0-2 0-15,3 0 0 16,3 2 0-16,-2-16 0 16,-2 22-130-16,2-22-120 15,2 25-2-15</inkml:trace>
          <inkml:trace contextRef="#ctx0" brushRef="#br0" timeOffset="1395.2612">121 4244 1023 0,'0'17'0'15,"7"9"0"-15,-5 5 0 16,2-12 0-16,-4 0 0 16,0-1 0-16,1-3 0 15,-1-1 0-15,19 5 0 16,-19-19 0-16,2 22 0 16,-2-22-164-16,-2 24-90 15</inkml:trace>
          <inkml:trace contextRef="#ctx0" brushRef="#br0" timeOffset="1597.4051">128 4668 1023 0,'0'12'0'16,"6"6"0"-16,-6-18 0 0,4 20 0 16,1-7 0-16,-3-1 0 15,2 0 0-15,-4-12 0 16,7 20 0-16,-7-20 0 15,11 23 0-15,-11-23 0 16,1 19 0-16,-1-19-171 16,-2 17-91-16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1:57.82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E4650E9-5911-4B84-A05F-09A70F16FFFB}" emma:medium="tactile" emma:mode="ink">
          <msink:context xmlns:msink="http://schemas.microsoft.com/ink/2010/main" type="writingRegion" rotatedBoundingBox="16972,12324 17377,12324 17377,12988 16972,12988"/>
        </emma:interpretation>
      </emma:emma>
    </inkml:annotationXML>
    <inkml:traceGroup>
      <inkml:annotationXML>
        <emma:emma xmlns:emma="http://www.w3.org/2003/04/emma" version="1.0">
          <emma:interpretation id="{C1BB7FCC-A43F-414F-A6C1-315E000D1348}" emma:medium="tactile" emma:mode="ink">
            <msink:context xmlns:msink="http://schemas.microsoft.com/ink/2010/main" type="paragraph" rotatedBoundingBox="16972,12324 17377,12324 17377,12988 16972,12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269460-8B89-46D3-934D-70B5E1A6AAAC}" emma:medium="tactile" emma:mode="ink">
              <msink:context xmlns:msink="http://schemas.microsoft.com/ink/2010/main" type="line" rotatedBoundingBox="16972,12324 17377,12324 17377,12988 16972,12988"/>
            </emma:interpretation>
          </emma:emma>
        </inkml:annotationXML>
        <inkml:traceGroup>
          <inkml:annotationXML>
            <emma:emma xmlns:emma="http://www.w3.org/2003/04/emma" version="1.0">
              <emma:interpretation id="{4C8AB003-629A-485C-AC36-503B947FEC12}" emma:medium="tactile" emma:mode="ink">
                <msink:context xmlns:msink="http://schemas.microsoft.com/ink/2010/main" type="inkWord" rotatedBoundingBox="16972,12324 17377,12324 17377,12988 16972,12988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45 152 1023 0,'-7'-37'0'0,"7"37"0"16,4-32 0-16,-4 32 0 15,0 0 0-15,0 0 0 16,0 0 0-16,0 0 0 15,0 0 0-15,0 0 0 16,0 0 0-16,0 0 0 16,0 0 0-16,0 0 0 15,0 0 0-15,0 0 0 16,0 0 0-16,-16 32 0 16,16-32 0-16,-11 37 0 15,8-14 0-15,3 5 0 16,-7 0 0-16,5-1 0 15,0 3 0-15,-1 0 0 16,6 2 0-16,-1-2 0 0,5 3 0 16,-5-1 0-16,3 0 0 15,4 1 0-15,0-6 0 16,1 1 0-16,1-3 0 16,3-2 0-16,-14-23 0 15,28 33 0-15,-28-33 0 16,35 18 0-16,-35-18 0 15,37-9 0-15,-17-3 0 0,3-1 0 16,-2-8 0-16,7-5 0 16,0-4 0-1,-3-9 0-15,-2 5 0 16,0-1 0-16,-4-4 0 16,-5-5 0-16,-5 3 0 0,-11 1 0 15,-1-1 0-15,-3 2 0 16,-6-1 0-16,-4 6 0 15,-3 2 0-15,-4 2 0 16,0 9 0-16,2-2 0 16,-2 11 0-16,0 8 0 15,2-1 0-15,21 5 0 16,-28 5 0-16,28-5 0 0,-23 6 0 16,23-6 0-1,-4 24 0-15,4-24 0 16,0 0 0-16,0 0-252 15,0 0-2-15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4:07.87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56 1023 0,'14'0'0'15,"-14"0"0"-15,24 5 0 16,-12-6 0-16,5 1 0 16,1-1 0-16,4 1 0 15,2-2 0-15,2 1 0 16,3 0 0-16,1 1 0 16,2-1 0-16,0-2 0 0,4 2 0 15,1-1 0-15,2 0 0 16,5 0 0-16,-1 0 0 15,2-1 0-15,2 1 0 16,-2-2 0-16,1 3 0 16,3 0 0-16,-1-2 0 15,-1 2 0-15,3 0 0 16,2 0 0-16,0 1 0 16,5-1 0-16,0 1 0 15,-1-2 0-15,0 4 0 16,-3-2 0-16,-1 1 0 15,-3 1 0-15,-1-1 0 16,-5 1 0-16,-2-2 0 0,-1 1 0 16,-3-2 0-16,1-1 0 15,-2 0 0-15,1-2 0 16,-3 2 0-16,-3-2 0 16,0 2 0-16,-4-1 0 15,-2 1 0-15,-5 1 0 16,-3 0 0-16,-3 2 0 15,-4-1 0-15,-10 0 0 16,17 3 0-16,-17-3 0 16,0 0 0-16,14 9 0 15,-14-9 0-15,0 0 0 16,0 0 0-16,0 0 0 16,0 0-167-16,0-22-86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4:07.88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3406-818 1023 0,'0'0'0'16,"0"0"0"-16,0 0 0 15,0 0 0-15,0 0 0 0,11 1 0 16,-11-1 0-16,0 0 0 15,4 14 0 1,-4-14 0-16,8 22 0 16,-2-10 0-16,0 4 0 0,0 2 0 15,2 1 0-15,2 2 0 16,0 2 0-16,-1 1 0 16,2 2 0-16,0 0 0 15,-1 1 0-15,1 0 0 16,-1-1 0-16,-2-3 0 15,-1-1 0-15,1-4 0 16,-4-5 0-16,0-2 0 16,-4-11 0-16,5 12 0 0,-5-12 0 15,0 0 0 1,0 0 0-16,0 0 0 16,0 0 0-16,0 0 0 15,0 0 0-15,0 0 0 0,0 0 0 16,0 0 0-16,6-12 0 15,-6 12 0-15,5-23 0 16,-2 5 0-16,0-4 0 16,1-7 0-16,-2-2 0 15,2-4 0-15,-2-5 0 16,0 1 0-16,2 3 0 16,-1 1 0-16,0 7 0 15,0 4 0-15,-1 6 0 16,-1 4 0-16,-1 14 0 15,4-11 0-15,-4 11 0 16,0 0 0-16,0 0 0 16,0 0 0-16,12-4 0 0,-12 4 0 15,0 0 0-15,0 0 0 16,12 7 0-16,-12-7 0 16,7 16 0-16,-7-16 0 15,-4 18-166-15,4-18-83 16</inkml:trace>
  <inkml:trace contextRef="#ctx0" brushRef="#br0" timeOffset="0.0188">3275-1047 1023 0,'0'0'0'0,"-10"11"0"16,10-11 0-16,-12 16 0 15,2-2 0-15,-2 4 0 16,0 7 0-16,-1 1 0 16,-1 4 0-16,3 7 0 15,1-1 0-15,0 4 0 16,3 1 0-16,0 1 0 15,5 1 0-15,2-2 0 16,2-1 0-16,3-2 0 0,4-3 0 16,1-2 0-16,4-5 0 15,-2-9 0-15,11 2 0 16,-7-13 0-16,9 2-186 16,-5-18-68-16</inkml:trace>
  <inkml:trace contextRef="#ctx0" brushRef="#br0" timeOffset="1.0188">3837-731 1023 0,'0'0'0'16,"-2"21"0"-16,3-5 0 15,3 4 0-15,-1-1 0 16,1 4 0-16,1 0 0 15,0 1 0-15,-2 0 0 16,1-2 0-16,-1-3 0 16,0-1 0-16,-2-4 0 0,2-3 0 15,-3-11 0-15,1 12 0 16,-1-12 0-16,0 0 0 16,0 0 0-16,2-18 0 15,-1 3 0-15,1-6 0 16,-1-2 0-16,1-6 0 15,1-3 0-15,-2-2 0 16,0-1 0-16,1 1 0 16,1 1 0-16,-1 4 0 15,1 3 0-15,2 3 0 16,-1 5 0-16,1 1 0 16,0 6 0-16,-5 11 0 0,9-16 0 15,-9 16 0-15,11-6 0 16,-11 6 0-16,12 4 0 15,-12-4 0-15,13 18 0 16,-5-5 0-16,1 2 0 16,3 3 0-16,-3 1 0 15,0 1 0-15,-3-3 0 16,2-2 0-16,-5 1 0 16,-3-5 0-16,-1 1 0 15,1-12 0-15,-19 16 0 16,2-10 0-16,-2-2 0 15,-4-2 0-15,-1-1 0 16,-4-7 0-16,9 3 0 0,-5-10-171 16,9 6-79-16</inkml:trace>
  <inkml:trace contextRef="#ctx0" brushRef="#br0" timeOffset="2.0187">3933-1050 1023 0,'0'0'0'16,"0"0"0"-16,12 4 0 0,-12-4 0 16,13 21 0-16,-1-8 0 15,3 4 0-15,2 1 0 16,1 4 0-1,3 0 0-15,-2 3 0 0,2 3 0 16,-2 1 0-16,-2 1 0 16,-2 2 0-16,-3 0 0 15,-2 2 0-15,-2 1 0 16,-3 0 0-16,-5-1 0 16,-3 1 0-16,-3 0 0 15,-2-2 0-15,-3 0 0 16,-1-7 0-16,-4-9 0 15,6 4 0-15,-5-17 0 0,15-4-178 16,-20-2-77-16</inkml:trace>
  <inkml:trace contextRef="#ctx0" brushRef="#br0" timeOffset="3.0187">4095-352 1023 0,'0'0'0'15,"0"0"0"-15,28 1 0 16,-28-1 0-16,21-3 0 0,-7 0 0 15,3 1 0-15,4 1 0 16,-2 0 0 0,0 1 0-16,-3 4 0 15,-5-6 0-15,5 7 0 0,-16-5-163 16,0 0-86-16</inkml:trace>
  <inkml:trace contextRef="#ctx0" brushRef="#br0" timeOffset="4.0188">4115-213 1023 0,'0'0'0'0,"0"0"0"0,0 0 0 16,0 0 0-16,0 0 0 15,-3-17 0-15,8 4 0 16,2-4 0-16,2-6 0 15,2-1 0-15,1-5 0 16,1-1 0-16,1 1 0 16,-1 2 0-16,-2 3 0 15,-1 5 0-15,-3 2 0 16,0 6 0-16,-7 11 0 16,0 0 0-16,11-9 0 15,-11 9 0-15,0 0 0 16,0 0 0-16,13 19 0 0,-13-19 0 15,10 22 0-15,-4-6 0 16,0 1 0-16,0 2 0 16,0 1 0-16,-1 0 0 15,1 3 0-15,-2-3 0 16,1-1 0-16,-3-3 0 16,1-2 0-16,-3-14 0 15,1 22 0-15,-1-22 0 16,0 0 0-16,0 0-150 15,0 0-93-15</inkml:trace>
  <inkml:trace contextRef="#ctx0" brushRef="#br0" timeOffset="5.0188">5621-209 1023 0,'-12'-1'0'16,"12"1"0"-16,0 0 0 15,0 0 0-15,0 0 0 16,0 0 0-16,0 0 0 16,0 0 0-16,0 0 0 15,0 0 0-15,0 0 0 16,11 1 0-16,1-4 0 0,4 1 0 16,1 0 0-1,6-2 0-15,0 2 0 16,1-2 0-16,2 2 0 15,-1-2 0-15,-4 2 0 0,-1-1 0 16,-4 2 0-16,-4 1 0 16,-12 0 0-16,14-1 0 15,-14 1 0-15,0 0 0 16,0 0 0-16,4-18 0 16,-4 18 0-16,0 0 0 15,0 0-121-15,0 0-129 16</inkml:trace>
  <inkml:trace contextRef="#ctx0" brushRef="#br0" timeOffset="6.0188">5659-365 1023 0,'0'0'0'15,"0"0"0"-15,0 0 0 16,0 0 0-16,0 0 0 15,12-15 0-15,-12 15 0 16,12-9 0-16,-12 9 0 16,21-11 0-16,-7 7 0 15,1 1 0-15,1 0 0 16,-2 2 0-16,1 2 0 16,-1 4 0-16,-2 1 0 15,-3 6 0-15,-2 2 0 16,-3 2 0-16,-4 4 0 15,-4 4 0-15,-3-1 0 0,-3 2 0 16,-3 2 0-16,-3-3 0 16,-1 1 0-16,0-3 0 15,-1 1 0-15,3-4 0 16,1 0 0-16,3-4 0 16,2-3 0-16,5-1 0 15,4-11 0-15,-4 16 0 16,4-16 0-16,0 0 0 15,18 11 0-15,-7-9 0 16,5 1 0-16,1-2 0 16,3-1 0-16,3 0 0 15,3 1 0-15,2-1 0 16,-3 0 0-16,-1-1 0 0,0 0 0 16,-5 0 0-16,-5-1 0 15,-1 1 0-15,-13 1 0 16,41-1 0-16,-41 1 0 15,0 0 0-15,-22-15-107 16,22 15-138-16</inkml:trace>
  <inkml:trace contextRef="#ctx0" brushRef="#br0" timeOffset="7.0188">6923-265 1023 0,'0'0'0'16,"0"0"0"-16,0 0 0 16,0 0 0-16,11 8 0 15,1-8 0-15,4-2 0 0,6 1 0 16,3-1 0-16,6-1 0 15,2 0 0-15,4-1 0 16,-1 0 0-16,1 2 0 16,-6 1 0-16,-2 0 0 15,-5-1 0-15,-4 2 0 16,-7 0 0-16,-13 0 0 16,15 35 0-16,-15-35 0 15,0 0 0-15,0 0-114 16,2-12-138-16,-8 0-6 15</inkml:trace>
  <inkml:trace contextRef="#ctx0" brushRef="#br0" timeOffset="8.0186">7129-461 1023 0,'0'0'0'0,"-11"-10"0"16,11 10 0-16,0 0 0 0,0 0 0 15,-11 10 0-15,11-10 0 16,-2 16 0 0,2-3 0-16,1 3 0 15,0 2 0-15,2 5 0 0,-2 1 0 16,3 3 0-16,-1-2 0 15,1 2 0-15,-2-2 0 16,0 0 0-16,-1-4 0 16,-1 0 0-16,-1-2 0 15,-1-3 0-15,0-2 0 16,0 0 0-16,2-14 0 16,-3 13 0-16,3-13 0 15,0 0 0-15,0 0 0 0,1-14-100 16,-9-3-150-1</inkml:trace>
  <inkml:trace contextRef="#ctx0" brushRef="#br0" timeOffset="9.0186">8224-908 1023 0,'0'0'0'0,"-28"5"0"16,16-4 0-16,-11 9 0 15,2 2 0-15,-3 3 0 16,0 3 0-16,-3 2 0 15,1 3 0-15,-1 1 0 16,1 4 0-16,3 4 0 0,4 1 0 16,1 4 0-16,4 1 0 15,5 1 0-15,5 2 0 16,6 0 0-16,6-2 0 16,7-4 0-16,6-4 0 15,4 9 0-15,2-23 0 16,9 1 0-16,-5-16-106 15,6-1-145-15,-8-12-4 16</inkml:trace>
  <inkml:trace contextRef="#ctx0" brushRef="#br0" timeOffset="10.0186">8225-728 1023 0,'0'0'0'15,"0"0"0"-15,1-12 0 0,-1 12 0 16,0 0 0-16,0 0 0 16,0 0 0-16,0 0 0 15,0 0 0-15,4 16 0 16,-4-16 0-16,7 19 0 15,-2-5 0-15,2 1 0 16,-1 3 0-16,3 4 0 16,-1 1 0-16,2 1 0 15,0 1 0-15,-2-4 0 16,1 2 0-16,-2-2 0 16,-1 1 0-16,0-6 0 15,-1 1 0-15,-4-2 0 16,1-3 0-16,0-1 0 0,-2-11 0 15,1 14 0-15,-1-14 0 16,0 0 0-16,0 0 0 16,0 0 0-16,0 0 0 15,0 0 0-15,4-12 0 16,-1 1 0-16,2-3 0 16,1-1 0-16,0-4 0 15,4-3 0-15,0-3 0 16,0-2 0-16,1-4 0 15,0 2 0-15,1 0 0 16,-2 0 0-16,0 2 0 16,-2 2 0-16,0 6 0 0,-4 2 0 15,0 2 0-15,-3 4 0 16,-1 11 0-16,1-14 0 16,-1 14 0-16,0 0 0 15,0 0 0-15,0 0 0 16,0 0 0-16,0 0 0 15,0 0 0-15,-4 15 0 16,4-15 0-16,12 13 0 16,-12-13-114-16,17 6-134 15</inkml:trace>
  <inkml:trace contextRef="#ctx0" brushRef="#br0" timeOffset="11.0186">8670-755 1023 0,'0'0'0'0,"-6"23"0"16,0-10 0-16,6 5 0 16,-2 5 0-16,2-1 0 0,2 1 0 15,-1 1 0-15,-1-1 0 16,1-1 0-16,-1-3 0 16,0-3 0-1,-1-2 0-15,0-3 0 0,1-11 0 16,-3 16 0-16,3-16 0 15,0 0 0-15,0 0 0 16,0 0 0-16,0 0 0 16,0 0 0-16,0 0 0 15,0 0 0-15,6-17 0 16,-6 17 0-16,6-18 0 16,-1 7 0-16,-1-3 0 15,-1 0 0-15,2-3 0 0,-1 0 0 16,0 0 0-1,0-2 0-15,1 1 0 16,0 0 0-16,0-2 0 16,2 3 0-16,-1 0 0 0,3 0 0 15,-1 2 0-15,2-1 0 16,-2 2 0-16,3 0 0 16,-11 14 0-16,19-22 0 15,-19 22 0-15,18-15 0 16,-18 15 0-16,14-10 0 15,-14 10 0-15,15 0 0 16,-15 0 0-16,14 9 0 16,-14-9 0-16,15 18 0 15,-7-5 0-15,0-1 0 16,-2 3 0-16,-1-2 0 16,-2 1 0-16,-3-2 0 15,-1 1 0-15,1-13 0 0,-11 18 0 16,0-11 0-16,-2-2 0 15,1 0 0-15,-4-3 0 16,4-18 0-16,12 16 0 16,-24-5 0-16,24 5-85 15,-15-12-162-15,15 12-6 16</inkml:trace>
  <inkml:trace contextRef="#ctx0" brushRef="#br0" timeOffset="12.0186">8832-986 1023 0,'15'14'0'15,"-15"-14"0"-15,11 23 0 16,0-10 0-16,2 3 0 15,0 2 0-15,3 2 0 16,0 0 0-16,-1 4 0 16,0 3 0-16,-2 1 0 15,-3 1 0-15,-1 2 0 16,-5 3 0-16,-2 0 0 16,-6 2 0-16,-3-2 0 15,-3 0 0-15,-3 0 0 16,-2-2 0-16,-2-3 0 15,1-3 0-15,2-5 0 16,2-15 0-16,-3 2 0 0,15-8 0 16,-12 3 0-16,12-3-135 15,-4-17-116-15</inkml:trace>
  <inkml:trace contextRef="#ctx0" brushRef="#br0" timeOffset="13.0186">8946-234 1023 0,'0'0'0'0,"0"0"0"15,13-19 0-15,-4 7 0 16,2-3 0-16,1-5 0 16,1-3 0-16,2-2 0 15,-1-4 0-15,1 1 0 16,-2 3 0-16,-1 1 0 15,-2 4 0-15,-1 4 0 16,-9 16 0-16,10-15 0 16,-10 15 0-16,0 0 0 15,0 0 0-15,5 12 0 16,-5-12 0-16,2 22 0 0,-1-8 0 16,1 3 0-16,1 2 0 15,-1 2 0-15,2 1 0 16,-1 1 0-1,1-4 0-15,0 0 0 0,-2 1 0 16,2-5 0-16,-3 0 0 16,4-2 0-16,-5-13 0 15,-2 12 0-15,2-12-138 16,-10-2-108-16</inkml:trace>
  <inkml:trace contextRef="#ctx0" brushRef="#br0" timeOffset="14.0188">9006-326 1023 0,'0'0'0'0,"0"0"0"15,0 0 0-15,0 0 0 16,0 0 0-16,19 1 0 15,-6-1 0-15,2 1 0 16,2 1 0-16,1 0 0 16,0-1 0-16,4 4 0 15,-10-9 0-15,4 7-118 16,-16-3-131-16</inkml:trace>
  <inkml:trace contextRef="#ctx0" brushRef="#br0" timeOffset="15.0188">7998-5 1023 0,'16'-5'0'0,"-5"2"0"16,13-2 0-16,-2 4 0 15,10 1 0-15,4-2 0 16,9 2 0-16,4-2 0 15,5 1 0-15,4-2 0 16,5 1 0-16,-2 0 0 16,-1-1 0-16,0 0 0 15,-5 1 0-15,-5 2 0 16,-6 0 0-16,-8 2 0 16,-6-1 0-16,-7 0 0 15,-3 0 0-15,-7 0 0 16,-13-1 0-16,12 2 0 0,-12-2 0 15,0 0 0-15,0 0 0 16,34 3 0-16,-34-3 0 16,0 0 0-1,-16-3-120-15,16 3-129 0</inkml:trace>
  <inkml:trace contextRef="#ctx0" brushRef="#br0" timeOffset="16.0188">8305 285 1023 0,'0'0'0'0,"0"15"0"16,-11 0 0-16,10 1 0 15,2 2 0-15,-1 3 0 16,1 1 0-16,0 2 0 16,2-1 0-16,-2 0 0 0,0 0 0 15,1-4 0-15,-1-1 0 16,-1-2 0 0,-1-2 0-16,1-14 0 15,-2 19 0-15,2-19 0 0,0 0 0 16,-2 10 0-16,2-10 0 15,0 0 0-15,-1-13 0 16,1 13 0-16,-2-24 0 16,1 8 0-16,1-6 0 15,-1 1 0-15,0-5 0 16,1-1 0-16,0-3 0 16,0 1 0-16,1 3 0 15,1-2 0-15,2 3 0 0,1 1 0 16,1 3 0-16,1 0 0 15,2 2 0 1,0 2 0-16,1 0 0 16,1 4 0-16,0 2 0 0,-11 11 0 15,21-18 0-15,-21 18 0 16,17-5 0-16,-17 5 0 16,20 10 0-16,-9-2 0 15,1 3 0-15,3 1 0 16,-2 3 0-16,2 0 0 15,-2 0 0-15,-1-1 0 16,-3-3 0-16,-2 0 0 16,-7-11 0-16,2 20 0 15,-2-20 0-15,-16 12 0 16,3-8 0-16,-6 1 0 16,-2 0 0-16,-3-1 0 15,1-4 0-15,5 5 0 0,-8-10 0 16,14 7-97-16,-4-9-149 15,16 7-3-15</inkml:trace>
  <inkml:trace contextRef="#ctx0" brushRef="#br0" timeOffset="17.0188">8427 511 1023 0,'0'0'0'0,"12"-5"0"16,5 7 0-16,-2-2 0 0,4-2 0 15,4 1 0-15,4 1 0 16,1 0 0-1,0-1 0-15,0 1 0 16,-3 0 0-16,-3 0 0 0,-3-1 0 16,-3 1 0-16,-4 1 0 15,-12-1 0-15,11 6 0 16,-11-6 0-16,1 12 0 16,-1-12 0-16,-4 21 0 15,4-21 0-15,-7 23 0 16,5-11 0-16,0-1 0 15,2-11 0-15,-2 19 0 16,2-19 0-16,4 12 0 0,-4-12 0 16,0 0 0-1,19 2 0-15,-6-5 0 16,0-6 0-16,3-1 0 16,-1-3 0-16,-1-2 0 0,-1-2 0 15,-6 1 0-15,-4-3 0 16,-6 2 0-16,-6 4 0 15,-3 0 0-15,-4 5 0 16,0 1 0-16,0 2 0 16,0-10 0-16,16 15 0 15,-23-2 0-15,23 2-94 16,0 0-148-16,0 0 1 16</inkml:trace>
  <inkml:trace contextRef="#ctx0" brushRef="#br0" timeOffset="18.0188">8609 406 1023 0,'-5'-11'0'0,"5"11"0"15,0 0 0-15,0 0 0 16,9 12 0-16,-9-12 0 16,0 21 0-16,1-7 0 15,-1 3 0-15,1 4 0 16,-1-1 0-16,0 2 0 16,0 0 0-16,-2-2 0 15,1 0 0-15,-2-2 0 16,0-4 0-16,0 0 0 15,3-14 0-15,-4 20 0 16,4-20 0-16,0 0 0 0,0 0 0 16,-15-5-98-16,15 5-147 15</inkml:trace>
  <inkml:trace contextRef="#ctx0" brushRef="#br0" timeOffset="19.0188">8821 475 1023 0,'0'0'0'0,"18"4"0"16,-7-8 0-16,1 4 0 15,4-1 0-15,4 0 0 16,0-3 0-16,4 2 0 15,1-1 0-15,-2 0 0 16,-1 1 0-16,-3 4 0 16,2 1 0-16,-21-3 0 15,19 1 0-15,-19-1-119 16,0 0-134-16</inkml:trace>
  <inkml:trace contextRef="#ctx0" brushRef="#br0" timeOffset="20.0188">8956 387 1023 0,'0'0'0'0,"0"0"0"15,6 17 0-15,-9-5 0 16,2 4 0-16,-1 0 0 0,1 5 0 16,-1 2 0-16,1-1 0 15,0 2 0-15,-1-1 0 16,-1-4 0-16,-1-2 0 15,0-2 0-15,0-5 0 16,4-10 0-16,0 0 0 16,-17 7 0-16,17-7-100 15,-13-14-143-15,13 14-4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4:07.90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4036 271 1023 0,'0'0'0'16,"-5"24"0"-16,0-4 0 15,9-3 0-15,0 4 0 16,-2 1 0-16,3 2 0 15,-3 1 0-15,3-1 0 16,-1-1 0-16,1 0 0 16,-4 2 0-16,0-5 0 15,0-1 0-15,-1-2 0 16,0-2 0-16,0-4 0 0,0-11 0 16,-1 15 0-16,1-15 0 15,0 0 0-15,0 0 0 16,-7-10 0-16,5-1 0 15,-1-3 0-15,3-3 0 16,-4-3 0-16,4-4 0 16,-1-2 0-16,0-4 0 15,-2 1 0-15,3 0 0 16,4 0 0-16,-4 1 0 16,4 2 0-16,-1 0 0 15,3 6 0-15,2 0 0 16,0 4 0-16,-1 1 0 15,2 3 0-15,1 1 0 0,-10 11 0 16,18-8 0-16,-18 8 0 16,19 2 0-16,-19-2 0 15,21 18 0 1,-12-5 0-16,1 6 0 0,1-3 0 16,-4 5 0-16,1-3 0 15,-5 0 0-15,-2-1 0 16,-2-2 0-16,-4-3 0 15,-4-1 0-15,-2-3 0 16,-6-2 0-16,-1 4 0 16,-7-13 0-16,10 6 0 15,-11-10-120-15,13 4-122 0,-7-8-6 16</inkml:trace>
  <inkml:trace contextRef="#ctx0" brushRef="#br0" timeOffset="1">4069 638 1023 0,'0'0'0'0,"15"-3"0"0,-1 1 0 16,3 1 0-16,2-1 0 16,4 1 0-16,3-1 0 15,1 2 0-15,0 0 0 16,1 0 0-16,-5 3 0 15,-2-1 0-15,-4 3 0 16,-3 1 0-16,-14-6 0 16,14 16 0-16,-14-16 0 15,-2 20 0-15,1-8 0 16,-4 0 0-16,2-1 0 16,-3 1 0-16,6-12 0 15,-8 20 0-15,8-20 0 16,-3 12 0-16,3-12 0 0,0 0 0 15,0 0 0-15,0 0 0 16,0 0 0-16,14-6 0 16,-14 6 0-16,21-20 0 15,-9 7 0-15,0-5 0 16,-5-3 0-16,-1 3 0 16,-4-2 0-16,-6 3 0 15,-3-1 0-15,-3 6 0 16,-2 2 0-16,-1 5 0 15,2 5 0-15,11 0 0 16,-19 1 0-16,19-1 0 16,0 0 0-16,0 0 0 15,-2 16-140-15,2-16-103 0</inkml:trace>
  <inkml:trace contextRef="#ctx0" brushRef="#br0" timeOffset="2">4237 593 1023 0,'0'0'0'0,"0"0"0"16,0 0 0-16,0 0 0 16,0 0 0-16,3 20 0 15,-1-9 0-15,-1 6 0 0,2-2 0 16,-2 6 0-16,-1-3 0 16,1 3 0-1,-2-1 0-15,0-2 0 16,-2 0 0-16,1-4 0 0,-1-2 0 15,3-12 0-15,-12 8 0 16,12-8 0-16,-13-3 0 16,13 3-148-16,-18-21-95 15</inkml:trace>
  <inkml:trace contextRef="#ctx0" brushRef="#br0" timeOffset="3">4459 624 1023 0,'0'0'0'16,"25"-5"0"-16,-12 2 0 15,5 2 0-15,1 2 0 16,1-1 0-16,-2 2 0 16,-1-1 0-16,-2 1 0 15,-1-2 0-15,-2 0 0 0,-12 0 0 16,16-2 0-16,-16 2 0 15,0 0 0 1,0 0 0-16,12-9-154 16,-12 9-89-16</inkml:trace>
  <inkml:trace contextRef="#ctx0" brushRef="#br0" timeOffset="4">4547 527 1023 0,'0'0'0'0,"0"0"0"16,0 0 0-16,3 17 0 15,-3-6 0-15,0 3 0 16,1 3 0-16,0 3 0 16,2 0 0-16,-1 3 0 15,1 0 0-15,-1-2 0 16,0-2 0-16,-2-1 0 15,2-3 0-15,-4-3 0 16,22-1 0-16,-20-11 0 16,0 0 0-16,-17-9-149 0,17 9-92 15</inkml:trace>
  <inkml:trace contextRef="#ctx0" brushRef="#br0" timeOffset="5">2299 30 1023 0,'0'0'0'0,"-11"-8"0"16,11 8 0-16,0 0 0 15,0 0 0-15,0 0 0 16,0 0 0-16,0 0 0 16,0 0 0-16,15-10 0 15,-15 10 0-15,19-4 0 16,-7 3 0-16,4 0 0 0,2-1 0 15,0 0 0-15,3 1 0 16,2 0 0-16,0 0 0 16,0-2 0-16,0 2 0 15,-4 0 0-15,0 0 0 16,-2 0 0-16,-3 1 0 16,-3-2 0-16,-11 2 0 15,17 0 0-15,-17 0 0 16,0 0 0-16,0 0 0 15,0 0 0-15,0 0 0 16,0 0 0-16,0 0 0 16,0 0 0-16,-16 2 0 15,16-2-191-15,-14-8-67 0</inkml:trace>
  <inkml:trace contextRef="#ctx0" brushRef="#br0" timeOffset="6">3392 299 1023 0,'0'0'0'15,"0"0"0"-15,0 0 0 16,9-13 0-16,-9 13 0 16,0 0 0-16,0 0 0 15,2-10 0-15,-2 10 0 16,0 0 0-16,0 0 0 16,0 0 0-16,0 0 0 15,0 0 0-15,0 0 0 16,0 0 0-16,0 0 0 15,0 0 0-15,1 13 0 16,2-1 0-16,-3 2 0 16,0 5 0-16,0 1 0 0,0 4 0 15,-3 0 0-15,1 2 0 0,0-2 0 16,-3 0 0-16,0 0 0 16,-2 1 0-16,1-1 0 0,-3-2 0 15,3-2 0-15,-2-2 0 16,1-1 0-16,0-2 0 15,2-5 0-15,5-10 0 16,-8 13 0-16,8-13 0 16,0 0 0-16,0 0 0 15,0 0 0-15,0 0 0 16,0 0 0-16,0 0 0 16,0 0 0-16,0 0 0 15,0 0 0-15,0 0 0 16,0 0 0-16,0 0 0 15,0 0 0-15,0 0 0 16,0 0 0-16,0 0 0 0,13-6 0 16,-13 6 0-16,22-9 0 15,-7 5 0-15,0 1 0 16,4-1 0 0,-1-1 0-16,2 2 0 0,-2-1 0 15,-1 2 0-15,0-1 0 16,-3 0 0-16,-3 1 0 15,-11 2 0-15,15-1 0 16,-15 1 0-16,0 0 0 16,0 0 0-16,11-1 0 15,-11 1 0-15,0 0 0 16,0 0 0-16,0 0 0 0,0 0 0 16,0 0 0-16,0 0 0 15,0 0 0-15,0 0 0 16,0 0-161-1,0 0-89-15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4:53.50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79F673D-0536-46E1-A716-412D1977F637}" emma:medium="tactile" emma:mode="ink">
          <msink:context xmlns:msink="http://schemas.microsoft.com/ink/2010/main" type="writingRegion" rotatedBoundingBox="622,14550 987,15722 464,15884 99,14713"/>
        </emma:interpretation>
      </emma:emma>
    </inkml:annotationXML>
    <inkml:traceGroup>
      <inkml:annotationXML>
        <emma:emma xmlns:emma="http://www.w3.org/2003/04/emma" version="1.0">
          <emma:interpretation id="{B67BE76F-D70C-4A01-B6ED-1FB73489FD90}" emma:medium="tactile" emma:mode="ink">
            <msink:context xmlns:msink="http://schemas.microsoft.com/ink/2010/main" type="paragraph" rotatedBoundingBox="622,14550 987,15722 464,15884 99,14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0FA560-D50C-48C9-9184-2B44952A5921}" emma:medium="tactile" emma:mode="ink">
              <msink:context xmlns:msink="http://schemas.microsoft.com/ink/2010/main" type="line" rotatedBoundingBox="622,14550 987,15722 464,15884 99,14713"/>
            </emma:interpretation>
          </emma:emma>
        </inkml:annotationXML>
        <inkml:traceGroup>
          <inkml:annotationXML>
            <emma:emma xmlns:emma="http://www.w3.org/2003/04/emma" version="1.0">
              <emma:interpretation id="{E9725BE2-051F-4029-A2E9-8AEA53C65F63}" emma:medium="tactile" emma:mode="ink">
                <msink:context xmlns:msink="http://schemas.microsoft.com/ink/2010/main" type="inkWord" rotatedBoundingBox="622,14550 987,15722 464,15884 99,14713"/>
              </emma:interpretation>
              <emma:one-of disjunction-type="recognition" id="oneOf0">
                <emma:interpretation id="interp0" emma:lang="en-US" emma:confidence="0">
                  <emma:literal>To.</emma:literal>
                </emma:interpretation>
                <emma:interpretation id="interp1" emma:lang="en-US" emma:confidence="0">
                  <emma:literal>IA</emma:literal>
                </emma:interpretation>
                <emma:interpretation id="interp2" emma:lang="en-US" emma:confidence="0">
                  <emma:literal>Tr.</emma:literal>
                </emma:interpretation>
                <emma:interpretation id="interp3" emma:lang="en-US" emma:confidence="0">
                  <emma:literal>T,</emma:literal>
                </emma:interpretation>
                <emma:interpretation id="interp4" emma:lang="en-US" emma:confidence="0">
                  <emma:literal>TAA</emma:literal>
                </emma:interpretation>
              </emma:one-of>
            </emma:emma>
          </inkml:annotationXML>
          <inkml:trace contextRef="#ctx0" brushRef="#br0">44 16 1023 0,'0'0'0'15,"6"-20"0"-15,-6 20 0 16,0 0 0-16,0 0 0 15,0 0 0-15,0 0 0 16,0 0 0-16,0 0 0 16,0 0 0-16,0 0 0 15,0 0 0-15,0 0 0 16,0 0 0-16,12 26 0 16,-10-10 0-16,2 1 0 15,-2 1 0-15,1 2 0 16,3 0 0-16,-1-1 0 15,3 1 0-15,-1-4 0 16,-7-16 0-16,17 24 0 0,-17-24 0 16,20 14 0-16,-20-14 0 15,22 4 0-15,-22-4 0 16,23-9 0-16,-23 9 0 16,22-22 0-16,-22 22 0 15,24-31 0-15,-15 11 0 16,2 3 0-16,-1-4 0 15,-3 2 0-15,0 3 0 16,-1-1 0-16,-6 17 0 16,7-22 0-16,-7 22 0 15,0 0 0-15,0 0 0 16,4-16 0-16,-4 16 0 16,0 0 0-16,0 0 0 0,0 0 0 15,0 0 0-15,0 0 0 16,0 0 0-16,0 0 0 15,5 24 0-15,-5-24 0 16,6 25 0-16,-1-6 0 16,1 6 0-16,1 3 0 15,0 4 0-15,2 5 0 16,-1 1 0-16,3 6 0 16,-6 5 0-16,-1-1 0 15,0 3 0-15,-6 4 0 16,-2-2 0-16,-1 0 0 15,-3 0 0-15,-5-6 0 16,1-3 0-16,-1-2 0 0,-4-9 0 16,-1-4 0-16,0-7 0 15,-2-6 0-15,-4-7 0 16,-2-3 0 0,-1-8 0-16,-1-3 0 0,1-5 0 15,-1-2 0-15,4-1 0 16,3-2 0-16,4 2 0 15,17 13 0-15,-13-18 0 16,21-6 0-16,8 26 0 16,-16-2 0-16,31-16-144 15,-18-2-106-15</inkml:trace>
          <inkml:trace contextRef="#ctx0" brushRef="#br0" timeOffset="804.3218">399 1103 1023 0,'0'0'0'0,"0"0"0"16,0 0 0-16,0 0 0 15,0 0 0-15,0 0 0 0,-7-20 0 16,7 20 0-16,7-31 0 16,1 9 0-16,-5 0 0 15,6 0 0-15,-1-4 0 16,1 1 0-16,0-1 0 16,2 1 0-16,-2 1 0 15,2 2 0-15,0 0 0 16,-2 6 0-16,-9 16 0 15,17-26 0-15,-17 26 0 16,0 0 0-16,16-11 0 16,-16 11 0-16,0 0 0 15,0 0 0-15,13 20 0 16,-13-20 0-16,4 29 0 0,-1-10 0 16,-1 3 0-16,2 1 0 15,-2 3 0-15,1 1 0 16,-1-1 0-16,2-1 0 15,-2 1 0-15,3-4 0 16,-3 2 0-16,4-4 0 16,-5-4 0-16,-1-16 0 15,10 24 0-15,-10-24 0 16,0 0 0-16,0 0 0 16,0 0 0-16,0 0-187 15,3-18-57-15,-3 18-1 16</inkml:trace>
          <inkml:trace contextRef="#ctx0" brushRef="#br0" timeOffset="1148.9695">474 942 1023 0,'-23'-7'0'0,"23"7"0"15,0 0 0-15,0 0 0 16,0 0 0-16,0 0 0 0,0 0 0 16,0 0 0-16,0 0 0 15,0 0 0-15,16 5 0 16,-16-5 0-1,24 2 0-15,-24-2 0 0,31 2 0 16,-31-2 0-16,31 0 0 16,-13 0 0-16,10 20 0 15,-28-20 0-15,26-5 0 16,-26 5-164-16,0 0-85 16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4:55.61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62D7F1A-8FAC-40A0-9153-C320AE977D85}" emma:medium="tactile" emma:mode="ink">
          <msink:context xmlns:msink="http://schemas.microsoft.com/ink/2010/main" type="writingRegion" rotatedBoundingBox="1023,14349 3049,14308 3065,15081 1038,15122"/>
        </emma:interpretation>
      </emma:emma>
    </inkml:annotationXML>
    <inkml:traceGroup>
      <inkml:annotationXML>
        <emma:emma xmlns:emma="http://www.w3.org/2003/04/emma" version="1.0">
          <emma:interpretation id="{0EC97624-B34A-484F-8C9B-F313776D5B16}" emma:medium="tactile" emma:mode="ink">
            <msink:context xmlns:msink="http://schemas.microsoft.com/ink/2010/main" type="paragraph" rotatedBoundingBox="1023,14349 3049,14308 3065,15081 1038,15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79267A-41E5-4441-A03E-77B78CF066AF}" emma:medium="tactile" emma:mode="ink">
              <msink:context xmlns:msink="http://schemas.microsoft.com/ink/2010/main" type="line" rotatedBoundingBox="1023,14349 3049,14308 3065,15081 1038,15122"/>
            </emma:interpretation>
          </emma:emma>
        </inkml:annotationXML>
        <inkml:traceGroup>
          <inkml:annotationXML>
            <emma:emma xmlns:emma="http://www.w3.org/2003/04/emma" version="1.0">
              <emma:interpretation id="{B8B9E853-2074-41C0-B86D-72CB6C0BD6AE}" emma:medium="tactile" emma:mode="ink">
                <msink:context xmlns:msink="http://schemas.microsoft.com/ink/2010/main" type="inkWord" rotatedBoundingBox="1136,14225 2058,14390 1921,15153 999,14988"/>
              </emma:interpretation>
              <emma:one-of disjunction-type="recognition" id="oneOf0">
                <emma:interpretation id="interp0" emma:lang="en-US" emma:confidence="0">
                  <emma:literal>(2)</emma:literal>
                </emma:interpretation>
                <emma:interpretation id="interp1" emma:lang="en-US" emma:confidence="0">
                  <emma:literal>(2</emma:literal>
                </emma:interpretation>
                <emma:interpretation id="interp2" emma:lang="en-US" emma:confidence="0">
                  <emma:literal>12)</emma:literal>
                </emma:interpretation>
                <emma:interpretation id="interp3" emma:lang="en-US" emma:confidence="0">
                  <emma:literal>22)</emma:literal>
                </emma:interpretation>
                <emma:interpretation id="interp4" emma:lang="en-US" emma:confidence="0">
                  <emma:literal>(z)</emma:literal>
                </emma:interpretation>
              </emma:one-of>
            </emma:emma>
          </inkml:annotationXML>
          <inkml:trace contextRef="#ctx0" brushRef="#br0">162 53 1023 0,'0'0'0'0,"6"-19"0"16,-6 19 0-16,0 0 0 15,5-18 0-15,-5 18 0 16,0 0 0-16,0 0 0 16,-5-16 0-16,5 16 0 15,0 0 0-15,-18 3 0 16,18-3 0-16,-19 17 0 15,19-17 0-15,-23 31 0 16,10-9 0-16,-4 3 0 16,4 6 0-16,-1 4 0 15,1 1 0-15,0 3 0 0,4-1 0 16,0-1 0-16,3 3 0 16,5-5 0-16,2-3 0 15,1-4 0-15,6-3 0 16,-3 19 0-16,-5-44 0 15,27 29 0-15,-27-29-122 16,28 11-125-16,-28-11-4 16</inkml:trace>
          <inkml:trace contextRef="#ctx0" brushRef="#br0" timeOffset="1111.259">349 316 1023 0,'0'0'0'16,"0"0"0"-16,19-22 0 16,-19 22 0-16,25-17 0 15,-8 14 0-15,1-7 0 16,-2 5 0-16,6-6 0 15,-3 5 0-15,3-4 0 16,-4 6 0-16,2 0 0 16,0 1 0-16,-1 3 0 15,-3-2 0-15,-16 2 0 16,31 2 0-16,-31-2 0 16,29 7 0-16,-29-7 0 15,21 5 0-15,-10 15 0 0,-11-20 0 16,0 0 0-16,0 0-138 15,18-3-110 1,-18 3-5-16</inkml:trace>
          <inkml:trace contextRef="#ctx0" brushRef="#br0" timeOffset="696.0335">382 82 1023 0,'0'0'0'0,"0"0"0"0,-14-22 0 16,14 22 0-16,0 0 0 15,0 0 0-15,0 0 0 16,18-18 0-16,-18 18 0 16,29-9 0-16,-12 5 0 15,3-2 0-15,0 5 0 16,0 1 0-16,-3 1 0 16,-1 3 0-16,-16-4 0 15,27 16 0-15,-27-16 0 0,15 28 0 16,-11-10 0-16,-4 4 0 15,-6 4 0-15,1 3 0 16,-4 2 0 0,-2-2 0-16,-2 2 0 0,0 0 0 15,0-3 0-15,2-3 0 16,2-5 0-16,9-20 0 16,-15 31 0-16,15-31 0 15,-1 20 0-15,1-20 0 16,0 0 0-16,18 17 0 15,-18-17 0-15,27 5 0 16,-10-5 0-16,1 0 0 16,2 0 0-16,2-2 0 15,0-1 0-15,-5-1 0 16,1 2 0-16,9 19 0 16,-27-17 0-16,19-4 0 15,-19 4-155-15,0 0-90 0</inkml:trace>
          <inkml:trace contextRef="#ctx0" brushRef="#br0" timeOffset="1611.2737">714-114 1023 0,'0'0'0'0,"0"0"0"16,0 0 0-16,0 0 0 16,0 0 0-16,20 6 0 15,-20-6 0-15,0 0 0 16,14 16 0-16,-14-16 0 16,15 22 0-16,-15-22 0 0,20 35 0 15,-7-11 0-15,3 3 0 16,1 6 0-1,1 7 0-15,1 6 0 16,1 1 0-16,-8 3 0 0,3 1 0 16,-6 0 0-16,-3-2 0 15,-4-1 0-15,-2-5 0 16,-8-2 0-16,-5-7 0 16,1-5 0-16,-7-3 0 15,1-2 0-15,-2-12 0 16,7 5 0-16,-16-21 0 15,29 4-51-15,-35-11-196 16,35 11-2-16</inkml:trace>
        </inkml:traceGroup>
        <inkml:traceGroup>
          <inkml:annotationXML>
            <emma:emma xmlns:emma="http://www.w3.org/2003/04/emma" version="1.0">
              <emma:interpretation id="{765809FF-F57B-4C82-B10A-F9DC4138F0B5}" emma:medium="tactile" emma:mode="ink">
                <msink:context xmlns:msink="http://schemas.microsoft.com/ink/2010/main" type="inkWord" rotatedBoundingBox="2643,14580 3055,14572 3058,14723 2647,14731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€</emma:literal>
                </emma:interpretation>
                <emma:interpretation id="interp8" emma:lang="en-US" emma:confidence="0">
                  <emma:literal>_</emma:literal>
                </emma:interpretation>
                <emma:interpretation id="interp9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2422.73">1611 133 1023 0,'0'0'0'15,"0"0"0"-15,0 0 0 16,0 0 0-16,0 0 0 16,0 0 0-16,0 0 0 15,0 0 0-15,0 0 0 16,0 0 0-16,0 0 0 15,0 0 0-15,0 0 0 16,18 5 0-16,-18-5 0 0,31-1 0 16,-14-1 0-16,6 0 0 15,-1 2 0-15,0-4 0 16,0 4 0 0,-2 0 0-16,-1 0 0 0,-19 0 0 15,27-2 0-15,-27 2 0 16,0 0 0-16,20 2 0 15,-20-2 0-15,0 0 0 16,0 0 0-16,0 0 0 16,0 0 0-16,0 0 0 15,42 13 0-15,-42-13 0 16,0 0 0-16,0 0-178 0,17-5-67 16</inkml:trace>
          <inkml:trace contextRef="#ctx0" brushRef="#br0" timeOffset="2903.5003">1695 281 1023 0,'0'0'0'15,"0"0"0"-15,0 0 0 16,0 0 0-16,0 0 0 15,0 0 0-15,0 0 0 16,16-7 0-16,-16 7 0 16,0 0 0-16,0 0 0 15,20-6 0-15,-20 6 0 16,0 0 0-16,21-4 0 16,-21 4 0-16,18-3 0 15,-18 3 0-15,27-4 0 16,-8-1 0-16,-19 5 0 15,33-6 0-15,-13 4 0 0,0-1 0 16,0 6 0-16,9 3 0 16,-12-17 0-16,10 14 0 15,-10-17-217-15,8 7-46 16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2:25:07.90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27C6E23-4C33-407A-BBA9-A770149BAAA6}" emma:medium="tactile" emma:mode="ink">
          <msink:context xmlns:msink="http://schemas.microsoft.com/ink/2010/main" type="writingRegion" rotatedBoundingBox="11321,14447 11464,14447 11464,15084 11321,15084"/>
        </emma:interpretation>
      </emma:emma>
    </inkml:annotationXML>
    <inkml:traceGroup>
      <inkml:annotationXML>
        <emma:emma xmlns:emma="http://www.w3.org/2003/04/emma" version="1.0">
          <emma:interpretation id="{662A9674-AD16-4EE6-B9E4-2F7647625AAA}" emma:medium="tactile" emma:mode="ink">
            <msink:context xmlns:msink="http://schemas.microsoft.com/ink/2010/main" type="paragraph" rotatedBoundingBox="11321,14447 11464,14447 11464,15084 11321,15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529CA6-8E27-489F-BCB4-44744DC31D10}" emma:medium="tactile" emma:mode="ink">
              <msink:context xmlns:msink="http://schemas.microsoft.com/ink/2010/main" type="line" rotatedBoundingBox="11321,14447 11464,14447 11464,15084 11321,15084"/>
            </emma:interpretation>
          </emma:emma>
        </inkml:annotationXML>
        <inkml:traceGroup>
          <inkml:annotationXML>
            <emma:emma xmlns:emma="http://www.w3.org/2003/04/emma" version="1.0">
              <emma:interpretation id="{3A0258F1-88D3-4191-9DAD-1442ACFED103}" emma:medium="tactile" emma:mode="ink">
                <msink:context xmlns:msink="http://schemas.microsoft.com/ink/2010/main" type="inkWord" rotatedBoundingBox="11321,14447 11464,14447 11464,15084 11321,15084"/>
              </emma:interpretation>
              <emma:one-of disjunction-type="recognition" id="oneOf0">
                <emma:interpretation id="interp0" emma:lang="en-US" emma:confidence="1">
                  <emma:literal>;</emma:literal>
                </emma:interpretation>
                <emma:interpretation id="interp1" emma:lang="en-US" emma:confidence="0">
                  <emma:literal>j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-5632 2125 1023 0,'0'0'0'16,"0"0"0"-16,-21-2 0 15,21 2 0-15,0 0 0 16,0 0 0-16,0 0 0 15,0 0 0-15,0 0 0 16,0 0 0-16,0 0 0 16,0 0 0-16,0 0 0 0,0 0 0 15,2 20 0 1,-2-20 0-16,0 0 0 16,0 0 0-16,17 18 0 0,-17-18 0 15,0 0 0-15,0 0 0 16,0 0 0-16,0 0 0 15,0 0 0-15,0 0 0 16,0 0 0-16,0 0 0 16,16 9 0-16,-16-9 0 15,0 0 0-15,19-11 0 16,-19 11-202-16,9-18-46 16</inkml:trace>
          <inkml:trace contextRef="#ctx0" brushRef="#br0" timeOffset="878.6983">-5532 2380 1023 0,'0'0'0'0,"0"0"0"16,-18-5 0-16,18 5 0 15,0 0 0-15,0 0 0 16,0 0 0-16,0 0 0 15,0 0 0-15,0 0 0 16,0 0 0-16,0 0 0 16,0 0 0-16,0 0 0 15,0 0 0-15,0 0 0 16,0 0 0-16,0 0 0 0,0 0 0 16,-11 18 0-16,11-18 0 15,0 0 0-15,11 26 0 16,-11-26 0-1,13 25 0-15,-8-8 0 0,-1-1 0 16,3 6 0-16,-3 0 0 16,1 2 0-16,-3 1 0 15,-5-1 0-15,-3 1 0 16,1-3 0-16,-1 0 0 16,-9 0 0-16,4-2 0 15,-5-2 0-15,16-18 0 16,-24 24 0-16,24-24 0 15,-25 13 0-15,25-13 0 0,0 0 0 16,-17-7 0-16,17 7 0 16,0 0 0-1,0 0 0-15,-2-17 0 16,2 17-116-16,0 0-134 0,4-27-2 16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8:08:10.385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4D55CEBE-5A2D-48EC-B3F6-C2F5DFF95E23}" emma:medium="tactile" emma:mode="ink">
          <msink:context xmlns:msink="http://schemas.microsoft.com/ink/2010/main" type="inkDrawing" rotatedBoundingBox="3314,12336 11091,12900 10803,16870 3026,16306" hotPoints="11320,14097 7327,16474 2915,15016 6908,12638" semanticType="enclosure" shapeName="Ellipse">
            <msink:destinationLink direction="to" ref="{F8CAE7B6-4CE6-475C-89E9-4384588F5802}"/>
            <msink:destinationLink direction="from" ref="{F8CAE7B6-4CE6-475C-89E9-4384588F5802}"/>
          </msink:context>
        </emma:interpretation>
      </emma:emma>
    </inkml:annotationXML>
    <inkml:trace contextRef="#ctx0" brushRef="#br0">726 791 16 0,'-16'13'8'16,"2"1"-2"-16,-3 3 0 15,1 1-3-15,1 1 3 16,2 3-1-16,-2 1-2 16,1-2-1-16,2 3 0 15,-2 1 0-15,2 0 2 16,1 1 1-16,-1-2-1 15,-2 4-1-15,-2-2-1 16,-1 4 2-16,-1-1-3 16,0 4 1-16,-3-1-2 15,0 2 1-15,-3 0-1 16,2 2 2-16,-1 3-1 16,1-1-2-16,-3-7 1 0,4 12 168 15,-5-4 2-15,3 6 5 16,-3-3 0-16,5 2 5 15,-4-4-112-15,6 3-68 16,-5 4 0-16,5-4 0 16,0-3 0-16,4 0 0 15,-2-2 0-15,2 3 0 16,2-2 0-16,3 3 0 16,2-2 0-16,2-2 0 15,2 2 0-15,1 1 0 16,3 0 0-16,2-1 0 15,0 1 0-15,2-3 0 16,1 2 0-16,2-1 0 0,-1-2 0 16,3-1 0-16,-1 0 0 15,4-1 0-15,-2 0 0 16,2-1 0-16,0-1 0 16,1 0 0-16,-2 1 0 15,1 0 0-15,3 0 0 16,-4-2 0-16,4 1 0 15,-1 2 0-15,2 0 0 16,2-2 0-16,-1 1 0 16,2-1 0-16,1-2 0 15,1 1 0-15,-2-1 0 16,3-2 0-16,-1-3 0 0,1 0 0 16,0 0 0-16,2 0 0 15,0-3 0-15,0 2 0 16,2-2 0-16,0 1 0 15,1-2 0-15,1 0 0 16,-1-2 0-16,0-1 0 16,1 0 0-16,3-2 0 15,-1 0 0-15,1 0 0 16,0-2 0-16,3 1 0 16,0-2 0-16,0 2 0 15,2-2 0-15,0-1 0 16,1 1 0-16,1-1 0 15,2-1 0-15,3 0 0 0,0 1 0 16,3-3 0-16,-1-2 0 16,0 1 0-16,0-3 0 15,2 3 0-15,-1-3 0 16,-1 0 0-16,2-2 0 16,0 1 0-16,0 0 0 15,1 2 0-15,3-4 0 16,2-1 0-16,1 2 0 15,0-3 0-15,2 1 0 16,1-1 0-16,2-1 0 16,0-3 0-16,-2 3 0 15,0 0 0-15,1 0 0 16,-1 2 0-16,3-1 0 0,2-1 0 16,-1 1 0-16,3 1 0 15,0-4 0-15,0 2 0 16,2-2 0-1,-1 0 0-15,-2-2 0 0,-3 2 0 16,-1-1 0-16,0 2 0 16,-2-2 0-16,3 2 0 15,-4 0 0-15,2-1 0 16,-1 4 0-16,-3-2 0 16,0 0 0-16,-1 1 0 15,-1-1 0-15,-2 1 0 16,-1 2 0-16,-2-2 0 15,1-1 0-15,0 0 0 0,-1 0 0 16,3-1 0-16,1 1 0 16,-2-3 0-1,2 1 0-15,1-1 0 16,-1 2 0-16,1 0 0 0,0-1 0 16,-1 1 0-16,-3 0 0 15,0-1 0-15,1 1 0 16,0 0 0-16,0-2 0 15,0 2 0-15,0 0 0 16,0-2 0-16,2 2 0 16,0-1 0-16,-2 1 0 15,-1-3 0-15,0 3 0 16,-1-2 0-16,-1 1 0 16,-2-3 0-16,-1 2 0 15,-1-1 0-15,-2 0 0 16,1 0 0-16,-1-1 0 15,-4 1 0-15,2 0 0 0,1 2 0 16,0-4 0-16,0 1 0 16,2 0 0-16,-4 0 0 15,0-2 0-15,3 1 0 16,-3-1 0-16,-1 0 0 16,-1 1 0-16,2 0 0 15,-2-1 0-15,-1 2 0 16,1 0 0-16,-4 0 0 15,3 0 0-15,-3-2 0 16,2 3 0-16,-5 2 0 16,1-2 0-16,1 0 0 15,-1-1 0-15,1 1 0 16,-1-1 0-16,1 1 0 0,3-3 0 16,-2-1 0-16,2 2 0 15,-1-2 0-15,1 2 0 16,-2-2 0-16,0 1 0 15,-2 0 0-15,4 1 0 16,-4 0 0-16,1-2 0 16,2 0 0-16,-4 2 0 15,2-3 0-15,1 0 0 16,-3 0 0-16,-2-4 0 16,1 2 0-16,-1 0 0 15,0-4 0-15,0 4 0 16,-4-4 0-16,1 2 0 0,3-2 0 15,-2 3 0-15,-2-2 0 16,3 1 0-16,-5 0 0 16,1-3 0-16,-1 2 0 15,4 0 0-15,-3-2 0 16,-3-1 0-16,3-1 0 16,-3-1 0-16,3 0 0 15,0-3 0-15,2 0 0 16,-6-1 0-16,3-2 0 15,0 2 0-15,0-2 0 16,2 0 0-16,-4-2 0 16,2 4 0-16,-6-2 0 15,7 2 0-15,-4-2 0 0,0-2 0 16,-2 1 0-16,-2 1 0 16,7-1 0-16,-6-2 0 15,7 0 0-15,-4 0 0 16,3-1 0-16,-4 1 0 15,1-2 0-15,0-1 0 16,0 0 0-16,-1-2 0 16,-1-1 0-16,0-1 0 15,-1 0 0-15,-1-1 0 16,0-2 0-16,0 1 0 16,0-1 0-16,2 0 0 15,-2 2 0-15,-2 1 0 16,0 0 0-16,-2 0 0 0,4 4 0 15,-5-3 0-15,-4 1 0 16,2 1 0 0,-1 0 0-16,-1-2 0 15,0 0 0-15,-1 0 0 0,-3-3 0 16,0-1 0-16,-2-2 0 16,-5 1 0-16,3-3 0 15,-3 1 0-15,-2 0 0 16,-3 0 0-16,1-1 0 15,-1 5 0-15,-4-2 0 16,3 1 0-16,-6-1 0 16,2 2 0-16,-3-1 0 15,-1 2 0-15,-3-1 0 0,-1 1 0 16,1 1 0 0,-2-2 0-16,3 1 0 15,-6-2 0-15,5 2 0 16,-2-2 0-16,1 1 0 0,-1 0 0 15,-3 1 0-15,-1 0 0 16,-4 2 0-16,3 3 0 16,-5 0 0-16,1 2 0 15,-6 1 0-15,2-1 0 16,-3 2 0-16,1 2 0 16,-3-1 0-16,1 1 0 15,-3 3 0-15,-1 0 0 16,2 2 0-16,-1 0 0 15,-2 2 0-15,0-2 0 16,0 4 0-16,-2-3 0 16,1 2 0-16,-4-1 0 15,-1 3 0-15,-1-2 0 0,0 3 0 16,-2-2 0-16,1 2 0 16,-4 1 0-16,2 1 0 15,-2 0 0-15,0 1 0 16,-1 0 0-16,1 2 0 15,-3 1 0-15,-2-1 0 16,0 3 0-16,-2-3 0 16,0 2 0-16,1 1 0 0,-1-1 0 15,0 1 0 1,2-2 0-16,2 2 0 16,-1-2 0-16,2 1 0 15,-1 1 0-15,1-2 0 0,-2 1 0 16,-1 2 0-16,2-1 0 15,1 2 0-15,-1-1 0 16,1 1 0-16,2 0 0 16,0 0 0-16,0 1 0 15,-2 1 0-15,-5 1 0 16,4-1 0-16,-5 1 0 16,0 0 0-16,1-1 0 15,-2 2 0-15,-2 2 0 16,4-2 0-16,-2 2 0 15,1 1 0-15,-2-1 0 16,1 4 0-16,-2-3 0 16,2 1 0-16,3 2 0 0,-2-1 0 15,2 0 0-15,1 1 0 16,3 0 0-16,3-1 0 16,1 3 0-16,1-3 0 15,0 1 0-15,1 1 0 16,2 1 0-16,1-2 0 15,3 1 0-15,0 0 0 16,2 1 0-16,1 1 0 16,1-1 0-16,6 2 0 15,-1 0 0-15,4-1 0 16,-2 1 0-16,2 2 0 16,1-2 0-16,2-1 0 15,0 3 0-15,-2-3 0 0,0 1 0 16,3 2 0-16,-1-2 0 15,-3-1 0-15,3 2 0 16,-1-1 0-16,3-1 0 16,-2 2 0-16,1-1 0 15,1 0 0-15,2 0 0 16,1 0 0-16,2 2 0 16,-2-3 0-16,2 2 0 15,2 0 0-15,-2-1 0 16,2 1 0-16,0-1 0 15,2 2 0-15,-2-2 0 16,3 3 0-16,0-1 0 16,-2 1 0-16,2 0 0 0,0 0 0 15,1-2 0-15,-1 2 0 16,0 0 0-16,0-2 0 16,1 3 0-1,-1-4 0-15,1 2 0 0,-1 0 0 16,0 1 0-16,1 0 0 15,0 0 0-15,0 2 0 16,2-1 0-16,-2 2 0 16,2 1 0-16,0 0 0 15,0 0 0-15,1 2 0 16,1 1 0-16,0-1 0 16,0 1 0-16,1 0 0 15,1 1 0-15,-1 1 0 0,2 0 0 16,-2 0 0-1,-1-1 0-15,4 0 0 0,-1 0 0 16,-1-2 0 0,1 1 0-16,1-1 0 0,-1-1 0 15,2-2 0-15,2 1 0 16,-3 0 0-16,2-2 0 16,1 1 0-16,1-1 0 15,-1 0 0-15,1-1 0 16,0 0 0-16,1-1 0 15,1 1 0-15,-2 1 0 16,-1-4 0-16,1 2 0 0,0-1 0 16,-1 1 0-1,10-13 0-15,-20 21 0 16,9-11 0-16,11-10 0 16,-23 22 0-16,12-11 0 15,0 0 0-15,-2 2 0 0,0-1 0 16,-2 1 0-16,2 0 0 15,0-1 0-15,-3 2 0 16,3-1 0-16,-1 1 0 16,1 0 0-16,-2-2 0 15,4 2 0-15,-4 1 0 16,2-2 0-16,0-2 0 16,0 2 0-16,-1 2 0 15,2-2 0-15,2 0 0 16,-2-2 0-16,3 1 0 15,1 0 0-15,8-12 0 16,-9 20 0-16,9-20 0 0,12 0 0 16,-12 0 0-16,28-22-228 15,-11-9-35-15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8:08:50.107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F8CAE7B6-4CE6-475C-89E9-4384588F5802}" emma:medium="tactile" emma:mode="ink">
          <msink:context xmlns:msink="http://schemas.microsoft.com/ink/2010/main" type="inkDrawing" rotatedBoundingBox="10711,11908 21392,12249 21338,13933 10657,13592" semanticType="callout" shapeName="Other">
            <msink:sourceLink direction="to" ref="{4D55CEBE-5A2D-48EC-B3F6-C2F5DFF95E23}"/>
            <msink:sourceLink direction="from" ref="{4D55CEBE-5A2D-48EC-B3F6-C2F5DFF95E23}"/>
          </msink:context>
        </emma:interpretation>
      </emma:emma>
    </inkml:annotationXML>
    <inkml:trace contextRef="#ctx0" brushRef="#br0">0 1456 1023 0,'0'0'0'0,"0"0"0"16,-13-14 0-16,13 14 0 16,0 0 0-16,0 0 0 15,17-8 0-15,-17 8 0 16,19-13 0-16,1 5 0 16,0-1 0-16,7-1 0 15,0-1 0-15,7-2 0 16,2-1 0-16,5 0 0 15,7-2 0-15,0-1 0 16,0 2 0-16,4-2 0 16,-1 0 0-16,4 1 0 0,-3 1 0 15,-3 1 0-15,1-1 0 16,-1 2 0-16,1 3 0 16,-5-2 0-16,2 1 0 15,-4 0 0-15,1 2 0 16,-1 0 0-16,-4 0 0 15,3 0 0-15,-4 0 0 16,1 1 0-16,0-1 0 16,-2 1 0-16,-1-4 0 15,0 5 0-15,-1-4 0 16,2 1 0-16,0-2 0 16,-1 2 0-16,0-2 0 0,2 2 0 15,0 2 0-15,2-4 0 16,2 4 0-16,-1-1 0 15,1-1 0-15,0 0 0 16,1-1 0-16,1 1 0 16,0-2 0-16,-1 0 0 15,0 1 0-15,1-1 0 16,-2 0 0-16,0 2 0 16,-1-2 0-16,1 1 0 15,0 0 0-15,-1 0 0 16,3-1 0-16,-2 2 0 15,0-2 0-15,1 1 0 16,-3 0 0-16,-2-1 0 0,-2-1 0 16,3 0 0-16,-5 0 0 15,3 0 0-15,-2 0 0 16,0 0 0-16,-1 0 0 16,2 0 0-16,2 0 0 15,-2 0 0-15,4 0 0 16,0 0 0-16,3 0 0 15,-1 0 0-15,0 0 0 16,3 0 0-16,-4 2 0 16,2-2 0-16,2 1 0 15,-5-1 0-15,-1 3 0 16,1-2 0-16,1 0 0 16,-4 2 0-16,3 0 0 0,-1 0 0 15,0 0 0-15,-2 1 0 16,2 0 0-16,1 0 0 15,1 1 0 1,1-1 0-16,0 1 0 0,-2-1 0 16,2 1 0-16,-1 0 0 15,0-1 0-15,-2 3 0 16,-2-3 0-16,2 1 0 16,-1-1 0-16,-1 1 0 15,-2 2 0-15,1-3 0 16,-1 3 0-16,2-1 0 15,-2 0 0-15,1 2 0 16,0 0 0-16,0-1 0 0,-1 0 0 16,3 1 0-1,-2-2 0-15,1 2 0 16,2-1 0-16,-4 0 0 16,0 1 0-16,-1-1 0 0,1 1 0 15,0-1 0-15,-1 0 0 16,1-1 0-16,-2 1 0 15,2 1 0-15,-1-2 0 16,1 2 0-16,2 0 0 16,-4 0 0-16,1 2 0 15,3-1 0-15,-1 2 0 16,1-1 0-16,0 0 0 16,1-1 0-16,-1 3 0 15,2-1 0-15,0-1 0 16,-4 0 0-16,1 1 0 15,-1 0 0-15,1 0 0 16,-1 1 0-16,-1-3 0 0,-1 2 0 16,1 0 0-16,1-1 0 15,2 1 0-15,1-1 0 16,-2 0 0-16,4 1 0 16,2 1 0-16,2-2 0 15,2 0 0-15,1 1 0 16,0 0 0-16,2 1 0 15,2-3 0-15,-2 3 0 16,2-3 0-16,-1 0 0 16,-1 0 0-16,1 2 0 15,-1-2 0-15,3-1 0 16,0 1 0-16,-1 0 0 16,1 0 0-16,0 0 0 0,1 1 0 15,-2 1 0-15,0-1 0 16,0 3 0-16,-2-1 0 15,-2 2 0-15,0 0 0 16,1 1 0-16,-2-1 0 16,1 2 0-16,-1-2 0 15,1 0 0-15,1 1 0 16,2-1 0-16,-2 0 0 16,0 0 0-16,0 1 0 15,2-1 0-15,-1 0 0 16,-2 1 0-16,1 0 0 15,1 1 0-15,-1-1 0 0,1 1 0 16,1 0 0-16,0-1 0 16,3 2 0-16,1 1 0 15,0-2 0-15,0 2 0 16,1-1 0-16,1 0 0 16,-1 1 0-16,-3-1 0 15,0 1 0-15,-3-1 0 16,-1 1 0-16,2-2 0 15,-2 1 0-15,-2 0 0 16,-1 0 0-16,1 1 0 16,-2-1 0-16,2-2 0 15,-2 2 0-15,-1 1 0 16,0 1 0-16,0-1 0 16,-3 0 0-16,3 0 0 15,-1 0 0-15,-1 0 0 0,0 1 0 16,-1 0 0-16,0-1 0 15,2 2 0-15,0-1 0 16,-3 0 0-16,1 0 0 16,-2 1 0-16,0-1 0 15,-1 1 0-15,-1-1 0 16,0 0 0-16,-2 1 0 16,-2 1 0-16,1 0 0 15,-2 1 0-15,2 0 0 16,-5-1 0-16,1 2 0 15,-3-1 0-15,-1 1 0 0,-2 1 0 16,-2-1 0-16,0-1 0 16,-3 3 0-1,0-3 0-15,1 1 0 16,-2 1 0-16,-1 0 0 0,1 1 0 16,0 0 0-16,0 0 0 15,-2 1 0-15,-1 1 0 16,0 1 0-16,1 2 0 15,-4-1 0-15,4 3 0 16,-2-1 0-16,0 3 0 16,0-3 0-16,0 4 0 15,-2-1 0-15,2 1 0 16,2 3 0-16,-2-3 0 0,0 1 0 16,-2 2 0-1,1 0 0-15,0-2 0 16,-3 1 0-16,0-2 0 15,-2-2 0-15,-1 2 0 0,-1-1 0 16,-1-1 0-16,-1-1 0 16,-1 2 0-16,1 0 0 15,-2-1 0-15,2 0 0 16,-3-1 0-16,1 1 0 16,-1-1 0-16,0 2 0 15,0-5 0-15,-1 1 0 16,2 1 0-16,-2-1 0 15,2 1 0-15,-1 0 0 0,0 1 0 16,2 1 0 0,-2 1 0-16,1-1 0 15,0 3 0-15,0-1 0 16,1 0 0-16,-1 1 0 0,-1 0 0 16,0-1 0-16,0 2 0 15,0-2 0-15,0-1 0 16,0-1 0-16,0 0 0 15,0-2 0-15,1 0 0 16,1-2 0-16,-2-1 0 16,1 1 0-16,0-2 0 15,1-1 0-15,-1 0 0 16,-1-1 0-16,0 0 0 16,0-12 0-16,2 18 0 15,-2-18 0-15,0 13 0 16,0-13 0-16,0 0 0 0,0 0 0 15,0 13 0-15,0-13 0 16,0 0 0-16,0 0 0 16,0 0 0-16,0 0 0 15,0 0 0-15,0 0 0 16,0 0 0-16,0 0 0 16,0 0 0-16,0 0 0 15,0 0 0-15,0 0 0 16,0 0 0-16,0 0 0 15,0 0 0-15,0 0 0 16,0 0 0-16,0 0 0 16,0 0 0-16,-3-13 0 15,3 13 0-15,0 0 0 0,0 0 0 16,-13-14 0-16,13 14 0 16,0 0 0-16,-16-17 0 15,16 17 0-15,-12-15 0 16,12 15 0-16,-14-18 0 15,14 18 0-15,-14-19 0 16,4 6 0-16,3 0 0 16,-2 0 0-16,-1-3 0 15,1 1 0-15,2-1 0 16,-3 0 0-16,3 2 0 16,-1 0 0-16,1 1 0 15,1 0 0-15,1 1 0 16,5 12 0-16,-10-17 0 0,10 17 0 15,-6-13 0-15,6 13 0 16,0 0 0-16,0 0 0 16,-4-11 0-1,4 11 0-15,0 0 0 0,0 0 0 16,0 0 0-16,0 0 0 16,0 0 0-16,0 0 0 15,0 0 0-15,0 0 0 16,0 0 0-16,0 0 0 15,0 0 0-15,0 0 0 16,0 0 0-16,0 0 0 16,0 0 0-16,0 0 0 15,0 0 0-15,0 0 0 0,1 11 0 16,-1-11 0-16,7 17 0 16,-5-4 0-1,4 0 0-15,0 3 0 16,2-2 0-16,1 6 0 0,0-4 0 15,3 4 0-15,-3-3 0 16,3 1 0-16,-2-2 0 16,1 2 0-16,-2-1 0 15,-2-2 0-15,0-2 0 16,-2 1 0-16,0-1 0 16,-5-13 0-16,7 21 0 15,-7-21 0-15,3 16 0 16,-3-16 0-16,2 11 0 0,-2-11 0 15,0 0 0 1,0 0 0-16,0 0 0 16,0 0 0-16,0 0 0 15,0 0 0-15,0 0 0 0,0 0 0 16,0 0 0-16,0 0 0 16,8-11 0-16,-8 11 0 15,3-15 0-15,-3 15 0 16,5-19 0-16,-5 19 0 15,6-22 0-15,-2 9 0 16,1-1 0-16,3-2 0 16,0-1 0-16,2 0 0 0,0-1 0 15,1-1 0 1,1-1 0-16,-2 1 0 16,1 2 0-16,-3 0 0 15,-1 4 0-15,-1 0 0 16,-6 13 0-16,9-18 0 0,-9 18 0 15,0 0 0-15,6-16 0 16,-6 16 0-16,0 0 0 16,0 0 0-16,0 0 0 15,0 0 0-15,0 0 0 16,0 0 0-16,0 0 0 16,0 0 0-16,-8 12 0 15,8-12 0-15,-6 14 0 16,6-14 0-16,-14 9 0 15,14-9 0-15,17 4 0 16,2-8-174-16,-2-10-91 16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39:52.74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98 0 1023 0,'0'0'0'0,"-16"-9"0"16,16 9 0-16,0 0 0 15,0 0 0-15,0 0 0 16,0 0 0-16,0 0 0 15,5 17 0-15,-5-17 0 16,-14 32 0-16,14-12 0 16,-2 5 0-16,-6 5 0 15,7 1 0-15,-9 7 0 0,7 2 0 16,-3-1 0-16,3 4 0 16,-2-3 0-1,-8-1 0-15,10-3 0 16,2-4 0-16,-1-7 0 0,0-8 0 15,-1-3 0-15,3-14 0 16,-3 14 0-16,3-14 0 16,0 0 0-16,0 0 0 15,0-20 0-15,0 4 0 16,8-3 0-16,-24-7 0 16,29 8 0-16,-7-11-29 15,7 10-216-15,-12-12 1 16</inkml:trace>
  <inkml:trace contextRef="#ctx0" brushRef="#br0" timeOffset="1">69 0 1023 0,'-4'-17'0'15,"4"17"0"-15,-13-23 0 16,13 23 0-16,0 0 0 15,0 0 0-15,0 0 0 16,0 0 0-16,0 0 0 16,0 0 0-16,0 0 0 15,0 0 0-15,2 14 0 16,-2-14 0-16,0 0 0 16,19 22 0-16,-19-22 0 15,17 26 0-15,-6-7 0 16,4 3 0-16,6 3 0 0,-2 5 0 15,0 1 0-15,3 0 0 16,-4 4 0-16,9-4 0 16,-3-1 0-16,-9-2 0 15,4-8 0-15,-2-2 0 16,-17-18 0-16,32 21 0 16,-32-21 0-16,20 7 0 15,-20-7 0-15,19-8 0 16,-19 8 0-16,13-16 0 15,-13 16 0-15,14-22 0 16,1 10 0-16,-12-4 0 16,10 1 0-16,-7-6 0 0,4 1 0 15,-6-2 0-15,4-2 0 16,-3-4 0-16,-5-5 0 16,8 1 0-16,-5 0 0 15,-3 4 0-15,0 3 0 16,8 2 0-16,-7 5 0 15,-1 18 0-15,7-18 0 16,-7 18 0-16,0 0 0 16,0 0 0-16,14 4 0 15,-13-18 0-15,-1 14 0 16,0 0 0-16,22 3-167 16,-22-3-83-16,8-14-1 15</inkml:trace>
  <inkml:trace contextRef="#ctx0" brushRef="#br0" timeOffset="2">600 830 1023 0,'0'0'0'0,"-13"19"0"0,10-2 0 16,3-17 0-16,0 0 0 15,0 0 0-15,-9 15 0 16,9-15 0 0,0 0 0-16,0 0 0 0,0 0 0 15,-7-21 0-15,11 5 0 16,7-3 0-16,-4-6 0 16,6-5 0-16,-4-4 0 15,-1-2 0-15,5 0 0 16,2 0 0-16,-2 3 0 15,-2 2 0-15,3 4 0 16,2 5 0-16,-7 7 0 16,-9 15 0-16,25-22 0 15,-25 22 0-15,18-11 0 16,-18 11 0-16,0 0 0 16,4 17 0-16,-4-17 0 15,16 30 0-15,-11-10 0 0,3 5 0 16,-2 2 0-16,0 1 0 15,-3-2 0-15,5 3 0 16,-6-4 0-16,6 0 0 16,-5-5 0-16,0-3 0 15,-2-1 0-15,-1-16 0 16,7 20 0-16,-7-20 0 16,0 0-9-16,0 0-236 15,0 0-5-15</inkml:trace>
  <inkml:trace contextRef="#ctx0" brushRef="#br0" timeOffset="3">564 717 1023 0,'-14'-12'0'0,"14"12"0"16,22-2 0-16,-22 2 0 16,17-8 0-16,-17 8 0 15,28-9 0-15,-4 3 0 16,1 1 0-16,0 0 0 16,6 5 0-16,-7-9 0 0,13 9-16 15,-13-10-230-15,-4 14-2 16</inkml:trace>
  <inkml:trace contextRef="#ctx0" brushRef="#br0" timeOffset="4">1290 101 1023 0,'27'3'0'16,"-27"-3"0"-16,25 0 0 0,-8 0 0 15,8-2 0-15,1-1 0 16,0 1 0-16,1 1 0 15,1-2 0-15,-1 0 0 16,-1 1 0-16,-2-1 0 16,-4 3 0-16,-1 0 0 15,-19 0 0-15,32-5 0 16,-32 5-15-16,0 0-230 16,0 0 0-16</inkml:trace>
  <inkml:trace contextRef="#ctx0" brushRef="#br0" timeOffset="5">1319 262 1023 0,'28'1'0'15,"3"-1"0"-15,8 7 0 16,-15-11 0-16,1 4 0 0,-8-1 0 16,1 2 0-16,-18-1 0 15,0 0 0-15,29 0 0 16,-29 0-30-16,0 0-224 16,7-17-4-16</inkml:trace>
  <inkml:trace contextRef="#ctx0" brushRef="#br0" timeOffset="6">3412-206 1023 0,'0'0'0'16,"0"0"0"-16,0 0 0 15,0-16 0-15,0 16 0 16,0 0 0-16,3-15 0 16,-3 15 0-16,0 0 0 15,0-19 0-15,0 19 0 16,0 0 0-16,-5-17 0 16,5 17 0-16,0 0 0 0,-15-16 0 15,15 16 0 1,-16-9 0-16,16 9 0 15,-22-7 0-15,6 6 0 16,1 1 0-16,-4 3 0 0,0 3 0 16,-5 3 0-16,1 4 0 15,-5 4 0-15,1 4 0 16,-1 2 0-16,1 4 0 16,-1-1 0-16,1 4 0 15,5-2 0-15,2 0 0 16,7 2 0-16,7-2 0 15,3-1 0-15,6-4 0 16,3-1 0-16,7-3 0 16,1-2 0-16,6-1 0 15,-3-5 0-15,4-3 0 16,-1-2 0-16,2-3 0 16,2-1 0-16,-2-1 0 0,0-2 0 15,-3-3 0-15,-19 4 0 16,39-9 0-16,-39 9-4 15,28-12-246-15,-28 12-1 16</inkml:trace>
  <inkml:trace contextRef="#ctx0" brushRef="#br0" timeOffset="7">3467 218 1023 0,'0'0'0'15,"0"0"0"-15,0 0 0 16,0 0 0-16,0 0 0 0,0 0 0 16,-3 14 0-16,3-14 0 15,-2 20 0-15,1-6 0 16,1 4 0 0,-2-1 0-16,2 2 0 0,0-1 0 15,-2 0 0-15,4-1 0 16,-2-1 0-16,0-16 0 15,2 23 0-15,-2-23 0 16,0 0 0-16,3 14 0 16,-3-14 0-16,0 0 0 15,0 0 0-15,8-17 0 16,-8 17 0-16,14-30 0 0,-7 11 0 16,4-4 0-16,4-1 0 15,-1 1 0 1,0 1 0-16,0 2 0 15,0 4 0-15,-14 16 0 16,22-19 0-16,-22 19 0 0,0 0 0 16,17 2 0-16,-17-2 0 15,2 17 0-15,-2-17 0 16,-3 25 0-16,0-9 0 16,-1-2 0-16,1 1 0 15,3-15 0-15,-6 24 0 16,6-24 0-16,-3 14 0 15,3-14 0-15,0 0 0 16,0 0 0-16,0 0 0 16,22-20 0-16,-8 6 0 15,0-1 0-15,3-2 0 16,2 2 0-16,0-1 0 0,0 3 0 16,-3 4 0-16,-16 9 0 15,25-8 0-15,-25 8 0 16,0 0 0-16,14 14 0 15,-14-14 0-15,1 24 0 16,-1-9 0-16,0 1 0 16,0-2 0-16,3 3 0 15,-1-3 0-15,34 5 0 16,-36-19 0-16,16 17-1 16,-16-17-250-16,23-4-5 15</inkml:trace>
  <inkml:trace contextRef="#ctx0" brushRef="#br0" timeOffset="8">4397-303 1023 0,'0'0'0'16,"0"0"0"-16,0 0 0 15,0 0 0-15,0 0 0 16,0 0 0-16,0 0 0 16,0 0 0-16,0 0 0 15,0 0 0-15,0 0 0 16,-12 25 0-16,12-8 0 15,-2 3 0-15,2 5 0 16,-3 4 0-16,0 0 0 0,1 3 0 16,-1-1 0-16,0 2 0 15,0-2 0-15,0-3 0 16,1-1 0-16,1-4 0 16,-1-2 0-16,1-6 0 15,1 1 0-15,0-16 0 16,0 14 0-16,0-14 0 15,0 0 0-15,0 0 0 16,0 0 0-16,0 0 0 16,-7-20 0-16,7 20 0 15,0-32 0-15,0 11 0 16,0-4 0-16,0-1 0 16,2-2 0-16,-1 2 0 0,1 1 0 15,1-2 0-15,-1 2 0 16,2 5 0-16,1-1 0 15,3 3 0-15,-2 0 0 16,4 3 0-16,-1-1 0 16,-9 16 0-16,25-23 0 15,-9 12 0-15,-2 3 0 16,0-2 0-16,2 4 0 16,1 1 0-16,-3 1 0 15,3 4 0-15,-2 0 0 16,-1 4 0-16,1 3 0 15,-1 4 0-15,2 3 0 16,0 1 0-16,0 7 0 0,-2 2 0 16,0 4 0-16,2 2 0 15,-7-1 0-15,0 6 0 16,-2-1 0-16,-7 1 0 16,-5-1 0-16,-3-1 0 15,-6-2 0-15,-3 1 0 16,-5-4 0-16,-5-3 0 15,-1-3 0-15,-2-2 0 16,0-3 0-16,0-4 0 16,2-2 0-16,0-5 0 15,3-3 0-15,4-4 0 16,6-4 0-16,15 5 0 0,-19-17 0 16,11 1 0-16,8 16 0 15,9-19 0-15,6 16-239 16,-15 3-14-16</inkml:trace>
  <inkml:trace contextRef="#ctx0" brushRef="#br0" timeOffset="9">4590 450 1023 0,'-15'-16'0'0,"15"16"0"15,0 0 0-15,18-6 0 0,-18 6 0 16,30-8 0-16,-8 5 0 16,2 1 0-16,4 1 0 15,2 1 0-15,0 1 0 16,-7-2 0-16,9 7 0 16,-15-8-92-16,6 7-156 15,-23-5-3-15</inkml:trace>
  <inkml:trace contextRef="#ctx0" brushRef="#br0" timeOffset="10">4598 611 1023 0,'0'0'0'16,"0"0"0"-16,5-24 0 0,0 7 0 16,2-3 0-16,0-5 0 15,4-4 0 1,0-5 0-16,4 0 0 15,-2 1 0-15,0 0 0 0,-3 6 0 16,1 2 0-16,-1 6 0 16,-2 5 0-16,-8 14 0 15,9-15 0-15,-9 15 0 16,0 0 0-16,0 0 0 16,16 4 0-16,-16-4 0 15,11 16 0-15,-11-16 0 16,16 27 0-16,-9-9 0 15,1 0 0-15,0 2 0 0,1 4 0 16,-1-1 0 0,0-1 0-16,0 0 0 15,-3-2 0-15,-1-1 0 16,-4-19 0-16,4 33 0 0,-4-33 0 16,-10 15-230-16,-6-15-15 15</inkml:trace>
  <inkml:trace contextRef="#ctx0" brushRef="#br0" timeOffset="11">4932 414 1023 0,'0'0'0'0,"0"0"0"16,0 0 0-16,0 0 0 16,11 29 0-16,-7-13 0 15,-3 0 0-15,1-2 0 16,-2-14 0-16,1 20 0 0,-1-20 0 15,-1 14 0-15,1-14 0 16,0 0 0-16,0 0 0 16,0 0 0-16,0 0 0 15,0 0 0-15,0 0 0 16,-11-23 0-16,11 23 0 16,1-27 0-16,1 10 0 15,1 0 0-15,0-4 0 16,0 2 0-16,2 1 0 15,0-1 0-15,3 2 0 16,-2 1 0-16,2 2 0 16,-8 14 0-16,18-22 0 15,-18 22 0-15,22-14 0 0,-22 14 0 16,21-6 0-16,-21 6 0 16,20 1 0-16,-20-1 0 15,18 11 0 1,-18-11 0-16,12 17 0 0,-12-17 0 15,3 22 0-15,-3-22 0 16,-4 24 0-16,4-24 0 16,-11 20 0-16,11-20 0 15,-15 13 0-15,15-13 0 16,0 0 0-16,0 0 0 16,0 0 0-16,0 0 0 15,0 0 0-15,0 0 0 16,15 4 0-16,-15-4 0 0,20 2 0 15,-20-2 0-15,25 9 0 16,-25-9 0 0,17 19 0-16,-17-19 0 15,3 28 0-15,-6-14 0 0,-5 4 0 16,-3-1 0-16,-4-3 0 16,-2-2 0-16,-1-1 0 15,-1-1 0-15,5-6 0 16,-3 1 0-16,17-5 0 15,-27-14 0-15,27 14 0 16,0 0 0-16,0 0-248 16,-11-16-5-16</inkml:trace>
  <inkml:trace contextRef="#ctx0" brushRef="#br0" timeOffset="12">5921-197 1023 0,'-3'-23'0'0,"3"23"0"0,3-17 0 16,-3 17 0-16,0 0 0 15,0 0 0-15,0 0 0 16,3-15 0-16,-3 15 0 15,0 0 0-15,0 0 0 16,0 0 0-16,0 0 0 16,0 0 0-16,0 0 0 15,16 16 0-15,-16-16 0 16,14 27 0-16,-8-10 0 0,5 2 0 16,-4 3 0-16,4 0 0 15,-4 1 0 1,4 2 0-16,-1-3 0 15,-2 3 0-15,1-5 0 0,-3 1 0 16,4-1 0-16,-6-4 0 16,4 1 0-16,-8-17 0 15,10 25 0-15,-10-25 0 16,6 16 0-16,-6-16 0 16,0 0 0-16,0 0 0 15,5 15 0-15,-5-15 0 16,0 0 0-16,0 0 0 15,0 0 0-15,0 0 0 0,0 0 0 16,-3 14 0 0,3-14 0-16,0 0 0 15,0 0 0-15,0 0 0 16,0 0 0-16,0 0 0 0,0 0 0 16,0 0 0-16,0 0 0 15,0 0 0-15,0 0 0 16,0 0 0-16,-5 18 0 15,5-18 0-15,0 0 0 16,0 0 0-16,1 14 0 16,-1-14 0-16,0 0 0 15,0 0 0-15,0 0 0 16,0 0 0-16,0 0 0 16,0 0 0-16,0 0 0 15,0 0 0-15,0 0 0 16,0 0 0-16,0 0 0 15,0 0 0-15,0 0 0 0,16 1 0 16,-16-1 0-16,0 0 0 16,10-19 0-16,-10 19 0 15,11-22 0-15,-5 5 0 16,0-5 0-16,2-4 0 16,0-7 0-16,0-2 0 15,3-7 0-15,0-2 0 16,1-4 0-16,1 3 0 15,-1 2 0-15,1 7 0 16,-4 5 0-16,1 6 0 16,-4 8 0-16,-6 17 0 15,0 0 0-15,0 0 0 0,0 0 0 16,8 17 0-16,-8-1 0 16,-3-1 0-16,50 9 0 15,-47-24 0-15,0 28 0 16,0-28-196-16,1 19-54 15</inkml:trace>
  <inkml:trace contextRef="#ctx0" brushRef="#br0" timeOffset="13">5888-375 1023 0,'0'0'0'0,"0"0"0"15,0 0 0-15,0 0 0 0,0 0 0 16,-16-2 0-16,16 2 0 15,-17 5 0-15,17-5 0 16,-23 16 0 0,8-5 0-16,-2 1 0 0,-2 5 0 15,1-1 0-15,-3 4 0 16,1 1 0-16,1 2 0 16,2 1 0-16,1 2 0 15,5 4 0-15,0 1 0 16,6 4 0-16,2 1 0 15,3 0 0-15,5 0 0 16,1 0 0-16,4-2 0 16,1-4 0-16,3-4 0 0,-14-26 0 15,33 30 0 1,-15-28 0-16,12-1-224 16,-6-13-28-16</inkml:trace>
  <inkml:trace contextRef="#ctx0" brushRef="#br0" timeOffset="14">6422-248 1023 0,'0'0'0'0,"0"0"0"16,-7 28 0-16,7-28 0 16,2 23 0-16,1-6 0 15,-1 2 0 1,2 6 0-16,-1 5 0 0,1 0 0 15,-1 6 0-15,0-2 0 16,0-1 0-16,0-2 0 16,0 1 0-16,0-4 0 15,1-6 0-15,-1 0 0 16,-2-8 0-16,-1-14 0 16,7 20 0-16,-7-20 0 15,0 0 0-15,0 0 0 16,0 0 0-16,0 0 0 0,0 0 0 15,3-19 0-15,-5 5 0 16,1-5 0 0,-1-1 0-16,0-5 0 15,1-3 0-15,-1-3 0 0,2-1 0 16,0-1 0-16,2 2 0 16,-1 0 0-16,4 1 0 15,0 3 0-15,0 2 0 16,2 4 0-16,1 0 0 15,2 2 0-15,-1 2 0 16,4 2 0-16,-1-1 0 16,2 2 0-16,2 1 0 15,1 1 0-15,-1 4 0 16,1 0 0-16,-1 3 0 16,0 5 0-16,-2 2 0 15,0 3 0-15,-14-5 0 16,23 17 0-16,-23-17 0 0,19 26 0 15,-12-8 0-15,-3-1 0 16,-1 2 0-16,-6 1 0 16,-5-1 0-16,-4 0 0 15,-4-1 0-15,-4 0 0 16,-5-3 0-16,-4-1 0 16,1-3 0-16,1-3 0 15,4-2 0-15,23-6 0 16,-25 0 0-16,25 0 0 15,5-18-202-15,12 5-53 16</inkml:trace>
  <inkml:trace contextRef="#ctx0" brushRef="#br0" timeOffset="15">6644-492 1023 0,'0'0'0'0,"0"0"0"16,0 0 0-16,18-5 0 15,-18 5 0-15,0 0 0 16,22 19 0-16,-22-19 0 0,23 18 0 16,-9-5 0-16,2 3 0 15,1-1 0-15,1 4 0 16,2 3 0-16,-3 1 0 16,5 2 0-16,-1 5 0 15,-4 0 0-15,0 1 0 16,-3 4 0-16,0-3 0 15,-7 3 0-15,1-1 0 16,-8 4 0-16,-7-4 0 16,3 1 0-16,-9-4 0 15,-1-1 0-15,-3-4 0 16,-1-4 0-16,-1-1 0 16,4-7 0-16,-1-5 0 0,-36-7 0 15,52-2 0-15,-20 4 0 16,20-4-208-16,0 0-44 15</inkml:trace>
  <inkml:trace contextRef="#ctx0" brushRef="#br0" timeOffset="16">6977 429 1023 0,'0'0'0'15,"0"0"0"-15,-14 8 0 16,14-8 0-16,0 0 0 16,0 0 0-16,-3-14 0 0,3 14 0 15,8-25 0-15,-2 6 0 16,2 0 0-16,3-4 0 15,1-2 0-15,3-3 0 16,-1-2 0-16,-2 2 0 16,2 3 0-16,-3 3 0 15,0 1 0-15,-3 6 0 16,-8 15 0-16,13-21 0 16,-13 21 0-16,0 0 0 15,0 0 0-15,0 0 0 16,0 0 0-16,0 0 0 15,0 0 0-15,0 0 0 0,12 24 0 16,-7-10 0-16,-2 3 0 16,3 4 0-16,2 1 0 15,-2 1 0-15,2 0 0 16,0-1 0-16,-2 2 0 16,2-2 0-16,0-5 0 15,-2 0 0-15,-6-17 0 16,8 24 0-16,-8-24 0 15,46 22 0-15,-46-22 0 16,0 0 0-16,0 0-192 16,-16 3-54-16</inkml:trace>
  <inkml:trace contextRef="#ctx0" brushRef="#br0" timeOffset="17">6968 362 1023 0,'0'0'0'0,"9"-20"0"16,8-5 0-16,-17 25 0 15,32-16 0-15,-13 10 0 16,3 1 0-16,-4 0 0 15,1 7 0-15,2 4 0 0,-21-6 0 16,20 8 0-16,-20-8-211 16,0 0-41-16</inkml:trace>
  <inkml:trace contextRef="#ctx0" brushRef="#br0" timeOffset="18">4298 1230 1023 0,'0'0'0'16,"0"0"0"-16,0 0 0 16,8-14 0-16,-8 14 0 0,0 0 0 15,0 0 0-15,0 0 0 16,0 0 0-16,0 0 0 16,0 0 0-16,0 0 0 15,0 0 0-15,8 18 0 16,-8-18 0-16,2 26 0 15,-1-7 0-15,1 4 0 16,-2 2 0-16,1 4 0 16,1 0 0-16,-2 3 0 15,0-1 0-15,0 2 0 16,-2-4 0-16,2 1 0 16,-1-2 0-16,-2-1 0 15,0 0 0-15,-1-4 0 0,1 1 0 16,-1-4 0-16,0-1 0 15,1-4 0-15,3-15 0 16,-6 24 0 0,6-24 0-16,0 0 0 0,-3 14 0 15,3-14 0-15,0 0 0 16,0 0 0-16,0 0 0 16,0 0 0-16,0 0 0 15,0 0 0-15,0 0 0 16,0 0 0-16,0 0 0 15,0 0 0-15,0 0 0 16,0 0 0-16,0 0 0 0,0 0 0 16,0 0 0-16,0 0 0 15,0 0 0 1,0 0 0-16,0 0 0 16,0 0 0-16,11-16 0 15,-11 16 0-15,28-14 0 0,-11 8 0 16,5-2 0-16,0 2 0 15,3-2 0-15,2 2 0 16,-3-1 0-16,1 3 0 16,-3-3 0-16,-3 3 0 15,-2 1 0-15,-3 0 0 16,-14 3 0-16,19-4 0 16,-19 4 0-16,0 0 0 0,0 0 0 15,0 0 0 1,0 0 0-16,0 0 0 15,0 0 0-15,0 0 0 16,-13 32 0-16,13-32 0 0,0 0 0 16,0 0-186-16,0 0-64 15</inkml:trace>
  <inkml:trace contextRef="#ctx0" brushRef="#br0" timeOffset="19">5329 1223 1023 0,'0'0'0'16,"0"0"0"-16,-12 32 0 15,12-32 0-15,0 0 0 16,1 18 0-16,-1-18 0 16,2 28 0-16,-2-9 0 15,0 4 0-15,2 2 0 16,-2 3 0-16,1 0 0 15,-1 4 0-15,0-4 0 16,0-2 0-16,2-2 0 0,-2-1 0 16,0-2 0-16,0-2 0 15,-2-2 0 1,2-3 0-16,0-14 0 16,-3 20 0-16,3-20 0 0,0 0 0 15,-2 16 0-15,2-16 0 16,0 0 0-16,0 0 0 15,0 0 0-15,0 0 0 16,-12-19 0-16,12 19 0 16,-3-17 0-16,3 17 0 15,-3-25 0-15,3 11 0 16,0-2 0-16,0-3 0 0,0 1 0 16,0-4 0-16,-2-2 0 15,4-2 0-15,-2 1 0 16,3-2 0-1,0 2 0-15,2-2 0 16,1 2 0-16,0 2 0 0,0 1 0 16,2 2 0-16,0 1 0 15,0 2 0-15,0 1 0 16,0 2 0-16,0 0 0 16,-8 14 0-16,15-27 0 15,-15 27 0-15,19-23 0 16,-19 23 0-16,20-21 0 15,-20 21 0-15,22-15 0 0,-22 15 0 16,18-13 0 0,-18 13 0-16,15-3 0 15,-15 3 0-15,0 0 0 16,16 11 0-16,-16-11 0 0,9 22 0 16,-2-8 0-16,-4 3 0 15,5-1 0-15,-5 1 0 16,3 2 0-16,0 0 0 15,-2-4 0-15,-3 1 0 16,-2-2 0-16,1-14 0 16,-11 25 0-16,11-25 0 15,-24 17 0-15,10-12 0 16,-3 0 0-16,-2-2 0 0,0-2 0 16,2-2 0-1,-2-4 0-15,19 5 0 16,-20 2-171-16,20-2-76 15</inkml:trace>
  <inkml:trace contextRef="#ctx0" brushRef="#br0" timeOffset="20">5420 1706 1023 0,'-1'-20'0'0,"1"20"0"16,23-10 0-16,-8 7 0 16,-1-3 0-16,3 3 0 15,3-2 0-15,5 2 0 16,1 1 0-16,0-1 0 15,1 3 0-15,0 0 0 16,-2 0 0-16,-3 2 0 16,-2-1 0-16,-20-1 0 15,16 4 0-15,-16-4 0 16,22 3-174-16,-22-3-71 16</inkml:trace>
  <inkml:trace contextRef="#ctx0" brushRef="#br0" timeOffset="21">5635 1654 1023 0,'0'0'0'15,"-9"-14"0"-15,9 14 0 16,0 0 0-16,0 0 0 16,0 0 0-16,0 0 0 15,-14 0 0-15,14 0 0 16,0 0 0-16,-3 21 0 15,3-21 0-15,-5 26 0 16,4-8 0-16,-3 2 0 16,4 0 0-16,-1-1 0 15,1 1 0-15,-2-4 0 16,4 0 0-16,-1-2 0 0,-1-14 0 16,2 15 0-16,-2-15 0 15,0 0 0-15,16 5 0 16,-16-5 0-1,0 0-167-15,0 0-77 0</inkml:trace>
  <inkml:trace contextRef="#ctx0" brushRef="#br0" timeOffset="22">5830 1689 1023 0,'-9'17'0'15,"9"-17"0"-15,-8 20 0 16,8-20 0-16,-2 24 0 15,2-24 0-15,5 25 0 16,-5-25 0-16,16 17 0 16,-16-17 0-16,25 16 0 15,-10-15 0-15,3-1 0 0,-1-3 0 16,2-5 0-16,0 1 0 16,-5-3 0-16,1-5 0 15,-7 0 0-15,-1 1 0 16,-7 0 0-16,-2 0 0 15,2 14 0-15,-17-17 0 16,17 17 0-16,-24-5 0 16,24 5 0-16,0 0 0 15,0 0 0-15,-14 2-170 16,14-2-74-16</inkml:trace>
  <inkml:trace contextRef="#ctx0" brushRef="#br0" timeOffset="23">6007 1598 1023 0,'0'0'0'0,"0"0"0"16,0 0 0-16,0 0 0 15,0 0 0-15,24 5 0 0,-10-8 0 16,8 1 0-16,2 1 0 15,5-1 0-15,0 0 0 16,0 1 0-16,1 1 0 16,-2 0 0-16,-2 1 0 15,-8-2 0-15,-18 1 0 16,26 3 0-16,-26-3 0 16,0 0-184-16,-15-9-73 15</inkml:trace>
  <inkml:trace contextRef="#ctx0" brushRef="#br0" timeOffset="24">6188 1573 1023 0,'0'0'0'16,"0"0"0"-16,0 0 0 15,0 0 0-15,0 0 0 0,0 0 0 16,0 0 0-16,-14 17 0 16,14-17 0-16,-3 24 0 15,1-9 0-15,0 3 0 16,1-1 0-16,-1 0 0 15,1-1 0-15,-1-2 0 16,2-14 0-16,-3 25 0 16,3-25 0-16,-3 17 0 15,3-17 0-15,0 0 0 16,14 17 0-16,-14-17 0 16,0 0 0-16,-16-11-170 15,16 11-74-15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48.97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88BD522-E702-48CE-A8F5-938952808DE4}" emma:medium="tactile" emma:mode="ink">
          <msink:context xmlns:msink="http://schemas.microsoft.com/ink/2010/main" type="writingRegion" rotatedBoundingBox="24606,11272 24544,12901 23925,12878 23987,11249"/>
        </emma:interpretation>
      </emma:emma>
    </inkml:annotationXML>
    <inkml:traceGroup>
      <inkml:annotationXML>
        <emma:emma xmlns:emma="http://www.w3.org/2003/04/emma" version="1.0">
          <emma:interpretation id="{094D6276-EA1F-48D3-A70C-F7C0956FAEA9}" emma:medium="tactile" emma:mode="ink">
            <msink:context xmlns:msink="http://schemas.microsoft.com/ink/2010/main" type="paragraph" rotatedBoundingBox="24606,11272 24544,12901 23925,12878 23987,112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90F8E8-4C18-441F-B42C-5C3E12497FF0}" emma:medium="tactile" emma:mode="ink">
              <msink:context xmlns:msink="http://schemas.microsoft.com/ink/2010/main" type="line" rotatedBoundingBox="24606,11272 24544,12901 23925,12878 23987,11249"/>
            </emma:interpretation>
          </emma:emma>
        </inkml:annotationXML>
        <inkml:traceGroup>
          <inkml:annotationXML>
            <emma:emma xmlns:emma="http://www.w3.org/2003/04/emma" version="1.0">
              <emma:interpretation id="{F1D31C21-7949-429F-B29F-157CD181D14B}" emma:medium="tactile" emma:mode="ink">
                <msink:context xmlns:msink="http://schemas.microsoft.com/ink/2010/main" type="inkWord" rotatedBoundingBox="24606,11272 24544,12901 23925,12878 23987,11249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-403-996 1023 0,'0'0'0'16,"0"0"0"-16,-17-11 0 15,17 11 0-15,0 0 0 16,0 0 0-16,0 0 0 15,-6-17 0-15,6 17 0 16,0 0 0-16,-16-14 0 16,16 14 0-16,-14-6 0 0,14 6 0 15,-17-1 0-15,5 4 0 16,1 3 0-16,-3 2 0 16,-3 4 0-1,-2 3 0-15,-3 4 0 0,-1 3 0 16,-1 2 0-16,-1 1 0 15,-1 3 0-15,2 1 0 16,4-1 0-16,3-1 0 16,7-3 0-16,4-1 0 15,6 2 0-15,7 0 0 16,6-5 0-16,5-1 0 16,3 0 0-16,6-4 0 0,0-1 0 15,3-2 0-15,29-5 0 16,-34-16 0-1,7 4 0-15,-11-15-186 16,2 1-78-16</inkml:trace>
          <inkml:trace contextRef="#ctx0" brushRef="#br0" timeOffset="6316.266">-361-395 1023 0,'0'0'0'15,"7"-12"0"-15,-7 12 0 16,9-11 0-16,-9 11 0 0,14-11 0 15,-14 11 0 1,17-14 0-16,-17 14 0 16,20-11 0-16,-20 11 0 15,20-8 0-15,-8 5 0 0,-12 3 0 16,18 1 0-16,-18-1 0 16,15 9 0-16,-15-9 0 15,8 19 0-15,-7-6 0 16,-2 1 0-16,-2 1 0 15,-2 2 0-15,-1 0 0 16,-5-1 0-16,0 1 0 16,0-3 0-16,-3-1 0 15,2-3 0-15,1-1 0 16,11-9 0-16,-18 10 0 16,18-10 0-16,0 0 0 15,0 0 0-15,0 0 0 16,0 0 0-16,21-14 0 0,-7 9 0 15,3 1 0-15,0 1 0 16,0 1 0-16,1 2 0 16,-2 2 0-16,-2 1 0 15,-14-3 0-15,26 4 0 16,-26-4 0-16,22 2-189 16,-22-2-66-16</inkml:trace>
          <inkml:trace contextRef="#ctx0" brushRef="#br0" timeOffset="5092.0006">-359-1871 1023 0,'0'0'0'0,"0"0"0"15,0 0 0-15,0 0 0 16,0 0 0-16,0 0 0 15,0 0 0-15,0 0 0 16,0 0 0-16,0 0 0 16,0 0 0-16,10-13 0 15,-10 13 0-15,12-6 0 16,-12 6 0-16,16-6 0 16,-16 6 0-16,19-5 0 15,-19 5 0-15,18 0 0 16,-18 0 0-16,16 2 0 15,-16-2 0-15,12 9 0 0,-12-9 0 16,3 18 0-16,-4-5 0 16,-6-1 0-16,1 3 0 15,-3 2 0-15,-5 0 0 16,1-2 0-16,-2-1 0 16,2-2 0-16,2 0 0 15,11-12 0-15,-13 14 0 16,13-14 0-16,0 0 0 15,0 0 0-15,0 0 0 16,23 4 0-16,-5-8 0 16,3 3 0-16,2-2 0 15,3 3 0-15,1 4 0 16,-3-2 0-16,-6 5 0 0,-4 3 0 16,-14-10 0-16,16 14 0 15,-16-14-148-15,0 0-103 16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39:52.77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0 106 969 0,'0'0'54'0,"0"0"-54"0,0 0 0 16,0 0 0-16,0 0 0 16,0 0 0-16,25-3 0 15,-9 2 0-15,4 1 0 16,2-3 0-16,3 3 0 15,7 0 0-15,1 0 0 16,3-2 0-16,1 4 0 16,3-2 0-16,2 0 0 15,0 0 0-15,7 0 0 16,0-4 0-16,1 6 0 16,0-4 0-16,-1 2 0 15,1 0 0-15,-1 0 0 16,1 0 0-16,-3 0 0 0,-2 2 0 15,1 0 0-15,-2 2 0 16,-2-4 0 0,2 2 0-16,0-1 0 15,2-1 0-15,-1 0 0 0,2 0 0 16,3-1 0-16,2-2 0 16,3 3 0-16,0-2 0 15,2 1 0-15,-1-1 0 16,-3 0 0-16,2 1 0 15,-1 1 0-15,-3-2 0 16,-3 1 0-16,0-1 0 16,-2 2 0-16,-1-1 0 0,2-1 0 15,2-1 0 1,-4 1 0-16,4 1 0 16,4-4 0-16,-1 2 0 15,3 1 0-15,-1-1 0 16,-1 2 0-16,-1-1 0 0,-1-3 0 15,0 4 0-15,-3 1 0 16,1 0 0-16,0-5 0 16,-1 5 0-16,2-3 0 15,1 1 0-15,2 2 0 16,0 0 0-16,-1-1 0 16,2-1 0-16,-1 1 0 15,2-1 0-15,-2 1 0 0,0-1 0 16,1 0 0-1,-2 1 0-15,3-1 0 16,-2 1 0-16,-1-1 0 16,-1-1 0-16,1 0 0 0,-2 1 0 15,1-2 0-15,-3 1 0 16,-4 1 0-16,0 0 0 16,-1-1 0-16,-3 2 0 15,-4-1 0-15,-1 2 0 16,-7 0 0-16,-3 0 0 15,-3 0 0-15,-6 2 0 16,-16-2 0-16,20 0 0 16,-20 0 0-16,0 0 0 15,0 0 0-15,30 9 0 16,-44-12 0-16,14 3 0 16,-31-8-202-16,12 2-55 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4:59.485"/>
    </inkml:context>
    <inkml:brush xml:id="br0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 contextRef="#ctx0" brushRef="#br0">0 503 1023 0,'25'-8'0'16,"-25"8"0"-16,0 0 0 16,17-19 0-1,-17 19 0-15,25-8 0 0,-25 8 0 16,26-13 0-16,-26 13 0 15,27-15 0-15,-27 15 0 16,28-15 0-16,-28 15 0 16,32-23 0-16,-13 15 0 15,0-7 0-15,2 6 0 16,0-5 0-16,5-1 0 16,1 0 0-16,1 2 0 15,1 1 0-15,5-3 0 16,-2 4 0-16,2-5 0 15,2 3 0-15,0 2 0 16,0-1 0-16,-2-1 0 0,2 2 0 16,0 1 0-16,-2-1 0 15,-1 3 0-15,1 2 0 16,0-3 0-16,0 3 0 16,0 2 0-1,-2-1 0-15,-1 1 0 0,-1 0 0 16,-2 2 0-16,-3 0 0 15,5 2 0-15,-7-2 0 16,2 2 0-16,-1 2 0 16,1 0 0-16,-2 0 0 15,3 0 0-15,-1 0 0 16,-2 0 0-16,3 2 0 16,-1-1 0-16,1-1 0 0,-1 2 0 15,3 0 0-15,1 2 0 16,-1 3 0-16,1-3 0 15,-1 3 0-15,4-1 0 16,-3 3 0-16,3-1 0 16,0 1 0-16,2-1 0 15,4-1 0-15,-2 3 0 16,2-3 0-16,0-1 0 16,0-1 0-16,-2 1 0 15,2-2 0-15,-4 3 0 16,2-5 0-16,-2 0 0 15,0-4 0-15,0 5 0 16,0-3 0-16,2 0 0 0,-4-2 0 16,4 0 0-1,-3-4 0-15,1 1 0 0,-2 1 0 16,4-4 0 0,-2 2 0-16,-2-7 0 0,4 5 0 15,-2-7 0-15,-1 7 0 16,3-3 0-16,0 1 0 15,-2 2 0-15,2-3 0 16,-2 1 0-16,0 1 0 16,0 1 0-16,-2-2 0 15,-1-1 0-15,-1 1 0 16,0-1 0-16,-1 1 0 16,1-3 0-16,-5-1 0 0,5-1 0 15,-2 2 0 1,-1-1 0-16,3-3 0 15,-3 2 0-15,1 1 0 16,-1-3 0-16,1 4 0 0,-1 3 0 16,1-3 0-16,0 3 0 15,-3 1 0-15,0 1 0 16,-1 2 0-16,1 0 0 16,-4 2 0-16,3 2 0 15,-1 0 0-15,-2 2 0 16,0 2 0-16,0-2 0 15,1 2 0-15,-3 3 0 16,2-3 0-16,-2 0 0 16,0 2 0-16,2 1 0 15,0 1 0-15,0 1 0 16,5-1 0-16,-1 1 0 16,3 1 0-16,1 1 0 0,3-3 0 15,2-2 0-15,0 3 0 16,2-1 0-16,-4-1 0 15,4-1 0-15,-2 0 0 16,-1 1 0-16,3-3 0 16,-4 2 0-16,2-2 0 15,0-4 0-15,2 3 0 16,-2-1 0-16,0-2 0 16,-3-2 0-16,1 2 0 15,-2-3 0-15,-5 1 0 16,-1 0 0-16,-5 0 0 15,-19 2 0-15,25-2 0 16,-25 2 0-16,0 0 0 0,0 0 0 16,0 0 0-16,0 0 0 15,0 0 0-15,0 0 0 16,0 0 0-16,0 0 0 16,0 0 0-16,0 0 0 15,0 0 0-15,0 0 0 16,0 0 0-16,0 0 0 15,0 0 0-15,0 0 0 16,0 0 0-16,0 0 0 16,0 0 0-16,0 0 0 15,0 0 0-15,0 0 0 16,0 0 0-16,0 0 0 0,0 0 0 16,0 0 0-16,0 0 0 15,0 0 0-15,0 0 0 16,-15-19 0-16,15 19 0 15,-32-13 0-15,11 7 0 16,-6 0 0-16,-5-3 0 16,-4 1 0-16,-4-1 0 15,-5 1 0-15,3-1 0 16,-3 3 0-16,3-2 0 16,2 1 0-16,2 3 0 15,6 0 0-15,2 2 0 16,9 0 0-16,2-1 0 15,19 3 0-15,-21-2 0 0,21 2 0 16,0 0 0-16,0 0 0 16,0 0 0-16,32 5 0 15,-11-5 0-15,6 2 0 16,9 0 0-16,3 0 0 16,3-2 0-16,2 0 0 15,3 2 0-15,2 4 0 16,-1-1 0-16,-1 1 0 15,-3 0 0-15,-1 1 0 16,-3-1 0-16,0 2 0 16,-6 1 0-16,-2-3 0 15,-5 3 0-15,-1-3 0 16,-7 0 0-16,0-1 0 0,-19-5 0 16,25 10 0-16,-25-10 0 15,0 0 0 1,0 0 0-16,19 13 0 15,-19-13 0-15,0 0 0 0,0 0 0 16,0 0 0-16,0 0 0 16,0 0 0-16,-21 19 0 15,21-19 0-15,0 0 0 16,-23 6 0-16,23-6 0 16,-26 9 0-16,26-9 0 15,-36 12 0-15,13-3 0 16,-9 1 0-16,1 3 0 15,-3 4 0-15,-9 0 0 0,1 2 0 16,-2-5 0 0,-3 5 0-16,-2 0 0 15,3-2 0-15,1 0 0 16,3-6 0-16,6 4 0 0,6-5 0 16,5 1 0-16,6-5 0 15,19-6 0-15,-19 13 0 16,19-13 0-16,0 0 0 15,0 0 0-15,10-24 0 16,3-5 0-16,-9-20-261 16,15-6-14-16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4:59.48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1393 269 1023 0,'0'0'0'0,"-10"-36"0"15,10 36 0-15,0 0 0 16,0 0 0-16,0 0 0 16,0 0 0-16,0 0 0 15,0 0 0-15,0 0 0 16,0 0-19-16,0 0-251 0,25 13-1 15</inkml:trace>
  <inkml:trace contextRef="#ctx0" brushRef="#br0" timeOffset="12.6176">2545 562 1023 0,'0'0'0'16,"13"19"0"-16,-13-19 0 15,-7-46 0-15,7 46 0 16,0 0-10-16,26 11-259 15,-26-11 1-15</inkml:trace>
  <inkml:trace contextRef="#ctx0" brushRef="#br0" timeOffset="13.618">2964 206 1023 0,'0'0'0'16,"-12"29"0"-16,12-29 0 15,0 0 0-15,0 0 0 16,0 0 0-16,19 9-16 15,-19-9-254-15,0 0-4 16</inkml:trace>
  <inkml:trace contextRef="#ctx0" brushRef="#br0" timeOffset="14.618">3013 1152 1023 0,'0'0'0'0,"0"0"0"0,0 0 0 16,0 0 0-16,0 0 0 15,0 0 0 1,0 0 0-16,4-57 0 15,-4 57 0-15,0 0 0 0,0 0-259 16,0 0-12-16</inkml:trace>
  <inkml:trace contextRef="#ctx0" brushRef="#br0" timeOffset="15.618">1656 987 1023 0,'0'0'0'0,"0"0"0"16,0 0 0-16,0 0 0 0,0 0 0 15,21-9 0 1,-21 9 0-16,27-2 0 16,-27 2-28-16,34-8-244 15,-34 8-1-15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4:59.505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1109 2402 1023 0,'0'0'0'0,"0"0"0"16,5 36 0-16,-5-36 0 15,0 0 0-15,0 0 0 0,27-5 0 16,-27 5-268-16,0 0-4 16</inkml:trace>
  <inkml:trace contextRef="#ctx0" brushRef="#br0" timeOffset="1">1400 3022 1023 0,'0'0'0'0,"0"0"0"15,0 0 0-15,0 0 0 16,19 7 0-16,-19-7 0 16,0 0 0-16,0 0-4 15,0 0-269-15,25 2 5 16</inkml:trace>
  <inkml:trace contextRef="#ctx0" brushRef="#br0" timeOffset="2">1508 1663 1023 0,'0'0'0'0,"-20"-3"0"16,20 3 0-16,0 0 0 16,0 0 0-16,0 0 0 15,0 0 0 1,0 0 0-16,39-10-11 15,-39 10-257-15,33-6-2 0</inkml:trace>
  <inkml:trace contextRef="#ctx0" brushRef="#br0" timeOffset="3">1918 2292 1023 0,'0'0'0'0,"0"0"0"16,-19 4 0-16,19-4 0 15,0 0 0-15,0 0 0 16,0 0 0-16,21 6-21 16,-21-6-249-16,0 0-4 0</inkml:trace>
  <inkml:trace contextRef="#ctx0" brushRef="#br0" timeOffset="4">2143 1236 1023 0,'0'0'0'0,"12"19"0"16,-12-19 0-16,-21-4 0 16,21 4 0-16,24 4-25 15,-5 0-244-15,-19-4-3 16</inkml:trace>
  <inkml:trace contextRef="#ctx0" brushRef="#br0" timeOffset="5">2355 2022 1023 0,'0'23'0'0,"0"-23"0"15,0 0 0-15,0 0 0 16,16-19 0-16,4 19 0 16,-20 0 0-16,29-9-256 15,-29 9-14-15</inkml:trace>
  <inkml:trace contextRef="#ctx0" brushRef="#br0" timeOffset="6">2384 1599 1023 0,'0'0'0'0,"0"0"0"15,9 19 0-15,-9-19 0 16,0 0 0-16,21 11 0 15,-21-11-27-15,32 2-242 16,-32-2-3-16</inkml:trace>
  <inkml:trace contextRef="#ctx0" brushRef="#br0" timeOffset="7">3030 1918 1023 0,'0'0'0'15,"0"0"0"-15,0 0 0 16,0 0 0-16,0 0 0 16,0 0 0-16,19-2 0 15,-19 2 0-15,0 0-252 16,25 2-24-16</inkml:trace>
  <inkml:trace contextRef="#ctx0" brushRef="#br0" timeOffset="8">2280 2533 1023 0,'0'0'0'0,"0"0"0"16,7-60 0-16,-7 60 0 0,0 0 0 16,0 0 0-16,21 5 0 15,-21-5 0-15,21 6 0 16,-2 2 0-16,-19-8 0 15,0 0 0-15,0 0-261 16,23 13-9-16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4:59.514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1359 4566 1023 0,'15'19'0'15,"-15"-19"0"-15,0 0 0 16,0 0 0-16,0 0 0 15,15-19 0-15,-15 19 0 16,0 0 0-16,21-8 0 16,-21 8 0-16,0 0 0 15,0 0 0-15,0 0-14 16,23-9-253-16,-23 9 0 16</inkml:trace>
  <inkml:trace contextRef="#ctx0" brushRef="#br0" timeOffset="1">1359 4334 1023 0,'0'0'0'0,"0"0"0"15,24-13 0-15,-24 13 0 16,14-23 0-16,8 25 0 16,-22-2-7-16,23-15-270 15,-23 15 0-15</inkml:trace>
  <inkml:trace contextRef="#ctx0" brushRef="#br0" timeOffset="2">1887 4298 1023 0,'0'0'0'15,"0"0"0"-15,0 0 0 16,23 21 0-16,-23-21 0 16,19 2 0-16,-19-2-252 15,0 0-21-15</inkml:trace>
  <inkml:trace contextRef="#ctx0" brushRef="#br0" timeOffset="3">3058 4384 1023 0,'0'0'0'0,"0"0"0"15,0 0 0-15,0 0 0 16,0 0 0-16,27 17 0 16,-27-17 0-16,0 0 0 15,0 0-261-15,25 7-11 16</inkml:trace>
  <inkml:trace contextRef="#ctx0" brushRef="#br0" timeOffset="4">2484 4292 1023 0,'0'0'0'0,"6"21"0"15,0-2 0-15,-6-19 0 0,0 0 0 16,0 0-254-1,26-7-21-15</inkml:trace>
  <inkml:trace contextRef="#ctx0" brushRef="#br0" timeOffset="5">2280 4748 1023 0,'0'0'0'0,"0"0"0"0,0 0 0 16,0 0 0-16,11 21 0 16,-11-21 0-16,21-13 0 15,-21 13-211-15,19-19-58 16,-19 19-1-16</inkml:trace>
  <inkml:trace contextRef="#ctx0" brushRef="#br0" timeOffset="6">1402 5176 1023 0,'0'0'0'0,"23"-8"0"15,-23 8 0-15,27-13 0 16,-27 13 0-16,32-6 0 16,-15 46 0-16,-17-40 0 15,30-6 0-15,-30 6-235 16,0 0-33-16</inkml:trace>
  <inkml:trace contextRef="#ctx0" brushRef="#br0" timeOffset="7">2397 5058 1023 0,'0'0'0'0,"0"0"0"15,0 0 0-15,0 0 0 16,0 0 0-16,23-6 0 15,-23 6 0-15,21-15-260 16,-21 15-12-16</inkml:trace>
  <inkml:trace contextRef="#ctx0" brushRef="#br0" timeOffset="8">2854 4758 1023 0,'0'0'0'16,"0"0"0"-16,0 0 0 16,13 19 0-16,-13-19 0 15,0 0 0-15,0 0 0 0,0 0 0 16,0 0 0 0,0 0-268-16,0 0-2 15</inkml:trace>
  <inkml:trace contextRef="#ctx0" brushRef="#br0" timeOffset="9">3140 4971 1023 0,'0'0'0'16,"0"0"0"-16,0 0 0 16,0 0 0-16,0 0 0 15,0 0 0-15,0 0 0 16,0 0 0-16,23-31 0 16,-23 31 0-16,0 0 0 15,28-15-111-15,-28 15-156 16,0 0-1-16</inkml:trace>
  <inkml:trace contextRef="#ctx0" brushRef="#br0" timeOffset="10">1622 4731 1023 0,'23'0'0'16,"-23"0"0"-16,17-19 0 15,-17 19 0-15,30-7 0 16,-7 12 0-16,-23-5 0 0,36 0-60 16,-36 0-211-16,30-2-4 15</inkml:trace>
  <inkml:trace contextRef="#ctx0" brushRef="#br0" timeOffset="11">1961 5012 1023 0,'0'0'0'16,"0"0"0"-16,19-15 0 16,-19 15 0-16,0 0 0 0,0 0 0 15,27-7-258 1,-27 7-15-16</inkml:trace>
  <inkml:trace contextRef="#ctx0" brushRef="#br0" timeOffset="12">2924 5092 1023 0,'21'-7'0'0,"-21"7"0"15,22-19 0-15,-22 19 0 16,23-14 0-16,2 12 0 16,-25 2 0-16,30-17-260 15,-24-2-13-15</inkml:trace>
  <inkml:trace contextRef="#ctx0" brushRef="#br0" timeOffset="13">3202 4642 1023 0,'14'21'0'0,"-14"-21"0"15,0 0 0-15,0 0 0 0,2-23 0 16,-2 23-28 0,0 0-242-16,13-21-3 15</inkml:trace>
  <inkml:trace contextRef="#ctx0" brushRef="#br0" timeOffset="14">2596 4520 1023 0,'0'0'0'0,"-6"19"0"16,6-19 0-16,0 0 0 15,0 0 0-15,0 0-265 16,0 0-7-16</inkml:trace>
  <inkml:trace contextRef="#ctx0" brushRef="#br0" timeOffset="15">2592 4948 1023 0,'0'0'0'0,"23"-6"0"16,-23 6 0-16,13-25 0 15,-13 25-2-15,0 0-270 16,0 0-2-16</inkml:trace>
  <inkml:trace contextRef="#ctx0" brushRef="#br0" timeOffset="16">3043 5187 1023 0,'12'-25'0'16,"-1"-9"0"-16,-11 34 0 15,4-21 0-15,15 18 0 16,-19 3 0-16,19-14-243 15,-19 14-30-15</inkml:trace>
  <inkml:trace contextRef="#ctx0" brushRef="#br0" timeOffset="17">1433 5033 1023 0,'0'0'0'16,"0"0"0"-16,-25 0 0 16,25 0 0-16,23-11 0 15,-23 11 0-15,34-29 0 16,-11 29 0-16,-23 0 0 16,26-13-258-16,-26 13-13 0</inkml:trace>
  <inkml:trace contextRef="#ctx0" brushRef="#br0" timeOffset="18">2103 4509 1023 0,'19'-6'0'0,"-19"6"0"15,19-9 0-15,36 16 0 16,-55-7 0-16,19 6 0 15,-19-6-263-15,0 0-9 16</inkml:trace>
  <inkml:trace contextRef="#ctx0" brushRef="#br0" timeOffset="19">2109 5174 1023 0,'0'0'0'16,"23"-12"0"-16,-23 12 0 16,0 0 0-16,-6-19 0 15,6 19 0-15,0 0 0 16,0 0 0-16,23-7-144 0,-23 7-126 15,0 0 1-15</inkml:trace>
  <inkml:trace contextRef="#ctx0" brushRef="#br0" timeOffset="20">2751 4587 1023 0,'0'0'0'16,"4"-19"0"-16,-49 15 0 15,45 4 0-15,0 0 0 16,0 0 0-16,0 0 0 16,0 0 0-16,0 0-96 15,15 19-176-15,-15-19 1 16</inkml:trace>
  <inkml:trace contextRef="#ctx0" brushRef="#br0" timeOffset="21">2693 5143 1023 0,'-10'-30'0'16,"10"30"0"-16,-13 34 0 16,13-34 0-16,0 0 0 15,2-32-197-15,-2 32-74 16,23-25-7-16</inkml:trace>
  <inkml:trace contextRef="#ctx0" brushRef="#br0" timeOffset="22">1347 4752 1023 0,'0'0'0'0,"0"0"0"15,0 0 0 1,6-23 0-16,-6 23 0 0,19 8 0 16,-19-8-241-16,21 9-30 15</inkml:trace>
  <inkml:trace contextRef="#ctx0" brushRef="#br0" timeOffset="23">1781 5088 1023 0,'0'0'0'16,"0"0"0"-16,0 0 0 15,0 0 0-15,0 0 0 0,0 0 0 16,27 2-168-16,-27-2-102 16,0 0-1-16</inkml:trace>
  <inkml:trace contextRef="#ctx0" brushRef="#br0" timeOffset="24">1978 4803 1023 0,'0'0'0'0,"0"0"0"16,0 0 0-16,-19 6 0 16,19-6 0-16,0 0 0 15,19 23-266-15,-19-23-12 16</inkml:trace>
  <inkml:trace contextRef="#ctx0" brushRef="#br0" timeOffset="25">2573 4708 1023 0,'4'23'0'16,"-4"-23"0"-16,-34-9 0 16,34 9 0-16,0 0-96 15,23 17-174-15,-23-17-3 16</inkml:trace>
  <inkml:trace contextRef="#ctx0" brushRef="#br0" timeOffset="26">3254 5187 1023 0,'0'0'0'16,"-19"-4"0"-16,19 4 0 15,0 0 0-15,0 0 0 16,0 0 0-16,0 0 0 15,0 0 0-15,0 0 0 16,9 25-13-16,-28-19-262 16,-2 9-2-16</inkml:trace>
  <inkml:trace contextRef="#ctx0" brushRef="#br0" timeOffset="27">1224 3552 1023 0,'0'0'0'16,"0"0"0"-16,25-6 0 0,-14 36 0 16,-11-30 0-16,29 2 0 15,-29-2-251-15,28 0-18 16</inkml:trace>
  <inkml:trace contextRef="#ctx0" brushRef="#br0" timeOffset="28">1395 3346 1023 0,'0'0'0'16,"-12"25"0"-16,12-25 0 0,0 0 0 15,0 0 0-15,0 0 0 16,0 0 0-16,0 0-42 16,0 0-226-1,0 0-2-15</inkml:trace>
  <inkml:trace contextRef="#ctx0" brushRef="#br0" timeOffset="29">1499 3916 1023 0,'-4'23'0'16,"4"-23"0"-16,0 0 0 16,0 0-216-16,0 0-50 0,0 0-5 15</inkml:trace>
  <inkml:trace contextRef="#ctx0" brushRef="#br0" timeOffset="30">1448 4025 1023 0,'11'19'0'0,"-11"-19"0"16,0 0 0-16,0 0 0 15,0 0 0-15,0 0 0 16,0 0 0-16,0 0 0 0,0 0-259 16,0 0-13-16</inkml:trace>
  <inkml:trace contextRef="#ctx0" brushRef="#br0" timeOffset="31">1918 3263 1023 0,'0'0'0'0,"0"0"0"0,0 0 0 16,0 0 0-16,34 17 0 16,-34-17 0-16,0 0 0 15,0 0-264-15,30-8-11 16</inkml:trace>
  <inkml:trace contextRef="#ctx0" brushRef="#br0" timeOffset="32">2708 3073 1023 0,'19'19'0'16,"-19"-19"0"-16,0 0 0 15,0 0 0-15,0 0 0 16,0 0 0-16,0 0 0 0,24 47 0 15,-24-47 0-15,19-3 0 16,-19 3-254-16,19 0-17 16</inkml:trace>
  <inkml:trace contextRef="#ctx0" brushRef="#br0" timeOffset="33">2221 2904 1023 0,'23'19'0'0,"-23"-19"0"16,0 0 0-16,0 0 0 0,0 0 0 15,30 17-115-15,-30-17-155 16,19 2 2-16</inkml:trace>
  <inkml:trace contextRef="#ctx0" brushRef="#br0" timeOffset="34">2479 2965 1023 0,'0'0'0'0,"3"22"0"16,-3-22 0-16,0 0-51 15,0 0-228-15,0 0 7 16</inkml:trace>
  <inkml:trace contextRef="#ctx0" brushRef="#br0" timeOffset="35">2977 2438 1023 0,'0'0'0'0,"0"0"0"16,0 0 0-16,0 0 0 15,0 0 0-15,0 0 0 16,0 0 0-16,21 14 0 15,-21-14 0-15,0 0-260 16,0 0-14-16</inkml:trace>
  <inkml:trace contextRef="#ctx0" brushRef="#br0" timeOffset="36">1961 3590 1023 0,'0'0'0'0,"0"0"0"16,0 0 0-16,0 0 0 15,0 0 0-15,0 0 0 16,0 0 0-16,0 0 0 16,19 5 0-16,-19-5-263 15,0 0-8-15</inkml:trace>
  <inkml:trace contextRef="#ctx0" brushRef="#br0" timeOffset="37">2115 3696 1023 0,'26'-8'0'0,"-26"8"0"16,0 0 0-16,0 0-229 15,0 0-39-15,0 0-1 16</inkml:trace>
  <inkml:trace contextRef="#ctx0" brushRef="#br0" timeOffset="38">2473 3926 1023 0,'0'0'0'0,"0"0"0"15,0 0 0-15,0 0 0 16,0 0 0-16,0 0 0 16,0 0 0-16,15 19-261 15,-15-19-9-15</inkml:trace>
  <inkml:trace contextRef="#ctx0" brushRef="#br0" timeOffset="39">3032 3413 1023 0,'0'0'0'0,"0"-29"0"16,0 29 0-16,0 0 0 0,7 31 0 15,-7-31 0-15,0 0 0 16,0 0-252-16,21-6-21 16</inkml:trace>
  <inkml:trace contextRef="#ctx0" brushRef="#br0" timeOffset="40">2702 3352 1023 0,'0'0'0'0,"6"27"0"15,24-25 0-15,-30-2 0 16,0 0 0-16,0 0 0 0,10 47 0 16,-10-47 0-16,0 0 0 15,0 0-256-15,28 32-15 16</inkml:trace>
  <inkml:trace contextRef="#ctx0" brushRef="#br0" timeOffset="41">1980 4000 1023 0,'0'0'0'16,"0"0"0"-16,19 9 0 0,-19 16 0 15,0-25 0-15,0 0 0 16,0 0-250 0,23-2-20-16</inkml:trace>
  <inkml:trace contextRef="#ctx0" brushRef="#br0" timeOffset="42">2587 3770 1023 0,'22'0'0'0,"-22"0"0"16,0 0 0-16,0 0 0 15,0 0 0-15,19-8 0 16,-19 8-260-16,0 0-10 0</inkml:trace>
  <inkml:trace contextRef="#ctx0" brushRef="#br0" timeOffset="43">2998 3781 1023 0,'0'0'0'16,"0"0"0"-16,41 16 0 15,-41-16 0-15,0 0 0 16,10-29 0-16,-10 29 0 16,0 0 0-16,30-13-254 15,-30 13-17-15</inkml:trace>
  <inkml:trace contextRef="#ctx0" brushRef="#br0" timeOffset="44">2880 4163 1023 0,'0'0'0'0,"0"0"0"15,0 0 0-15,0 0 0 16,0 0 0-16,-19-15 0 16,38 17 0-16,-19-2 0 15,0 0 0-15,0 0-254 16,0 0-19-16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7:27.30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-4 2499 846 0,'1'-14'177'0,"12"14"-177"16,-13 0 0-16,0 0 0 15,18-22 0-15,-5 16 0 16,-13 6 0-16,21-25 0 16,-8 14 0-16,2-4 0 15,1-4 0-15,2 2 0 16,3 0 0-16,-1-5 0 0,4 0 0 15,3 1 0-15,-1-6 0 16,2 1 0-16,2-4 0 16,-1-2 0-1,4 1 0-15,-1-3 0 0,1-1 0 16,4-3 0-16,-2-2 0 16,4 0 0-16,0-4 0 15,4-2 0-15,0-4 0 16,6 0 0-16,1-1 0 15,2-2 0-15,2-3 0 16,3 3 0-16,0-2 0 16,-1 1 0-16,0 2 0 15,-1-1 0-15,-3 3 0 0,1 0 0 16,-1 1 0 0,-4 1 0-16,1 1 0 15,-2 1 0-15,-1-1 0 16,0 1 0-16,0 0 0 0,-6 1 0 15,1 1 0-15,-1 1 0 16,0-3 0-16,-3 4 0 16,-2-1 0-16,-1 2 0 15,-2 4 0-15,-2 0 0 16,0 5 0-16,-5-1 0 16,-2 8 0-16,-2 2 0 15,-2-1 0-15,-1 6 0 16,-2-4 0-16,0 3 0 0,1 1 0 15,-3-1 0 1,4 0 0-16,1-2 0 16,1 4 0-16,0-4 0 15,1 5 0-15,-2-2 0 0,0 4 0 16,-1 0 0-16,-3 3 0 16,-15 11 0-16,23-23 0 15,-23 23 0-15,17-17 0 16,-17 17 0-16,13-15 0 15,-13 15 0-15,10-15 0 16,-10 15 0-16,0 0 0 16,12-16 0-16,-12 16 0 15,0 0 0-15,0 0 0 16,0 0 0-16,0 0 0 16,0 0 0-16,0 0 0 15,-13-6 0-15,13 6 0 16,-13 3 0-16,13-3 0 0,-21 8 0 15,6-6 0-15,2 0 0 16,-6 2 0-16,-2 2 0 16,-1-1 0-16,-2 2 0 15,-1-1 0-15,-2 1 0 16,5 1 0-16,-4 0 0 16,4 0 0-16,1-2 0 15,0 1 0-15,2-1 0 16,3-2 0-16,1 2 0 15,0-1 0-15,15-5 0 16,-20 7 0-16,20-7 0 16,0 0 0-16,-14 5 0 0,14-5 0 15,0 0 0-15,14-8 0 16,-14 8 0-16,28-13 0 16,-9 3 0-16,4-1 0 15,3-2 0-15,2 1 0 16,3-1 0-16,0-3 0 15,1 3 0-15,1 1 0 16,-4 0 0-16,1 0 0 16,-2 3 0-16,-3 2 0 15,-6 3 0-15,-1 2 0 16,-2 1 0-16,-3 1 0 16,-13 0 0-16,19 4 0 15,-19-4 0-15,0 0 0 0,14 16 0 16,-14-16 0-16,1 16 0 15,-1-16 0-15,-9 20 0 16,2-7 0-16,7-13 0 16,-19 23 0-16,7-8 0 15,0 0 0-15,-1 1 0 16,0 0 0-16,1 2 0 16,0 0 0-16,0 2 0 15,-1-1 0-15,4 3 0 16,-3 2 0-16,3-2 0 15,0 0 0-15,2-3 0 0,1 0 0 16,3-2 0-16,0-3 0 16,3-14 0-16,8 24 0 15,-8-24 0-15,0 0 0 16,-8-13-224-16,8 13-40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7:27.30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-3 217 441 0,'0'0'224'0,"-3"10"-2"16,3-10-86-16,0 14-136 15,0-14 0-15,2 15 0 16,-2-15 0 0,0 17 0-16,5-6 0 0,-3 0 0 15,3 0 0-15,-1 1 0 16,-1-1 0-16,0 3 0 16,1-3 0-16,1 2 0 15,1-2 0-15,1 1 0 16,-1-1 0-16,4-2 0 15,-1 0 0-15,3-3 0 16,-1 0 0-16,1-1 0 16,-1-2 0-16,2 1 0 0,-1-2 0 15,-1 2 0-15,2-3 0 16,-2 2 0 0,2-1 0-16,1-1 0 15,-2 0 0-15,1-1 0 0,0 1 0 16,-1-2 0-16,2 0 0 15,3 1 0-15,-2-1 0 16,0-1 0-16,1 1 0 16,0-1 0-16,1 0 0 15,1 0 0-15,-1 0 0 16,1 1 0-16,-1-1 0 16,2-1 0-16,1 2 0 15,0-2 0-15,2 1 0 0,-1 1 0 16,0-2 0-1,1 1 0-15,-1-1 0 16,3 0 0-16,0 1 0 16,0-1 0-16,1-1 0 0,0 0 0 15,2-1 0-15,0 2 0 16,1-2 0-16,-1-1 0 16,-2 1 0-16,2-1 0 15,-1 1 0-15,-1-2 0 16,-2 2 0-16,1-2 0 15,-2 2 0-15,1 1 0 16,-1-1 0-16,-1 0 0 16,-1 0 0-16,3 2 0 0,-1-1 0 15,1 0 0 1,0 0 0-16,2 0 0 16,1 1 0-16,0 0 0 0,0-1 0 15,1 2 0-15,1 0 0 16,-2-1 0-16,2 1 0 15,-1 2 0-15,1-1 0 16,0 1 0-16,4 1 0 16,0-1 0-16,2 0 0 15,2 2 0-15,2 1 0 16,1-1 0-16,0 2 0 16,2-1 0-16,-2 2 0 0,-1-1 0 15,0 1 0 1,-3 1 0-16,-2 0 0 15,0 0 0-15,-1 0 0 16,-2 3 0-16,-1-2 0 0,1 2 0 16,-2 0 0-16,0 0 0 15,-2 0 0-15,-1 0 0 16,-2 0 0-16,-2-2 0 16,-2 2 0-16,-2-2 0 15,-4 0 0-15,0-1 0 16,-2 1 0-16,-2-2 0 15,-1-1 0-15,-8-4 0 16,11 5 0-16,-11-5 0 16,0 0 0-16,0 0 0 15,0 0 0-15,0 0 0 16,-9-9 0-16,2 3 0 16,-3-1 0-16,1-2 0 0,-2-2 0 15,1 2 0-15,1-3 0 16,0 0 0-16,2 0 0 15,2 1 0-15,1 0 0 16,2 2 0-16,2 9 0 16,-1-17 0-16,1 17 0 15,7-12 0-15,-7 12 0 16,15-11 0-16,-3 6 0 16,1 0 0-16,4-1 0 15,3 1 0-15,3-1 0 16,2 1 0-16,1 2 0 15,3-1 0-15,2 2 0 16,3 0 0-16,0 2 0 0,1 1 0 16,2 0 0-16,3 1 0 15,0 1 0 1,0 0 0-16,1 0 0 16,-2 0 0-16,1 1 0 0,0-1 0 15,-3 1 0-15,2-1 0 16,0 0 0-16,0 1 0 15,0 0 0-15,2 1 0 16,0 0 0-16,2 0 0 16,0 0 0-16,0 1 0 15,1 1 0-15,-1-1 0 16,-1 0 0-16,2 0 0 16,0-1 0-16,-1 0 0 0,1-1 0 15,1-1 0-15,-1 0 0 16,2-1 0-1,-1-1 0-15,0-1 0 16,-1 0 0-16,2-3 0 0,1 0 0 16,-2-2 0-16,0 0 0 15,-2-2 0-15,-1 0 0 16,-1-1 0-16,-2-2 0 16,-5 1 0-16,-2-2 0 15,-3-1 0-15,-3 0 0 16,-3-1 0-16,-2-1 0 15,-4 0 0-15,-2-1 0 0,-2-1 0 16,-3-1 0-16,-2 0 0 16,0-2 0-1,-1 1 0-15,-1-1 0 16,-2 3 0-16,0 0 0 16,1 2 0-16,0 2 0 0,-1 0 0 15,-1 4 0-15,2-1 0 16,0 1 0-16,-1 1 0 15,-4 7 0-15,10-11 0 16,-10 11 0-16,4-24 0 16,-4 24 0-16,0 0 0 15,-11 3-136-15,-6-5-112 16,2 4-12-16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7:27.309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2395 2902 981 0,'0'0'42'0,"0"0"-42"16,2-11 0-16,-2 11 0 0,0 0 0 16,0 0 0-16,-10-3 0 15,10 3 0-15,-12 7 0 16,3-2 0-16,-2 2 0 16,-2 3 0-16,-2 0 0 15,-1 2 0-15,-2 0 0 16,1 1 0-16,-1 2 0 15,1 1 0-15,2-1 0 16,3 2 0-16,2-3 0 16,4 1 0-16,4-1 0 15,2-1 0-15,5-2 0 16,2-3 0-16,3-1 0 16,6-5 0-16,2 3 0 0,-3-7 0 15,6 2-215-15,-7-8-31 16</inkml:trace>
  <inkml:trace contextRef="#ctx0" brushRef="#br0" timeOffset="1">2447 3034 1023 0,'-6'14'0'0,"-2"1"0"15,4-1 0-15,-1-1 0 16,5 0 0-16,2-2 0 15,-2-11 0-15,15 12 0 16,-2-11 0-16,3-1 0 16,0-3 0-16,1-4 0 15,1-3 0-15,-1-5 0 16,-2-1 0-16,-3-3 0 16,-2 0 0-16,-7-1 0 15,-3 2 0-15,-4 2 0 16,-3 2 0-16,7 14 0 15,-18-17 0-15,18 17 0 16,-20-7-212-16,20 7-24 0</inkml:trace>
  <inkml:trace contextRef="#ctx0" brushRef="#br0" timeOffset="2">2673 2957 1023 0,'-7'13'0'16,"4"8"0"-16,-3-4 0 16,0 1 0-16,0-3 0 15,-1-1 0-15,2-3 0 16,2-2 0-16,3-9 0 16,-5 8 0-16,5-8 0 15,2-11 0-15,4 0 0 16,1-3 0-16,2-2 0 15,0-1 0-15,4-1 0 0,-2 0 0 16,3 3 0-16,-1 3 0 16,-3 4 0-16,0 2 0 15,-2 2 0-15,-8 4 0 16,13 4 0-16,-13-4 0 16,6 12 0-16,-6-4 0 15,-1 2 0-15,1 2 0 16,-1 0 0-16,-1 1 0 15,1-1 0-15,0 1 0 16,1-2 0-16,0 0 0 16,1-3 0-16,-1-8 0 15,5 12 0-15,-5-12 0 16,9 5 0-16,-9-5 0 0,10-9-222 16,-8 0-30-16</inkml:trace>
  <inkml:trace contextRef="#ctx0" brushRef="#br0" timeOffset="3">2882 2994 1023 0,'3'16'0'15,"-3"0"0"-15,3-2 0 16,0-3 0-16,-1 1 0 15,1-4 0-15,1 0 0 16,-4-8 0-16,9 7 0 16,-9-7 0-16,10-4 0 15,-10 4 0-15,11-16 0 16,-7 5 0-16,1-3 0 16,-1-1 0-16,-1-2 0 15,-1-1 0-15,-1 2 0 16,-1 2 0-16,0 2 0 15,-1 4 0-15,1 8 0 0,-2-11 0 16,2 11 0-16,0 0 0 16,0 0 0-16,0 0 0 15,-9-1 0-15,16 5 0 16,-7-4 0-16,11 1-212 16,-11-1-35-16</inkml:trace>
  <inkml:trace contextRef="#ctx0" brushRef="#br0" timeOffset="4">3131 2964 1023 0,'0'0'0'0,"11"-5"0"16,-4 0 0-16,1 0 0 0,1-2 0 15,-1 0 0-15,-1-3 0 16,-1 1 0-16,-1-1 0 16,-5 0 0-16,-1 2 0 15,1 8 0-15,-18-11 0 16,6 10 0-16,-3 3 0 16,-2 3 0-16,-4 4 0 15,1 3 0-15,2 0 0 16,2 2 0-16,2 0 0 15,3 1 0-15,6-1 0 16,2-1 0-16,9-1 0 16,3-1 0-16,4-3 0 15,1-5 0-15,10 4 0 0,-4-9 0 16,6 5-225-16,-7-9-20 16</inkml:trace>
  <inkml:trace contextRef="#ctx0" brushRef="#br0" timeOffset="5">3313 2917 1023 0,'-18'1'0'0,"18"-1"0"0,-18-2 0 15,7 13 0-15,0 1 0 16,4 3 0 0,0-1 0-16,4 1 0 15,3 0 0-15,3-1 0 0,4-1 0 16,5-2 0-16,4-2 0 16,3-4 0-16,3-3 0 15,0-7 0-15,9 2 0 16,-5-11-218-16,6 2-21 15</inkml:trace>
  <inkml:trace contextRef="#ctx0" brushRef="#br0" timeOffset="6">3443 2871 1023 0,'0'0'0'16,"23"-4"0"-16,-5 0 0 16,2 1 0-16,2 0 0 0,3 1 0 15,-2-1 0 1,3 0 0-16,0 1 0 16,-2 0 0-16,-3 0 0 15,-3 1 0-15,-4 0 0 16,-3 2 0-16,-2 1 0 0,-9-2 0 15,10 7 0-15,-10-7 0 16,2 12 0-16,-1-5 0 16,-3 3 0-16,3 0 0 15,-3 1 0-15,1 1 0 16,1 0 0-16,1 0 0 16,-1 0 0-16,2 0 0 15,1-4 0-15,-3-8 0 0,7 4 0 16,-7-4 0-1,0 0-212-15,0 0-36 16</inkml:trace>
  <inkml:trace contextRef="#ctx0" brushRef="#br0" timeOffset="7">3580 2768 1023 0,'-3'-9'0'16,"3"9"0"-16,0 0 0 0,-8 12 0 15,8-5 0-15,1 3 0 16,0 4 0-16,1 1 0 16,2 3 0-16,-1 4 0 15,1-1 0-15,2 2 0 16,-1 1 0-16,-1 0 0 16,-3 0 0-16,-2 1 0 15,4-4 0-15,-11-8 0 16,5 1 0-16,-9-11-240 15,4 2-9-15</inkml:trace>
  <inkml:trace contextRef="#ctx0" brushRef="#br0" timeOffset="8">3829 2823 1023 0,'-3'9'0'16,"9"9"0"-16,-6-3 0 16,2 1 0-16,3-2 0 15,0 0 0-15,1-3 0 16,1-1 0-16,1-3 0 16,0-3 0-16,2-3 0 15,2-2 0-15,-2-2 0 0,1-2 0 16,1-3 0-16,0 0 0 15,-1-3 0-15,0-1 0 16,-4 0 0-16,0 1 0 16,-1 2 0-16,-3 0 0 15,-3 9 0-15,3-8 0 16,-3 8 0-16,0 0 0 16,-3 9 0-16,3-9 0 15,-2 16 0-15,3-7 0 16,0 0 0-16,3-1 0 15,2 1 0-15,6-3 0 16,1 0 0-16,4-3 0 16,3-2 0-16,3-3 0 0,3-1 0 15,-2-2 0-15,1-2 0 16,-3-1 0 0,-4-1 0-16,-2-1 0 15,-8 0 0-15,-7 0 0 0,-4 3 0 16,3 7 0-16,-18-10 0 15,4 9 0-15,-2 3 0 16,-1 3 0-16,2 6 0 16,3 2 0-16,4 2 0 15,2 3 0-15,7 2 0 16,2 0 0-16,7 0 0 16,8 1 0-16,3-5 0 15,-16-3 0-15,21 1 0 0,-7-11 0 16,1 1-234-16,-9-9-20 15</inkml:trace>
  <inkml:trace contextRef="#ctx0" brushRef="#br0" timeOffset="9">3886 2657 1023 0,'-13'-1'0'0,"-5"-9"0"15,8-16 0 1,-2 23 0-16,5 1 0 16,7 2 0-16,-12-5 0 15,12 5 0-15,0 0 0 0,0 0-235 16,-6-9-27-16</inkml:trace>
  <inkml:trace contextRef="#ctx0" brushRef="#br0" timeOffset="10">2258 3698 1023 0,'0'0'0'0,"0"0"0"15,0 0 0-15,7-8 0 16,-4-1 0-16,2-3 0 15,2-2 0-15,1-3 0 16,0-2 0-16,3-5 0 0,-1-1 0 16,3-5 0-1,0-2 0-15,1-3 0 16,-1-1 0-16,3-1 0 16,-2 2 0-16,0 5 0 0,-1 4 0 15,-1 6 0-15,-3 5 0 16,1 7 0-16,-10 8 0 15,12-1 0-15,-12 1 0 16,11 12 0-16,-6-21 0 16,4 24 0-16,-9-4 0 15,7 7-204-15,-8-5-39 16</inkml:trace>
  <inkml:trace contextRef="#ctx0" brushRef="#br0" timeOffset="11">2241 3516 1023 0,'0'0'0'15,"10"-1"0"-15,-10 1 0 16,20-7 0-16,-3 3 0 15,3-2 0-15,1 0 0 16,2 0 0-16,1-1 0 16,1 1 0-16,3 3 0 15,-10-6 0-15,6 4 0 16,-9-5-219-16,4 5-27 0</inkml:trace>
  <inkml:trace contextRef="#ctx0" brushRef="#br0" timeOffset="12">2613 3268 1023 0,'-5'14'0'15,"-9"17"0"-15,1 5 0 16,2-16 0-16,-2-1 0 15,1 4 0-15,3-1 0 0,-2 0 0 16,0 2 0-16,4-3 0 16,0 0 0-16,0-3 0 15,2-1 0 1,1-3 0-16,1-2 0 0,3-1 0 16,0-11 0-16,0 0-8 15,9-4-233-15,4 0-5 16</inkml:trace>
  <inkml:trace contextRef="#ctx0" brushRef="#br0" timeOffset="13">2611 3496 1023 0,'-7'14'0'16,"-4"-1"0"-16,1 0 0 15,2 0 0-15,1-2 0 16,2 0 0-16,6-3 0 16,-1-8 0-16,8 12 0 15,1-9 0-15,0-2 0 16,5-2 0-16,0-4 0 16,2-1 0-16,0-2 0 15,-1-2 0-15,0 0 0 16,-2 0 0-16,-2 1 0 15,-2 1 0-15,-9 8 0 0,11-7 0 16,-11 7 0-16,0 0 0 16,3 10 0-16,-4-2 0 15,1 0 0 1,-1 2 0-16,2-1 0 0,1 2 0 16,1-2 0-16,-3-9 0 15,10 11 0-15,2-4 0 16,-12-7-7-16,19-3-238 15,-12-7-3-15</inkml:trace>
  <inkml:trace contextRef="#ctx0" brushRef="#br0" timeOffset="14">2956 3453 1023 0,'-12'7'0'16,"12"-7"0"-16,-12 9 0 15,5 9 0-15,0 2 0 16,1 0 0-16,0 0 0 0,0 0 0 15,1-1 0-15,0-3 0 16,2-1 0-16,1-5 0 16,3 0 0-16,-1-10 0 15,0 0-21-15,-1-8-228 16,7 0-3-16</inkml:trace>
  <inkml:trace contextRef="#ctx0" brushRef="#br0" timeOffset="15">2879 3439 1023 0,'0'0'0'0,"8"8"0"16,-3 2 0-16,2 4 0 16,1-2 0-16,2 1 0 15,0-1 0-15,0 0 0 16,0 0 0-16,-2-2 0 0,2 0 0 15,-10-10 0 1,3 13 0-16,-3-13-15 16,8 6-229-16,-8-6-1 15</inkml:trace>
  <inkml:trace contextRef="#ctx0" brushRef="#br0" timeOffset="16">3310 3487 1023 0,'0'0'0'16,"-14"4"0"-16,0 1 0 16,4-1 0-16,-1 4 0 15,5 0 0-15,-1 0 0 0,-1 2 0 16,2 0 0-16,-1-1 0 16,1 1 0-16,2-2 0 15,4-8 0 1,-2 12 0-16,2-12 0 0,9 6 0 15,-9-6 0-15,17 0 0 16,-2-3 0-16,1-3 0 16,1-2 0-16,-1-2 0 15,1-3 0-15,-4-2 0 16,-2-1 0-16,-4-1 0 16,-6 2 0-16,2 1 0 15,-6 1 0-15,1 5 0 16,2 8 0-16,-8-5 0 0,8 5 0 15,0 11 0 1,1-1 0-16,1 2 0 16,2 3 0-16,3 1 0 15,2 2 0-15,2-3 0 0,2 0 0 16,-1-2 0-16,1-2 0 16,0-3 0-16,0-3 0 15,-3-3 0-15,0-4 0 16,-1-1 0-16,-6-5 0 15,2-3 0-15,-5-3 0 16,1-3 0-16,0-3 0 16,-1-4 0-16,-3-2 0 15,5-8 0-15,1-2 0 16,1-2 0-16,7 0 0 16,1 1 0-16,2 2 0 15,4 4 0-15,2 5 0 0,0 6 0 16,2 8 0-16,2 6 0 15,0 3 0-15,-2 5 0 16,2 5 0-16,-1 4 0 16,-10-2 0-16,3 5 0 15,-14-4-239-15,0 6-10 16</inkml:trace>
  <inkml:trace contextRef="#ctx0" brushRef="#br0" timeOffset="17">3343 3403 1023 0,'10'4'0'16,"3"-6"0"-16,9 3 0 16,1-1 0-16,7-1 0 15,1-4 0-15,-2-1 0 16,7 2 0-16,-7-5-2 15,2 4-245-15,-8-3-6 16</inkml:trace>
  <inkml:trace contextRef="#ctx0" brushRef="#br0" timeOffset="18">3806 3588 1023 0,'0'0'0'0,"-8"-2"0"16,-8 1 0-16,16 1 0 15,1-12 0-15,1 2 0 16,0-4 0-16,7-2 0 15,-2-3 0-15,6-3 0 16,1-4 0-16,3-3 0 16,0-3 0-16,0 2 0 0,-1 0 0 15,-1 3 0 1,-1 4 0-16,-2 6 0 16,-3 4 0-16,-9 13 0 15,9-4 0-15,-8 13 0 0,-1 5 0 16,0 4 0-16,0 2 0 15,0 3 0-15,-1 2 0 16,2 0 0-16,0-1 0 16,1-2 0-16,1-1 0 15,1-3 0-15,-3 0 0 16,1-3 0-16,1-6 0 16,-1 5 0-16,-2-14-2 15,-4 13-245-15,-4-15 0 0</inkml:trace>
  <inkml:trace contextRef="#ctx0" brushRef="#br0" timeOffset="19">3835 3503 1023 0,'0'0'0'0,"12"-11"0"16,3 10 0-16,-1-2 0 15,3 1 0-15,1 0 0 16,3 0 0-16,0 3 0 16,-8-7 0-16,6 6 0 0,-19 0-239 15,16-8-11 1</inkml:trace>
  <inkml:trace contextRef="#ctx0" brushRef="#br0" timeOffset="20">6308 3293 1023 0,'-13'8'0'0,"-4"-9"0"15,8 8 0-15,9-7 0 16,-10 5 0-16,10-5 0 15,7-3 0-15,5-1 0 16,2-1 0-16,6-2 0 16,6-2 0-16,4 2 0 15,4-3 0-15,0 3 0 16,1 2 0-16,0-1 0 16,-2 2 0-16,0 4 0 15,-14-5 0-15,5 5-223 0,-12-5-20 16</inkml:trace>
  <inkml:trace contextRef="#ctx0" brushRef="#br0" timeOffset="21">6364 3492 1023 0,'0'0'0'16,"0"0"0"-16,0-14 0 15,3 4 0-15,2-3 0 16,0-1 0-16,2-5 0 15,2-3 0-15,1-3 0 16,0-4 0-16,1-2 0 16,1-4 0-16,0 0 0 15,2-2 0-15,0 1 0 16,0 2 0-16,2 3 0 16,-1 5 0-16,2 4 0 15,-3 5 0-15,2 5 0 0,-2 3 0 16,-2 4 0-16,0 3 0 15,-2 1 0-15,1 2 0 16,-3 1 0-16,2 4 0 16,-3 2 0-16,-7-8 0 15,9 20 0-15,-8-10 0 16,3 7-219-16,-11-5-26 16</inkml:trace>
  <inkml:trace contextRef="#ctx0" brushRef="#br0" timeOffset="22">6707 3100 1023 0,'0'0'0'0,"0"0"0"15,12-2 0-15,-12 2 0 16,-11 15 0-16,4-3 0 16,-4 1 0-16,0 5 0 0,-2 1 0 15,0 2 0-15,-1 0 0 16,1 4 0-16,1-3 0 16,0 1 0-16,3-1 0 15,0-4 0-15,2 0 0 16,3-2 0-16,1-3 0 15,3-13 0-15,3 16 0 16,-3-16 0-16,10 1-221 16,-4-9-23-16</inkml:trace>
  <inkml:trace contextRef="#ctx0" brushRef="#br0" timeOffset="23">6762 3278 1023 0,'0'0'0'16,"-10"5"0"-16,10-5 0 16,-9 12 0-16,1-1 0 15,1 1 0-15,-1 1 0 16,1 1 0-16,1-1 0 16,4-2 0-16,0-2 0 15,3 0 0-15,-1-9 0 16,10 11 0-16,-1-9 0 15,1-1 0-15,2-2 0 16,1-2 0-16,0-2 0 0,1-1 0 16,0-2 0-16,-3 0 0 15,0 0 0 1,0 2 0-16,-3-1 0 16,0 3 0-16,-8 4 0 0,12-4 0 15,-12 4 0-15,8 6 0 16,-8-6 0-16,4 13 0 15,-4-13 0-15,6 12 0 16,-6-12-217-16,5 9-24 16</inkml:trace>
  <inkml:trace contextRef="#ctx0" brushRef="#br0" timeOffset="24">6962 3229 1023 0,'11'13'0'15,"-11"-13"0"-15,10 16 0 16,0-6 0-16,1 1 0 15,2 0 0-15,1 2 0 16,2-1 0-16,0-1 0 16,0-1 0-16,0-1 0 15,-1-2 0-15,-1-1 0 16,16 3 0-16,-30-9 0 16,16 4 0-16,-16-4-220 0,0 0-24 15</inkml:trace>
  <inkml:trace contextRef="#ctx0" brushRef="#br0" timeOffset="25">7102 3215 1023 0,'-9'0'0'15,"9"0"0"-15,-9 14 0 16,2-4 0-16,-1 3 0 15,-1 2 0-15,-1 2 0 16,0 2 0-16,1 0 0 0,0 0 0 16,1-2 0-16,2 0 0 15,2-3 0-15,4-14 0 16,2 18 0 0,-2-18 0-16,9 9-216 0,-9-9-30 15</inkml:trace>
  <inkml:trace contextRef="#ctx0" brushRef="#br0" timeOffset="26">7441 3288 1023 0,'0'0'0'0,"-11"-8"0"0,9-8 0 16,-8 14 0 0,2 2 0-16,-3 1 0 15,1 5 0-15,0 1 0 16,0 2 0-16,1 3 0 0,0 0 0 16,1 2 0-16,3 1 0 15,3-2 0-15,-1-2 0 16,6-2 0-16,-3-9 0 15,13 11 0-15,1-8 0 16,3-5 0-16,3-1 0 16,1-3 0-16,1-3 0 15,-2-1 0-15,-3-1 0 16,-4-4 0-16,-5 1 0 16,-6 2 0-16,-5-2 0 15,-4 3 0-15,-2 3 0 16,-3 2 0-16,1 2 0 15,0 4 0-15,2 0 0 0,1 3 0 16,8-3 0-16,-5 11 0 16,5-11 0-16,7 16 0 15,3-6 0-15,4 1 0 16,1 1 0-16,5 1 0 16,-3-3 0-16,9 8 0 15,-7-10 0-15,5 6-206 16,5-7 198-16,-14-1 6 15,-3-2 3-15,-3-3 1 0,-1-2 211 16,-11-8-213 0,3 9 0-16,-5-20 0 15,-7 7 0-15,7-5 0 16,2-3 0-16,0-3 0 0,3-4 0 16,4-2 0-16,0-5 0 15,6-1 0-15,1-1 0 16,4 1 0-16,3 2 0 15,3 4 0-15,1 3 0 16,0 6 0-16,0 4 0 16,-2 9 0-16,-1 4 0 15,-4 7 0-15,-3 3 0 16,-5 4 0-16,-4 6 0 16,-3 5 0-16,-7-4 0 15,5 6 0-15,-11-6-194 16,4 5-55-16</inkml:trace>
  <inkml:trace contextRef="#ctx0" brushRef="#br0" timeOffset="27">7587 3234 1023 0,'0'0'0'0,"0"0"0"15,2-17 0-15,6 15 0 16,3 0 0-16,3-1 0 16,4-2 0-16,1 0 0 15,0-2 0-15,8 5 0 16,-7-6 0-16,5 7-213 0,-9-6-36 16</inkml:trace>
  <inkml:trace contextRef="#ctx0" brushRef="#br0" timeOffset="28">7944 3400 1023 0,'0'0'0'15,"0"0"0"-15,0-9 0 16,8 3 0-16,2-4 0 15,1-3 0-15,1-4 0 16,2-3 0-16,1-4 0 16,-1-5 0-16,1-1 0 15,1-1 0-15,0 0 0 0,-2 1 0 16,1 0 0-16,-4 7 0 16,0 4 0-16,-2 6 0 15,-1 3 0-15,-8 10 0 16,0 0 0-16,9-2 0 15,-9 2 0-15,1 14 0 16,-2-4 0-16,0 2 0 16,1 2 0-16,0 2 0 15,0 1 0-15,0 3 0 16,1 3 0-16,2 3 0 16,-1 0 0-16,1 3 0 15,0-2 0-15,0 0 0 16,0-3 0-16,0-3 0 0,-1-3 0 15,-1-6 0-15,1 1 0 16,-2-13 0 0,-3 10-191-16,3-10-56 15</inkml:trace>
  <inkml:trace contextRef="#ctx0" brushRef="#br0" timeOffset="29">8026 3262 1023 0,'-10'-8'0'16,"10"8"0"-16,-8 20 0 15,8-20 0-15,0 0 0 16,0 0 0-16,0 0 0 0,8-8 0 15,0 6 0-15,2 0 0 16,2 1 0-16,2 1 0 16,-2 1 0-16,3 1 0 15,-2 0 0-15,-2 0 0 16,-1 1 0-16,0 0 0 16,-2 3 0-16,-8-6 0 15,16 3 0-15,-16-3-198 16,14-2-53-16</inkml:trace>
  <inkml:trace contextRef="#ctx0" brushRef="#br0" timeOffset="30">2245 1963 6 0,'0'0'6'15,"0"0"0"-15,0 0-1 0,-8 22 162 16,8-22 47 0,-6 22 2-16,10 0-1 15,-4-22-27-15,-6 35-188 16,6-35 0-16,-11 42 0 0,11-42 0 15,-10 40 0-15,8-18 0 16,4 2 0-16,-2 1 0 16,2-3 0-16,2-2 0 15,2-2 0-15,1 0 0 16,-7-18 0-16,14 24 0 16,-14-24 0-16,20 10 0 15,-20-10 0-15,28 0 0 16,-28 0 0-16,32-10 0 15,-32 10 0-15,35-20 0 16,-13 10 0-16,0-4 0 16,7 0 0-16,-7 0 0 15,4 0 0-15,-4 0 0 0,4 0 0 16,1-1 0-16,-5 5 0 16,4-2 0-16,-4 2 0 15,5 0 0-15,-5 2 0 16,6 0 0-16,1 0 0 15,-1 2 0-15,4 0 0 16,-4 4 0-16,5-4 0 16,-1 2 0-16,8 0 0 15,-1 0 0-15,-1 2 0 16,7-2 0-16,-5 2 0 16,2 2 0-16,-1 2 0 15,-5 4 0-15,-7 4 0 16,3 2 0-16,-2 4 0 0,-10 6 0 15,1 2 0-15,-9 1 0 16,0 1 0-16,-6 2 0 16,-2-4 0-1,-4 0 0-15,-6-4 0 0,-2-1 0 16,8-19 0-16,-20 24 0 16,20-24 0-16,-25 8 0 15,25-8 0-15,-20-8 0 16,20 8 0-16,-10-24 0 15,10 5 0-15,6-3 0 16,4-2 0-16,6-2 0 16,3-2 0-16,1 2 0 15,8-1 0-15,-2 5 0 0,-1 6 0 16,3 0 0 0,2 8 0-16,-8 2 0 15,3 4 0-15,1 6 0 16,-4 2 0-16,4 4 0 0,3 2 0 15,-3 4 0-15,0 2 0 16,4 2 0-16,1 1 0 16,-1-3 0-16,2 0 0 15,3-4 0-15,3-4 0 16,0-6 0-16,5-2 0 16,1-8 0-16,5-6 0 15,3-4 0-15,-5-4 0 16,-1-7 0-16,-3-1 0 15,-5-4 0-15,0-4 0 16,-9-2 0-16,-11-1 0 16,-6 1 0-16,-6 4 0 15,-4 3 0-15,-6 7 0 0,4 24 0 16,-20-18 0-16,20 18 0 16,-22 10 0-16,18 12 0 15,-17-14-157-15,17 21-94 16,-14-13-6-16</inkml:trace>
  <inkml:trace contextRef="#ctx0" brushRef="#br0" timeOffset="31">5 13 643 0,'0'0'152'0,"-1"-15"11"0,1 15-98 16,0 0-65-16,0 0 0 16,3 11 0-16,-3-11 0 15,3 24 0-15,-4-9 0 16,6 12 0-16,-5-2 0 15,3 10 0-15,-5 2 0 16,4 5 0-16,-4 2 0 16,1 2 0-16,0-2 0 15,0 0 0-15,-2-5 0 16,2-5 0-16,-2-5 0 16,2-5 0-16,-1-8 0 15,2-4 0-15,0-12 0 0,-2 13 0 16,2-13 0-16,0 0 0 15,0 0 0-15,3-25 0 16,3 13-203 0,-10-11-46-16</inkml:trace>
  <inkml:trace contextRef="#ctx0" brushRef="#br0" timeOffset="32">14 64 971 0,'0'0'52'16,"3"-11"-52"-16,-3 11 0 15,0 0 0-15,-2-12 0 16,2 12 0-16,0 0 0 16,0 0 0-16,0 0 0 15,0 0 0-15,0 0 0 0,0 0 0 16,0 0 0-1,0 0 0-15,0 0 0 16,0 0 0-16,14 17 0 16,-6-5 0-16,-1 3 0 0,3 5 0 15,2 2 0-15,2 6 0 16,0 1 0-16,2 6 0 16,-1 2 0-16,0 3 0 15,0 0 0-15,-1-1 0 16,-1-2 0-16,-3-4 0 15,2-1 0-15,-6-8 0 16,1-5 0-16,-2-4 0 16,0-4 0-16,-5-11 0 15,0 0 0-15,0 0 0 16,15-5 0-16,-9-9 0 16,1-5 0-16,-1-6 0 15,3-9 0-15,1-2 0 0,-2-6 0 16,2 0 0-16,-2-2 0 15,-1 2 0-15,0 3 0 16,0 3 0-16,-3 9 0 16,1 2 0-16,-2 6 0 15,0 6 0-15,-3 13 0 16,2-18 0-16,-2 18 0 16,0 0 0-16,0 0 0 15,0 0 0-15,0 0 0 16,0 0 0-16,13 7 0 15,-13-7 0-15,12 12 0 16,-12-12-186-16,13 16-66 16</inkml:trace>
  <inkml:trace contextRef="#ctx0" brushRef="#br0" timeOffset="33">396 741 1023 0,'0'0'0'0,"-7"20"0"16,6-7 0-16,1-13 0 15,0-12 0-15,5 0 0 16,0-3 0-16,1-5 0 0,2-3 0 16,2-5 0-16,0-2 0 15,1 1 0 1,0-1 0-16,-5 2 0 16,2 5 0-16,-1 3 0 0,0 5 0 15,-4 4 0-15,-3 11 0 16,0 0 0-16,0 0 0 15,12-4 0-15,-12 4 0 16,2 16 0-16,2-3 0 16,-2 3 0-16,3 2 0 15,-1 2 0-15,1 3 0 16,1 2 0-16,-1-2 0 16,3 1 0-16,-2-1 0 0,-1 0 0 15,-1 3 0-15,4-1 0 16,-13-12 0-1,9 6 0-15,-4-19-227 16,-12 20-21-16</inkml:trace>
  <inkml:trace contextRef="#ctx0" brushRef="#br0" timeOffset="34">393 718 1023 0,'4'-12'0'16,"-4"12"0"-16,15-8 0 15,-2 3 0-15,5-3 0 16,2 2 0-16,4-1 0 16,0 2 0-16,34 5 0 0,-37-10 0 15,9 11 0-15,-14-11-191 16,8 9-55-16</inkml:trace>
  <inkml:trace contextRef="#ctx0" brushRef="#br0" timeOffset="35">1188 271 1023 0,'0'0'0'0,"20"-19"0"16,-4 2 0-16,3 12 0 15,1-1 0-15,0-1 0 16,4 1 0-16,-1-2 0 16,0 2 0-16,-1 0 0 15,1 2 0-15,-6-1 0 16,-1 2 0-16,-3 1 0 16,-13 2 0-16,17 1 0 15,2 5 0-15,-19-6 0 16,0 0 0-16,0 0-191 15,-4 12-47-15</inkml:trace>
  <inkml:trace contextRef="#ctx0" brushRef="#br0" timeOffset="36">1264 388 1023 0,'0'0'0'0,"22"-6"0"0,-4 2 0 16,-2 3 0-16,-1-4 0 16,-1 3 0-1,0-1 0-15,2-1 0 16,-1 2 0-16,-4-1 0 0,2 2 0 16,-2-20 0-16,1 26 0 15,-12-5 0-15,0 0-176 16,0 0-64-16</inkml:trace>
  <inkml:trace contextRef="#ctx0" brushRef="#br0" timeOffset="37">2795 821 1023 0,'-15'-5'0'0,"15"5"0"16,-2-15 0-16,4 2 0 16,3-1 0-16,4-5 0 15,-1-5 0 1,4-1 0-16,0-4 0 0,1-1 0 15,-1-1 0-15,4 1 0 16,-2 3 0-16,-2-1 0 16,-3 7 0-16,2 5 0 15,-1 3 0-15,-10 13 0 16,15-13 0-16,-15 13 0 16,0 0 0-16,0 0 0 15,14 10 0-15,-14-10 0 0,3 18 0 16,-2-4 0-16,-1 1 0 15,6 1 0-15,-3 2 0 16,-1 0 0-16,2-2 0 16,1 2 0-16,-2-1 0 15,1-1 0-15,1 0 0 16,-4-1 0-16,-2 20 0 16,1-35 0-16,6 21 0 15,-6-21-207-15,-2 13-38 16</inkml:trace>
  <inkml:trace contextRef="#ctx0" brushRef="#br0" timeOffset="38">2822 679 1023 0,'0'0'0'16,"0"0"0"-16,0 0 0 16,5-12 0-16,10 5 0 15,4 1 0-15,4-1 0 16,-1-1 0-16,0 1 0 16,2 17 0-16,-4-20 0 15,5 10 0-15,-13-9-116 16,11 12-123-16,-23-3-5 15</inkml:trace>
  <inkml:trace contextRef="#ctx0" brushRef="#br0" timeOffset="39">3482 4 1023 0,'0'0'0'0,"0"0"0"0,4-15 0 15,-3 26 0-15,0 3 0 16,0 2 0-16,-2 4 0 15,0 3 0-15,-2 5 0 16,1 1 0-16,-2 2 0 16,-1 0 0-16,1 1 0 15,2 3 0-15,-1-1 0 16,0 0 0-16,0-1 0 16,1-4 0-16,0 0 0 0,1-3 0 15,0-3 0-15,-3-6 0 16,4-3 0-1,0-14 0-15,0 13 0 16,-29-15 0-16,29 2 0 0,0 0 0 16,10-15-180-16,-11-4-61 15</inkml:trace>
  <inkml:trace contextRef="#ctx0" brushRef="#br0" timeOffset="40">3469 48 1023 0,'0'0'0'0,"0"0"0"16,0 0 0-16,0 0 0 15,0 0 0-15,0 0 0 16,8-12 0-16,-8 12 0 16,0 0 0-16,0 0 0 15,0 0 0-15,0 0 0 16,0 0 0-16,0 0 0 16,10 18 0-16,-10-18 0 15,5 16 0-15,1-4 0 16,0 3 0-16,-1 2 0 15,4 2 0-15,1 3 0 16,0 0 0-16,2 3 0 0,0-2 0 16,-2 0 0-16,2 2 0 15,0-2 0-15,1 0 0 16,-3-2 0-16,2-1 0 16,-3-3 0-16,0-1 0 15,1-2 0-15,-10-14 0 16,11 15 0-16,-11-15 0 15,0 0 0-15,11 2 0 16,-11-2 0-16,0 0 0 16,10-16 0-16,-10 16 0 15,6-20 0-15,-3 8 0 16,-1-2 0-16,1-3 0 16,-2-2 0-16,-2-2 0 0,3-3 0 15,0-4 0-15,-1-2 0 16,0-4 0-16,0 0 0 15,1-4 0-15,3 0 0 16,-2-1 0-16,2 4 0 16,-1 4 0-16,4 4 0 15,-1 3 0-15,-1 6 0 16,-1 3 0-16,-5 15 0 16,14-20 0-16,-14 20 0 15,11-15 0-15,-11 15 0 16,9-11 0-16,-9 11 0 15,0 0 0-15,0 0 0 0,0 0 0 16,0 0 0-16,0 0 0 16,0 0 0-16,0 0 0 15,-5 16 0-15,5-16-170 16,-15 9-80-16</inkml:trace>
  <inkml:trace contextRef="#ctx0" brushRef="#br0" timeOffset="41">4817 146 1023 0,'14'-6'0'0,"-14"6"0"16,8-17 0-16,-8 17 0 15,21-3 0-15,-7 0 0 16,0 2 0-16,1 1 0 0,3 0 0 16,2 0 0-16,3 1 0 15,1 1 0-15,2-2 0 16,0 1 0-16,1 0 0 15,0-1 0-15,-4 1 0 16,-2-1 0-16,-3 0 0 16,-6 0 0-16,-12 0 0 15,18-1 0-15,-18 1 0 16,0 0 0-16,0 0 0 16,0 0 0-16,0 0 0 15,0 0 0-15,0 0 0 16,-11-7 0-16,11 7 0 0,0 0 0 15,-20-9 0-15,20 9-187 16,-17-3-65-16</inkml:trace>
  <inkml:trace contextRef="#ctx0" brushRef="#br0" timeOffset="42">2394 56 1023 0,'0'0'0'15,"0"0"0"-15,8 9 0 0,-8-9 0 16,1 11 0 0,-1-1 0-16,1-1 0 15,-1 5 0-15,3-3 0 16,-1 3 0-16,3 0 0 0,-2-1 0 15,3 0 0-15,0-3 0 16,-6-10 0-16,16 10 0 16,-16-10 0-16,20-1 0 15,-10-6 0-15,4-1 0 16,-1-5 0-16,2-2 0 16,0-2 0-16,0-1 0 15,-1-2 0-15,-2-3 0 16,-1 1 0-16,-3 1 0 15,-3 1 0-15,-2 2 0 16,-2 3 0-16,-1 2 0 16,-2 3 0-16,2 10 0 15,-3-11 0-15,3 11 0 0,0 0 0 16,0 0 0-16,0 0 0 16,0 0 0-16,0 0 0 15,2 11 0-15,-2-11 0 16,5 14 0-16,-2-3 0 15,2 0 0-15,-1 5 0 16,0 2 0-16,1 3 0 16,1 4 0-16,0 3 0 15,1 4 0-15,-1 3 0 16,0 0 0-16,-2 0 0 16,2 1 0-16,-4-1 0 15,-1-2 0-15,-1-3 0 16,-4-5 0-16,-1-2 0 0,-1-5 0 15,-1-2 0-15,-3-5 0 16,-1 0 0-16,-1-4 0 16,-1-2 0-16,0-3 0 15,-1-1 0-15,1-2 0 16,1-1 0-16,2-2 0 16,0-2 0-16,10 6 0 15,-13-17 0-15,13 17 0 16,0 0 0-16,-16-13 0 15,16 13 0-15,-6-11-207 16,6 11-43-16</inkml:trace>
  <inkml:trace contextRef="#ctx0" brushRef="#br1" timeOffset="43">5623-2177 1023 0,'0'0'0'16,"0"0"0"-16,0 0 0 15,0 0 0-15,0 0 0 16,0 0 0-16,-13 5 0 15,13-5 0-15,-16 13 0 16,16-13 0-16,-19 18 0 0,19-18 0 16,-17 25 0-16,8-9 0 15,1 0 0-15,-1-1 0 16,0 5 0 0,-1 0 0-16,2 5 0 0,-1-2 0 15,0 2 0-15,4 0 0 16,-1 2 0-16,3 1 0 15,1 0 0-15,2-2 0 16,3 1 0-16,2-2 0 16,1-2 0-16,1 1 0 15,3-5 0-15,-1-1 0 16,3-4 0-16,-12-14 0 16,26 18 0-16,-12-12 0 0,1-6 0 15,1-3 0-15,0-4 0 16,3-5 0-1,-1-4 0-15,1-5 0 16,0-2 0-16,1-7 0 0,-3-1 0 16,-2-3 0-16,0-3 0 15,-5 2 0-15,-1 0 0 16,-7-1 0-16,-2 4 0 16,-6 4 0-16,-5 2 0 15,-5 8 0-15,-2-3 0 16,-4 9 0-16,-4 2 0 15,2 7 0-15,-1-3 0 0,1 11 0 16,24-5 0-16,-34 3 0 16,34-3 0-1,-26 0-182-15,26 0-74 16</inkml:trace>
  <inkml:trace contextRef="#ctx0" brushRef="#br1" timeOffset="44">4759-1804 1023 0,'0'0'0'16,"0"0"0"-16,0 0 0 0,0 0 0 16,0 0 0-16,6-15 0 15,-6 15 0-15,0 0 0 16,0 0 0-16,3-13 0 16,-3 13 0-16,6-13 0 15,-6 13 0-15,10-17 0 16,-10 17 0-16,15-19 0 15,-15 19 0-15,19-22 0 16,-5 10 0-16,-14 12 0 16,23-22 0-16,-23 22 0 15,23-16 0-15,-23 16 0 16,19-10 0-16,-19 10 0 16,17 1 0-16,-17-1 0 0,17 15 0 15,-17-15 0-15,16 25 0 16,-7-7 0-16,-2-1 0 15,1 0 0-15,-1 0 0 16,-1-3 0-16,0-1 0 16,-6-13 0-16,12 16 0 15,-12-16 0-15,14 3 0 16,-14-3 0-16,21-9 0 16,-21 9 0-16,28-19 0 15,-12 4 0-15,2-1 0 16,0 0 0-16,1-5 0 15,-1 4 0-15,-2-3 0 16,-1 6 0-16,-15 14 0 0,23-15 0 16,-23 15 0-16,0 0 0 15,0 0-189-15,0 0-71 16</inkml:trace>
  <inkml:trace contextRef="#ctx0" brushRef="#br1" timeOffset="45">6619-1931 1023 0,'-8'-13'0'16,"8"13"0"-16,0 0 0 15,0 0 0-15,0 0 0 16,0 0 0-16,0 0 0 16,0 0 0-16,0 0 0 15,0 0 0-15,0 0 0 16,-4 13 0-16,4-13 0 16,-3 21 0-16,3-6 0 15,-3 4 0-15,0 0 0 16,2 2 0-16,-2-1 0 0,-2 2 0 15,4-3 0-15,-4-1 0 16,1-3 0-16,4-15 0 16,-2 22 0-1,2-22 0-15,-4 13 0 0,4-13 0 16,0 0 0-16,0 0 0 16,0 0 0-16,-13-6 0 15,13 6 0-15,-6-15-172 16,6 15-76-16</inkml:trace>
  <inkml:trace contextRef="#ctx0" brushRef="#br1" timeOffset="46">6570-2093 1023 0,'-4'-23'0'16,"4"23"0"-16,0 0 0 16,0 0 0-16,0-14 0 15,0 14 0-15,0 0 0 16,0 0 0-16,0 0 0 16,0 0 0-16,39 0 0 15,-39 0 0-15,0 0 0 16,0 0-144-16,23 6-104 15</inkml:trace>
  <inkml:trace contextRef="#ctx0" brushRef="#br1" timeOffset="47">6753-2000 1023 0,'0'0'0'16,"0"0"0"-16,0 0 0 16,0 0 0-16,6-13 0 15,-6 13 0-15,13-8 0 16,-13 8 0-16,21-7 0 15,-8 4 0-15,2 0 0 16,0 2 0-16,4-1 0 16,0 1 0-16,5 1 0 0,1-2 0 15,0 4 0-15,0-2 0 16,2 0 0 0,-6-3 0-16,5 7 0 15,-26-4 0-15,27 0-184 0,-27 0-70 16</inkml:trace>
  <inkml:trace contextRef="#ctx0" brushRef="#br1" timeOffset="48">6787-1776 1023 0,'-4'16'0'15,"4"-16"0"-15,-17 2 0 16,17-2 0-16,0 0 0 0,2-23 0 15,-2 23 0-15,9-26 0 16,-5 8 0-16,4-7 0 16,-1-1 0-16,3-5 0 15,2-6 0-15,1-3 0 16,-1-4 0-16,5-2 0 16,0-1 0-16,2 2 0 15,2 3 0-15,-2 6 0 16,1 5 0-16,-1 9 0 15,1 7 0-15,-3 6 0 16,-3 7 0-16,3 4 0 16,-17-2 0-16,26 15 0 0,-12-4 0 15,5 7 0-15,-19-18 0 16,28 25 0-16,-28-25-150 16,26 22-95-16</inkml:trace>
  <inkml:trace contextRef="#ctx0" brushRef="#br1" timeOffset="49">7724-2181 1023 0,'0'0'0'0,"0"0"0"16,-21 0 0-16,21 0 0 16,0 0 0-16,0 0 0 15,-9 25 0-15,5-7 0 16,-2 5 0-16,0 7 0 15,-3 3 0-15,-1 6 0 16,-2 3 0-16,0-2 0 16,-1-1 0-16,1-6 0 15,0 0 0-15,2-7 0 16,-2-4 0-16,4-4 0 16,1-5 0-16,7-13 0 0,-13 19 0 15,13-19 0 1,0 0 0-16,0 0 0 15,0 0 0-15,0 0 0 16,0 0 0-16,0 0 0 0,4-25 0 16,-4 25 0-16,9-28 0 15,0 12-174-15,-11-10-71 16</inkml:trace>
  <inkml:trace contextRef="#ctx0" brushRef="#br1" timeOffset="50">7588-2099 1023 0,'9'-29'0'0,"2"1"0"16,-6-4 0-16,-5 32 0 16,0 0 0-16,12-17 0 0,-12 17 0 15,0 0 0-15,0 0 0 16,0 0 0-16,13-10 0 15,-13 10 0-15,0 0 0 16,0 0 0-16,13 1 0 16,-13-1 0-16,0 0 0 15,0 0 0-15,15 8 0 16,-15-8 0-16,0 0 0 16,16 15 0-16,-16-15 0 15,12 22 0-15,-2-6 0 16,-1 4 0-16,3 4 0 15,-2 3 0-15,1 2 0 16,0 3 0-16,0 2 0 0,-1 0 0 16,-2 0 0-16,2 0 0 15,-6-3 0-15,1-2 0 16,-1-4 0-16,1-3 0 16,-2-2 0-16,-2-6 0 15,-1-14 0-15,6 18 0 0,-6-18 0 0,0 0 0 16,0 0 0-16,0 0 0 15,0 0 0-15,0 0 0 16,0 0 0-16,15-18 0 16,-11 5 0-16,1-2 0 15,2-7 0-15,0 0 0 0,2-3 0 16,0-4 0 0,1-1 0-16,-1-4 0 15,2-4 0-15,-1-2 0 16,-1 0 0-16,-2-2 0 15,1 2 0-15,-1 2 0 0,0 2 0 16,-1 7 0-16,0 4 0 16,-3 7 0-16,-3 18 0 15,8-19 0-15,-8 19 0 16,0 0 0-16,0 0 0 16,0 0 0-16,16 43 0 15,-16-43 0-15,13 12 0 16,-13-12-135-16,16 7-114 15</inkml:trace>
  <inkml:trace contextRef="#ctx0" brushRef="#br1" timeOffset="51">8209-2021 1023 0,'0'0'0'0,"-10"-16"0"15,10 16 0-15,0 0 0 16,5-15 0-16,-5 15 0 16,19-11 0-16,-5 6 0 15,1 1 0-15,6-1 0 0,-3 2 0 16,-2 2 0-16,-1 1 0 16,-1-1 0-16,1 1 0 15,-15 0 0-15,22 0 0 16,-22 0 0-16,0 0 0 15,14 2 0-15,-13-28 0 16,-1 26 0-16,0 0 0 16,-3 18-117-16,3-18-126 15,-13 8-7-15</inkml:trace>
  <inkml:trace contextRef="#ctx0" brushRef="#br1" timeOffset="52">8193-1901 1023 0,'0'0'0'0,"0"0"0"15,16-2 0-15,-16 2 0 16,0 0 0-16,18-12 0 16,-18 12 0-16,15-5 0 15,-15 5 0-15,21-5 0 0,-21 5 0 16,23 3 0 0,-9-3 0-16,-1 3 0 15,0 0 0-15,0-2 0 16,-13-1 0-16,26 8 0 0,-26-8 0 15,17-3-197-15,-17 3-57 16</inkml:trace>
  <inkml:trace contextRef="#ctx0" brushRef="#br1" timeOffset="53">8732-2161 1023 0,'0'0'0'0,"0"0"0"15,0 0 0-15,-17 11 0 16,17-11 0-16,-20 26 0 16,9-5 0-16,-4 0 0 15,1 4 0-15,0 3 0 0,3-2 0 16,2 1 0-16,4-1 0 15,0-2 0-15,2-4 0 16,6-4 0-16,5-1 0 16,5-7 0-16,2-5 0 15,8-3 0-15,2-8 0 16,5-1 0-16,2-4 0 16,2-3 0-16,-4-5 0 15,1-1 0-15,-3-1 0 16,-9-2 0-16,-3-2 0 15,-7-2 0-15,-7 1 0 16,-7-2 0-16,-5 4 0 16,-8 2 0-16,-2 5 0 0,-6 1 0 15,3 6 0-15,-4 7 0 16,4 2 0-16,-1 7 0 16,2-2 0-16,22-2 0 15,-24 16-140-15,24 0-107 16</inkml:trace>
  <inkml:trace contextRef="#ctx0" brushRef="#br1" timeOffset="54">9810-2035 1023 0,'0'0'0'0,"0"0"0"16,-14-6 0-16,14 6 0 15,0 0 0-15,-18-3 0 16,18 3 0-16,0 0 0 16,-18 6 0-16,18-6 0 0,-20 12 0 15,20-12 0-15,-23 19 0 16,10-6 0-16,-2 3 0 15,1 2 0-15,0 1 0 16,4 2 0-16,1 1 0 16,3 0 0-16,3-2 0 15,8-2 0-15,3-3 0 16,-8-15 0-16,24 17 0 16,-9-17 0-16,4-3 0 15,5-5 0-15,2-4 0 16,-5-3 0-16,3-3 0 15,-4-4 0-15,-2 0 0 0,-3-1 0 16,-3-2 0-16,-9 3 0 16,-2 1 0-16,-2 5 0 15,-7 0 0-15,32 11 0 16,-38-7 0-16,14 12 0 16,0 0-159-16,0 0-89 15</inkml:trace>
  <inkml:trace contextRef="#ctx0" brushRef="#br1" timeOffset="55">9951-1940 1023 0,'13'33'0'16,"-13"-33"0"-16,9 19 0 15,-9-19 0-15,1 19 0 16,-1-19 0-16,0 0 0 15,0 0 0-15,0 0 0 16,14-13 0-16,-6-8 0 16,1-2 0-16,3-7 0 15,-1-7 0-15,3-2 0 16,-3-4 0-16,2 0 0 16,-3 6 0-16,-1 8 0 15,3 2 0-15,-2 10 0 16,-10 17 0-16,25-5 0 15,-10 17 0-15,-30 4 0 0,40 9 0 16,-10-8 0-16,15 6-167 16,-12-16-89-16</inkml:trace>
  <inkml:trace contextRef="#ctx0" brushRef="#br1" timeOffset="56">11211-2101 938 0,'8'-15'85'0,"-8"15"-85"16,4-13 0 0,-4 13 0-16,0-14 0 15,0 14 0-15,0 0 0 16,-1-12 0-16,1 12 0 0,0 0 0 16,-11-6 0-16,11 6 0 15,-15 1 0-15,3 2 0 16,-4 2 0-16,-1 3 0 15,-1 0 0-15,-2 5 0 16,1 3 0-16,3-1 0 16,-3 4 0-16,5 0 0 15,4 0 0-15,-1 1 0 16,3-2 0-16,6 0 0 16,0-3 0-16,6 2 0 15,2-6 0-15,3-2 0 16,3-3 0-16,5-6 0 15,3-5 0-15,0-4 0 0,1-7 0 16,3-4 0-16,-1-6 0 16,1-2 0-16,-5-4 0 15,-2-1 0-15,-3-2 0 16,-3-3 0-16,-3-1 0 16,-7-2 0-16,-2-2 0 15,-3 0 0-15,-2 0 0 16,1 3 0-16,-2 4 0 15,3 6 0-15,0 5 0 16,1 6 0-16,1 7 0 16,2 12 0-16,0 0 0 15,0 0 0-15,0 0 0 16,0 0 0-16,7 14 0 0,-8-2 0 16,3 7 0-16,-2 5 0 15,-1 8 0-15,-3 6 0 16,1 7 0-16,-2 7 0 15,-1 2 0-15,5 4 0 16,-2-5 0-16,3-1 0 16,0-7 0-16,2-6 0 15,6-3 0-15,-7-19 0 16,10-2 0-16,-11-15-156 16,9-3-93-16,-6-13-5 15</inkml:trace>
  <inkml:trace contextRef="#ctx0" brushRef="#br1" timeOffset="57">11470-2405 708 0,'0'0'246'0,"0"0"-177"15,-11-12-69-15,11 12 0 16,0 0 0-16,0 0 0 15,0 0 0-15,0 0 0 16,0 0 0-16,0 0 0 16,0 0 0-16,0 0 0 15,0 0 0-15,10 12 0 0,-11 4 0 16,1-16 0-16,-4 14 0 16,4-14-60-16,-3 10-186 15,3-10-6-15,0 0 0 16,-13-2 40-16</inkml:trace>
  <inkml:trace contextRef="#ctx0" brushRef="#br1" timeOffset="58">11497-2127 1023 0,'0'0'0'0,"0"0"0"16,0 0 0-16,0 0 0 0,0 0 0 15,0 0 0-15,-2 11 0 16,2 1 0 0,-3 2 0-16,1 2 0 15,0 5 0-15,-3 0 0 0,4 0 0 16,0-1 0-16,1-2 0 16,-3-3 0-16,4 2 0 15,-1-17 0-15,-3 15 0 16,3-15-77-16,0 0-168 15,-15-15-2-15,15 15-4 16</inkml:trace>
  <inkml:trace contextRef="#ctx0" brushRef="#br1" timeOffset="59">11846-2623 220 0,'11'-2'237'0,"-11"2"1"15,0 0-5 1,-3 16-138-16,7 4-95 0,-10 6 0 15,3 10 0-15,-6-4 0 16,5 9 0-16,-4 4 0 16,0 2 0-16,-2 4 0 15,2 2 0-15,0 1 0 16,-2-1 0-16,1-1 0 16,-1-3 0-16,4-5 0 15,0-5 0-15,1-6 0 0,1-6 0 16,4-3 0-16,-7-13 0 15,12 0 0-15,-5-11-99 16,0 0-146 0,-7-19-4-16</inkml:trace>
  <inkml:trace contextRef="#ctx0" brushRef="#br1" timeOffset="60">11930-2133 463 0,'1'13'230'0,"-9"-1"3"16,4 8-136-16,-6-5-97 15,9 10 0-15,-6-1 0 16,3 0 0-16,0 0 0 16,1-3 0-16,3-6 0 15,3-2 0-15,-3-13 0 16,17 12 0-16,-4-15 0 15,3-7 0-15,4-6 0 16,4-5 0-16,3-3 0 16,1-7 0-16,1-2 0 0,-3-2 0 15,1 4 0-15,-5 3 0 16,-4 5 0-16,-2 3 0 16,-6 8 0-16,-10 12 0 15,12-3 0-15,-12 3 0 16,1 19 0-16,-1-5 0 15,-2 2 0-15,-2 4 0 16,0 3 0-16,0 0 0 16,1 0 0-16,-1-1 0 15,3 1 0-15,-2-1 0 16,6 19 0-16,-7-28 0 16,11 4 0-16,-7-17-97 15,4 14-145-15,-4-14-3 0</inkml:trace>
  <inkml:trace contextRef="#ctx0" brushRef="#br1" timeOffset="61">12363-2167 1023 0,'0'0'0'16,"27"-4"0"-16,-13-3 0 15,11 6 0-15,2-1 0 16,4-3 0-16,0 7 0 16,-6-8 0-16,6 7-95 15,-13-8-149-15,5 8-3 16</inkml:trace>
  <inkml:trace contextRef="#ctx0" brushRef="#br1" timeOffset="62">12507-2363 1023 0,'0'0'0'16,"-4"14"0"-16,-7-3 0 0,8 9 0 15,-6 5 0-15,0 5 0 16,-2 2 0-16,0 4 0 16,2 1 0-16,3 4 0 15,5-2 0-15,-10-14 0 16,13 5 0-16,-9-16-120 15,13 2-121-15</inkml:trace>
  <inkml:trace contextRef="#ctx0" brushRef="#br1" timeOffset="63">12732-2160 1023 0,'12'-10'0'15,"-9"-1"0"-15,5 1 0 16,1-1 0-16,-1 1 0 16,-3-2 0-16,0-1 0 0,0 2 0 15,-4-1 0 1,-2 2 0-16,1 10 0 15,-13-12 0-15,13 12 0 16,-21 3 0-16,7 5 0 0,-1 4 0 16,0 4 0-16,-1 3 0 15,1 1 0-15,2 3 0 16,1 1 0-16,5 0 0 16,4-2 0-16,4-1 0 15,5-2 0-15,2-1 0 16,7-2 0-16,9-1 0 15,-5-13 0-15,9 5-106 16,-5-15-140-16,5 5-7 16</inkml:trace>
  <inkml:trace contextRef="#ctx0" brushRef="#br1" timeOffset="64">13302-1917 1023 0,'0'0'0'0,"0"0"0"16,7-18 0-16,2 7 0 15,3-4 0-15,0-6 0 0,3-4 0 16,7-5 0-16,0-5 0 16,1-5 0-16,4-2 0 15,-1-2 0-15,-3-3 0 16,2 1 0-16,-2 2 0 16,-2 4 0-16,-3 6 0 15,-3 3 0-15,-1 9 0 16,-6 6 0-16,-2 5 0 15,-6 11 0-15,10-7 0 16,-10 7 0-16,0 0 0 16,7 10 0-16,-7 0 0 15,1 4 0-15,1 4 0 16,-2 6 0-16,-2 4 0 0,1 2 0 16,0 4 0-16,-2 3 0 15,1-2 0-15,2 2 0 16,0-1 0-1,0-2 0-15,2-2 0 0,1-4 0 16,-2-3 0-16,0-1 0 16,-6 1 0-16,2-15 0 15,6 6 0-15,-3-16-119 16,0 0-123-16,-13 4-2 16</inkml:trace>
  <inkml:trace contextRef="#ctx0" brushRef="#br1" timeOffset="65">13390-2094 1023 0,'10'-1'0'0,"-10"1"0"16,20-16 0-16,-1 13 0 16,5-1 0-16,2 1 0 15,4-1 0-15,-2 6 0 16,-1-7 0-16,8 8 0 15,-11-7-120-15,4 6-122 0,-13-8-4 16</inkml:trace>
  <inkml:trace contextRef="#ctx0" brushRef="#br1" timeOffset="66">14713-2515 1023 0,'0'0'0'0,"0"0"0"16,3-15 0-16,-3 15 0 16,0 0 0-16,-15 16 0 15,8-6 0-15,-3 1 0 0,-3 7 0 16,1 1 0-16,-4 5 0 15,0 2 0-15,0 2 0 16,2 2 0 0,0 2 0-16,4 0 0 0,-1 1 0 15,7-3 0-15,2-1 0 16,4-2 0-16,4-4 0 16,3 0 0-16,6-2 0 15,-7-11 0-15,14 5 0 16,-22-15-157-16,27 15-90 15</inkml:trace>
  <inkml:trace contextRef="#ctx0" brushRef="#br1" timeOffset="67">15276-2434 1023 0,'0'0'0'15,"-10"13"0"1,4 3 0-16,-8 5 0 15,-1 4 0-15,-3 3 0 16,-1 4 0-16,-4 4 0 0,0 2 0 16,0 1 0-16,2-3 0 15,1 0 0-15,2-2 0 16,1-3 0-16,3-4 0 16,3 16 0-16,-3-28 0 15,11 6 0-15,-7-12-137 16,9 6-105-16,1-15-5 15</inkml:trace>
  <inkml:trace contextRef="#ctx0" brushRef="#br1" timeOffset="68">15017-2368 1023 0,'10'-4'0'0,"-7"-9"0"16,-3 13 0-16,4-19 0 15,7 11 0-15,3-1 0 16,-2 3 0-16,4 1 0 16,-4 4 0-16,-1 3 0 0,1 5 0 15,-4 3 0-15,0 7 0 16,-4 3 0-16,-2 4 0 15,-3 3 0-15,-1 2 0 16,-2 0 0 0,-1 0 0-16,2-3 0 0,-4-4 0 15,6-3 0-15,-1-3 0 16,3-4 0-16,-1-12 0 16,13 14 0-16,-2-13 0 15,4-1 0-15,2-3 0 16,3-2 0-16,-8-4 0 15,14 6 0-15,-10-7 0 16,6 8-164-16,-11-9-81 0</inkml:trace>
  <inkml:trace contextRef="#ctx0" brushRef="#br1" timeOffset="69">15170-1749 1023 0,'15'-14'0'15,"-7"1"0"-15,-1-4 0 16,1-3 0-16,4-5 0 15,2-4 0-15,0-2 0 16,1 1 0-16,-1 3 0 16,1 3 0-16,-2 4 0 15,0 2 0-15,-1 7 0 16,-2 4 0-16,-10 7 0 16,16-2 0-16,-16 2 0 0,13 10 0 15,-7-1 0-15,-3 4 0 16,1 3 0-16,0 2 0 15,-2 2 0-15,0 3 0 16,-1 0 0-16,-1 2 0 16,-33-5 0-16,37 8 0 15,-12-9 0-15,9 6-171 16,-9-11-75-16</inkml:trace>
  <inkml:trace contextRef="#ctx0" brushRef="#br1" timeOffset="70">15189-1806 1023 0,'0'0'0'16,"12"-11"0"-16,3 4 0 0,-3 2 0 16,5-1 0-16,2 1 0 15,3 2 0 1,1-1 0-16,-1 2 0 15,1 1 0-15,-23 1 0 0,18 3 0 16,-5-3 0-16,3 7-177 16,-16-7-74-16</inkml:trace>
  <inkml:trace contextRef="#ctx0" brushRef="#br1" timeOffset="71">16066-2369 1023 0,'11'-6'0'0,"-11"6"0"15,0-18 0-15,0 18 0 16,0 0 0-16,0 0 0 16,-15-3 0-16,15 3 0 15,-21 5 0-15,6 1 0 16,-5-1 0-16,-1 4 0 0,-3 0 0 15,-2-1 0-15,1 3 0 16,2-3 0-16,3 2 0 16,4-3 0-16,3-3 0 15,13-4 0-15,-11 9 0 16,11-9 0-16,0 0 0 16,15 8 0-16,-3-7 0 15,4 4 0-15,2-2 0 16,3 0 0-16,-1 2 0 15,0 0 0-15,-1 1 0 16,-2 2 0-16,-5 1 0 16,-4 0 0-16,-3 2 0 0,-8 3 0 15,-3-1 0-15,-6 0 0 16,-3 1 0-16,-3 0 0 16,-1-2 0-16,-1 0 0 15,2-1 0-15,3-6 0 16,-2-6 0-16,17 1 0 15,-10-12 0-15,14 0-188 16,-2-10-61-16</inkml:trace>
  <inkml:trace contextRef="#ctx0" brushRef="#br1" timeOffset="72">16236-2369 1023 0,'-11'11'0'16,"9"5"0"-16,-4-1 0 16,-1 8 0-16,-1-1 0 15,0 0 0-15,0 0 0 16,1-4 0-16,2-3 0 16,1-4 0-16,4-11 0 15,-8 14 0-15,8-14 0 0,0 0 0 16,6-13 0-16,3 1 0 15,0-4 0 1,4-1 0-16,4-4 0 16,1 1 0-16,1 1 0 0,-1 4 0 15,-1 2 0-15,0 3 0 16,-4 8 0-16,-1 3 0 16,-12-1 0-16,14 16 0 15,-11-5 0-15,-1 0 0 16,-1 0 0-16,0 0 0 15,-1-11 0-15,1 15 0 16,-1-15 0-16,0 0 0 16,11-2 0-16,-11 2 0 15,20-18 0-15,-6 4 0 16,2-4 0-16,0 1 0 16,5-2 0-16,-4 2 0 15,1 2 0-15,-1 3 0 0,-2 7 0 16,-2 3 0-16,-3 8 0 15,-1 5 0-15,-5 3 0 16,-1 3 0-16,-1 4 0 16,-2 0 0-16,2 1 0 15,-1-5 0-15,2 5 0 16,-3-22 0-16,1 21-175 16,-1-21-75-16</inkml:trace>
  <inkml:trace contextRef="#ctx0" brushRef="#br1" timeOffset="73">16893-2367 1023 0,'-17'-7'0'16,"8"7"0"-16,-2 2 0 15,-1 3 0-15,-2 0 0 16,-3 6 0-16,-1 2 0 15,-2 2 0-15,-1 3 0 16,2 0 0-16,2 1 0 0,2 1 0 16,2-3 0-16,2-2 0 15,5-3 0-15,6-12 0 16,5 14 0-16,5-11 0 16,3-5 0-16,3-2 0 15,3-2 0-15,3-2 0 16,2-4 0-16,0 2 0 15,-2 0 0-15,-4 2 0 16,-2 0 0-16,-3 5 0 16,-3 4 0-16,-10-1 0 15,10 11 0-15,-10 0 0 16,2 5 0-16,-10-5 0 16,6 7 0-16,-9-7-184 0,8 7-66 15</inkml:trace>
  <inkml:trace contextRef="#ctx0" brushRef="#br1" timeOffset="74">17060-2583 1023 0,'0'0'0'16,"0"0"0"-16,2 10 0 15,-5 9 0-15,0 2 0 16,0 10 0-16,0 4 0 16,-2 4 0-16,-1 2 0 15,1 2 0-15,-2-1 0 16,2-4 0-16,-1-3 0 15,1-3 0-15,1-6 0 16,-7 0 0-16,1-13 0 0,9 1 0 16,1-14-180-16,0 0-69 15</inkml:trace>
  <inkml:trace contextRef="#ctx0" brushRef="#br1" timeOffset="75">17232-2561 1023 0,'0'0'0'0,"0"0"0"16,0 0 0-16,-1 13 0 15,1-13 0-15,0 18 0 16,-1-3 0-16,1 3 0 16,-2 5 0-16,0 2 0 15,-3 3 0-15,1 2 0 16,0 3 0-16,-3-2 0 15,2-3 0-15,-1 0 0 0,1-3 0 16,-1-2 0-16,3-3 0 16,-4-7 0-16,10 4 0 15,-3-17 0-15,1 16-187 16,-1-16-65-16</inkml:trace>
  <inkml:trace contextRef="#ctx0" brushRef="#br1" timeOffset="76">17413-2720 1023 0,'11'8'0'0,"0"-2"0"16,2 5 0-16,3 2 0 15,5 6 0-15,2 4 0 16,3 5 0-16,2 6 0 15,0 3 0-15,2 4 0 16,-2 3 0-16,-1 5 0 16,-5-1 0-16,-5 0 0 15,-5 1 0-15,-6 0 0 16,-6 0 0-16,-6-3 0 0,-8-4 0 16,-9 5 0-1,-10-16 0-15,2 1 0 16,-12-11-179-16,1-2-75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7:27.4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6494 2769 1023 0,'0'0'0'0,"-7"-8"0"15,7 8 0-15,15-9 0 16,-15 9 0-16,-14-3 0 15,5 2 0-15,-2 3 0 16,0-1 0-16,-2 4 0 16,-1 0 0-16,-1 4 0 15,0 1 0-15,0 2 0 0,1 2 0 16,1 1 0 0,1 2 0-16,3-2 0 15,1 0 0-15,4-1 0 16,1-3 0-16,4-3 0 0,-1-8 0 15,10 10 0-15,-1-10 0 16,3-3 0-16,5-4 0 16,4-3 0-16,2-4 0 15,1-3 0-15,1-3 0 16,0-3 0-16,-1-3 0 16,0-1 0-16,-4-2 0 15,-5-1 0-15,-3 1 0 16,-2-1 0-16,-5 1 0 15,-1 3 0-15,0 4 0 16,-4 3 0-16,0 5 0 16,0 4 0-16,0 10 0 15,0 0 0-15,0 0 0 0,0 0 0 16,-8 11 0-16,6 1 0 16,0 3 0-16,1 4 0 15,0 1 0-15,1 3 0 16,0 2 0-16,2 1 0 15,-1 0 0-15,2 0 0 16,0-2 0-16,1-2 0 16,0-2 0-16,1-4 0 15,2-2 0-15,-2-6 0 16,3-2 0-16,2 0 0 16,-10-6 0-16,15-7 0 15,-10-4-217-15,6 1-28 16</inkml:trace>
  <inkml:trace contextRef="#ctx0" brushRef="#br0" timeOffset="1">6787 2689 1023 0,'-5'16'0'16,"-1"3"0"-16,2-7 0 15,1 0 0-15,0 0 0 16,0 1 0-16,1-1 0 16,-1-1 0-16,2-1 0 15,1 2 0-15,0-12 0 0,-1 8 0 16,1-8-213 0,-2-8-28-16</inkml:trace>
  <inkml:trace contextRef="#ctx0" brushRef="#br0" timeOffset="2">6769 2640 1023 0,'-4'-10'0'15,"4"10"0"-15,0 0 0 16,0 0 0-16,0 0 0 16,0 0 0-16,0 0 0 15,0 0 0-15,0 0 0 0,0 0 0 16,9 6-211-1,-9-6-37-15</inkml:trace>
  <inkml:trace contextRef="#ctx0" brushRef="#br0" timeOffset="3">6861 2687 1023 0,'-11'2'0'0,"11"-2"0"16,9 4 0-16,1-4 0 15,5 0 0-15,4 0 0 0,3 0 0 16,2 0 0-16,2 0 0 15,-1 2 0-15,0 2 0 16,-1 4 0 0,3 4 0-16,-10-3 0 0,2 8 0 15,-7-4-200-15,5 7-28 16</inkml:trace>
  <inkml:trace contextRef="#ctx0" brushRef="#br0" timeOffset="4">6948 2871 1023 0,'0'0'0'16,"-10"-7"0"-16,-1 3 0 16,10-4 0-16,3-1 0 15,0-3 0-15,1-1 0 0,1-3 0 16,3-3 0-16,-1-2 0 15,1-1 0-15,3-2 0 16,0-3 0-16,1 0 0 16,1-3 0-16,3 0 0 15,1 3 0-15,0 0 0 16,3 2 0-16,-1 4 0 16,0 3 0-16,0 4 0 15,-2 4 0-15,0 4 0 16,-3 2 0-16,-1 5 0 15,-12-1 0-15,14 10 0 16,-14-10 0-16,6 12 0 16,-11-4 0-16,3 9-173 0,-9-7-67 15</inkml:trace>
  <inkml:trace contextRef="#ctx0" brushRef="#br0" timeOffset="5">7037 2707 1023 0,'0'0'0'16,"0"0"0"-16,-7 7 0 15,7-7 0-15,13-2 0 16,-1 0 0 0,5-1 0-16,4-1 0 0,1 0 0 15,3-2 0-15,1 1 0 16,0 1 0-16,0 1 0 15,-2 0 0-15,-2 1 0 16,0 4 0-16,-11-5 0 16,3 7 0-16,-14-4-191 15,9 4-45-15</inkml:trace>
  <inkml:trace contextRef="#ctx0" brushRef="#br0" timeOffset="6">7171 2872 1023 0,'0'0'0'0,"0"0"0"16,0 0 0-16,0-12 0 16,2 1 0-16,0-1 0 0,1-4 0 15,0-4 0-15,2-3 0 16,-2-2 0-16,2-4 0 16,0 1 0-1,1-1 0-15,1-1 0 0,3 0 0 16,-1 6 0-16,2 1 0 15,2 5 0-15,-1 4 0 16,1 4 0-16,-1 4 0 16,1 4 0-16,-2 2 0 15,0 2 0-15,-1 2 0 16,-1 1 0-16,-1 2 0 16,17 3 0-16,-25-10 0 0,10 17 0 15,-10-17-180-15,0 16-60 16</inkml:trace>
  <inkml:trace contextRef="#ctx0" brushRef="#br0" timeOffset="7">7288 2707 1023 0,'-7'16'0'16,"1"-5"0"-16,2 3 0 0,1-4 0 16,1 1 0-16,0-1 0 15,1 1 0-15,3-4 0 16,-2-7 0-16,3 12 0 16,-3-12 0-16,10 5 0 15,-10-5 0-15,15-6 0 16,-5-2 0-16,1 0 0 15,2-2 0-15,2-1 0 16,1-2 0-16,0 2 0 16,1-1 0-16,-1 4 0 15,-1 2 0-15,-2 2 0 16,-1 2 0-16,-3 4 0 16,-9-2 0-16,13 13 0 0,-10-4 0 15,0 0 0-15,-1 2 0 16,-1 0 0-16,0-2 0 15,0-1 0-15,-1-8 0 16,11 11 0-16,-11-11 0 16,16-1 0-16,-8-8-191 15,9 4-48-15</inkml:trace>
  <inkml:trace contextRef="#ctx0" brushRef="#br0" timeOffset="8">7646 2623 1023 0,'-8'1'0'0,"-5"-2"0"16,-1 5 0-16,-2 2 0 15,-1 2 0-15,3 1 0 16,-2 1 0 0,4 0 0-16,3 1 0 0,2-1 0 15,3 0 0-15,5-1 0 16,3 0 0-16,4-1 0 15,3-1 0-15,2-1 0 16,2 0 0-16,1 0 0 16,-1-2 0-16,0 1 0 15,-3 0 0-15,-3 1 0 16,-4 1 0-16,-5-7 0 16,-7 15 0-16,-5-8 0 0,-4 1 0 15,-4-2 0-15,-1-1 0 16,-2-2 0-16,0-3 0 15,6 20 0 1,1-26 0-16,16 6 0 0,-10-17-191 16,18 7-51-16</inkml:trace>
  <inkml:trace contextRef="#ctx0" brushRef="#br0" timeOffset="9">7760 2684 1023 0,'0'0'0'0,"0"10"0"16,0-10 0-16,-1 15 0 15,1-6 0-15,-1 2 0 16,0-1 0-16,-1 1 0 15,-1 1 0-15,1-1 0 16,-2 1 0-16,2-1 0 16,-1-4 0-16,3-7 0 15,-6 16 0-15,6-16 0 16,0 0 0-16,0 0 0 16,2-14-200-16,6 5-41 0</inkml:trace>
  <inkml:trace contextRef="#ctx0" brushRef="#br0" timeOffset="10">7790 2638 1023 0,'0'0'0'0,"6"15"0"16,2-7 0-16,-7 4 0 16,2 0 0-16,1 2 0 15,1-2 0-15,0 2 0 16,1-2 0-16,0-3 0 15,1-1 0-15,2-3 0 16,-1-4 0-16,3 0 0 16,0-4 0-16,1-4 0 15,0-2 0-15,0 1 0 16,0-4 0-16,-1-2 0 0,-1 2 0 16,-2 0 0-16,-1 2 0 15,-2 2 0-15,-5 8 0 16,8-9 0-16,-8 9 0 15,0 0 0-15,11 11 0 16,-11-11 0-16,10 14 0 16,-3-5 0-16,2-1 0 15,1-2 0-15,3 0 0 16,2-2 0-16,3-2 0 16,0-1 0-16,3-2 0 15,0-3 0-15,-1-1 0 16,-2-1 0-16,-2-2 0 15,-3-1 0-15,-3-2 0 0,-4 0 0 16,-3 1 0-16,-3 1 0 16,-4 0 0-16,4 9 0 15,-14-10 0-15,4 9 0 16,-2 4 0-16,0 4 0 16,0 3 0-16,3 3 0 15,0 3 0-15,4 1 0 16,2 1 0-16,6 0 0 15,3-2 0-15,5 2 0 16,5-6 0-16,2 0 0 16,3 21 0-16,-3-29 0 15,6 1 0-15,-9-10-174 16,2 5-74-16</inkml:trace>
  <inkml:trace contextRef="#ctx0" brushRef="#br0" timeOffset="11">7941 2509 1023 0,'0'0'0'0,"-13"-9"0"0,13 9 0 15,0 0 0-15,-8-2 0 16,8 2 0-16,0 0 0 16,0 0 0-16,0 0 0 15,0 0 0 1,0 0-191-16,-9 5-64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7:27.43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6002 48 1023 0,'0'0'0'16,"0"0"0"-16,0 0 0 15,11-9 0-15,-11 9 0 16,0 0 0-16,0 0 0 16,0 0 0-16,0 0 0 15,0 0 0-15,-7 20 0 16,4-6 0-16,-2 3 0 15,2 5 0-15,-1 3 0 16,0 3 0-16,-1 0 0 16,-1 3 0-16,1-1 0 15,0-1 0-15,0-3 0 16,-1-1 0-16,1-4 0 16,0-4 0-16,0-2 0 0,5-15 0 15,-6 16 0-15,6-16 0 16,0 0 0-16,0 0 0 15,0 0 0-15,-4-17 0 16,6 2 0-16,1-1 0 16,1-5 0-16,2-6 0 15,-1 0 0-15,2-4 0 16,1-1 0-16,1-1 0 16,0 2 0-16,3 0 0 15,-1 3 0-15,3 3 0 16,1 0 0-16,2 6 0 15,1 1 0-15,3 1 0 16,1 4 0-16,2-1 0 0,2 2 0 16,-2 2 0-16,-1 4 0 15,-1-1 0-15,-3 6 0 16,-2 4 0-16,-2 3 0 16,-2 7 0-16,-3 5 0 15,-1 3 0-15,-3 4 0 16,1 3 0-16,-5 4 0 15,-1 2 0-15,-2 1 0 16,-4-1 0-16,-2-1 0 16,-3 1 0-16,-3-3 0 15,-2-1 0-15,-2-3 0 16,-2-3 0-16,-2-3 0 0,0-5 0 16,-4-2 0-16,0-6 0 15,0-3 0-15,0-2 0 16,1-4 0-16,2-3 0 15,2-4 0-15,2 2 0 16,18 6 0-16,-18-14 0 16,18 14 0-16,-5-11-191 15,5 11-53-15</inkml:trace>
  <inkml:trace contextRef="#ctx0" brushRef="#br0" timeOffset="1">7209 75 1023 0,'-18'-12'0'16,"18"12"0"-16,0 0 0 0,0 0 0 15,-12-7 0-15,12 7 0 16,-19 0 0-16,8 2 0 16,-3 0 0-1,2 3 0-15,-3 3 0 0,0 1 0 16,0 3 0-16,-1 1 0 15,2 5 0-15,2 0 0 16,2 4 0-16,2-1 0 16,3 2 0-16,3 1 0 15,4-1 0-15,3 1 0 16,4-2 0-16,3 0 0 16,4-5 0-16,8-2 0 15,2-5 0-15,4-1 0 0,4-7 0 16,2-2 0-16,0 3 0 15,-5-16 0-15,9 8 0 16,-14-11-190 0,6 6-60-16</inkml:trace>
  <inkml:trace contextRef="#ctx0" brushRef="#br0" timeOffset="2">8120 46 1023 0,'-13'-6'0'0,"13"6"0"15,-9-15 0-15,9 15 0 16,-20 0 0-16,7 3 0 0,-1 1 0 16,-2 0 0-16,0 4 0 15,0 2 0 1,0 2 0-16,2 3 0 15,0 1 0-15,4 2 0 0,3-1 0 16,2 1 0-16,5-1 0 16,2-2 0-16,4-3 0 15,-6-12 0-15,24 14 0 16,-5-13 0-16,3-4 0 16,4-7 0-16,3-3 0 15,5-5 0-15,-2-2 0 16,2-4 0-16,-4-5 0 15,-2-3 0-15,-4-1 0 0,-4-5 0 16,-5 0 0-16,-5-5 0 16,-4-3 0-1,-3 0 0-15,-3-1 0 16,0 1 0-16,-2 6 0 0,2 4 0 16,-1 5 0-16,1 9 0 15,0 5 0-15,1 5 0 16,-1 12 0-16,0 0 0 15,0 0 0-15,-1 15 0 16,-1 0 0-16,-2 3 0 16,0 5 0-16,2 6 0 15,-1 3 0-15,1 4 0 16,1 5 0-16,-1 3 0 16,2 2 0-16,2-2 0 15,0-1 0-15,-1-4 0 16,3-1 0-16,0-5 0 15,1-3 0-15,-2-7 0 0,2-5 0 16,2 0 0-16,24-1 0 16,-31-17 0-16,11 17 0 15,-11-17-179-15,0 0-71 16</inkml:trace>
  <inkml:trace contextRef="#ctx0" brushRef="#br0" timeOffset="3">8679-246 1023 0,'0'0'0'0,"0"0"0"0,-4-11 0 16,4 11 0-16,0 0 0 15,0 0 0-15,0 0 0 16,-3 11 0-16,3-11 0 16,3 20 0-16,-2-6 0 15,1 3 0-15,2 1 0 16,2 1 0-16,-1 1 0 16,2-1 0-16,0-1 0 0,-2-4 0 15,2-3 0-15,-7-11 0 16,14 11 0-1,-4-11 0-15,-10 0 0 16,15-14 0-16,-7 2 0 16,4-3 0-16,-5-4 0 0,1-1 0 15,-1 0 0-15,-8 1 0 16,4 2 0-16,4 4 0 16,-7 3 0-16,0 10 0 15,-1-10 0-15,1 10 0 16,0 0 0-16,0 12 0 15,0-12 0-15,0 19 0 16,0-6 0-16,0 1 0 0,4 4 0 16,-2 1 0-1,3 0 0-15,-2 3 0 16,5 1 0-16,-2 0 0 16,1 2 0-16,-2 1 0 0,-3 1 0 15,2-2 0-15,-2 2 0 16,-5-1 0-16,-4-1 0 15,-2-1 0-15,-6-3 0 16,0-3 0-16,-6-4 0 16,-2-4 0-16,-2-3 0 15,-4-3 0-15,0-5 0 16,1-3 0-16,2-3 0 16,-1-2 0-16,6-1 0 15,2 0 0-15,6 1 0 16,4-1 0-16,9 10 0 15,-1-16 0-15,13 14 0 16,-5-7 0-16,9 7 0 0,-7-9-243 16,8 7-12-16</inkml:trace>
  <inkml:trace contextRef="#ctx0" brushRef="#br0" timeOffset="4">8874 263 1023 0,'0'0'0'0,"0"0"0"16,-12 8 0-16,12-8 0 0,0 0 0 15,0 0 0-15,0 0 0 16,0 0 0-16,0 0 0 15,0 0 0-15,0 0 0 16,0 0 0-16,6-11 0 16,-1 2 0-16,0-3 0 15,2-2 0-15,0-3 0 16,1-2 0-16,0 2 0 16,2 0 0-16,-2 2 0 15,-3 1 0-15,0 5 0 16,-5 9 0-16,4-12 0 15,-4 12 0-15,0 0 0 16,0 0 0-16,0 0 0 0,7 10 0 16,-7-10 0-16,9 11 0 15,-9-11 0-15,0 18 0 16,6-7 0-16,1 2 0 16,-1 0 0-16,-1 3 0 15,5-1 0-15,-3 2 0 16,2-3 0-16,4 0 0 15,-6-3 0-15,-7-11 0 0,12-12 0 16,-3 19 0 0,-9-7 0-16,0 0-212 15,0 0-37-15</inkml:trace>
  <inkml:trace contextRef="#ctx0" brushRef="#br0" timeOffset="5">8883 174 1023 0,'12'-3'0'0,"-12"3"0"16,10-2 0-16,-10 2 0 16,0 0 0-16,14-5 0 15,-14 5 0-15,16-5 0 16,-6 4 0-16,0-1 0 15,0 2 0-15,0 0 0 16,-10 0 0-16,14 1 0 16,-14-1 0-16,13 4 0 15,-13-4 0-15,0 0-249 16,0 0-11-16</inkml:trace>
  <inkml:trace contextRef="#ctx0" brushRef="#br0" timeOffset="6">6134 782 1023 0,'0'0'0'15,"-5"-15"0"-15,5 15 0 0,7-21 0 16,-1 4 0-16,4-2 0 16,3-3 0-16,1-2 0 15,4-2 0-15,0-1 0 16,2-3 0-16,-1 3 0 16,0 2 0-16,-4 4 0 15,-3 3 0-15,-1 3 0 16,-11 15 0-16,13-12 0 15,-13 12 0-15,0 0 0 16,4 11 0-16,-4-11 0 0,-2 21 0 16,1-7 0-1,0 2 0-15,1 3 0 16,0 2 0-16,1 1 0 0,2 2 0 16,0-2 0-16,2 2 0 15,0-3 0-15,0-1 0 16,1-3 0-16,1 3 0 15,-7-20 0-15,6 20 0 16,-6-20-206-16,0 0-38 16</inkml:trace>
  <inkml:trace contextRef="#ctx0" brushRef="#br0" timeOffset="7">6178 664 1023 0,'0'0'0'15,"0"0"0"-15,0 0 0 16,24-7 0-16,-8 3 0 16,5 2 0-16,3-2 0 15,1 1 0-15,3-2 0 16,1 4 0-16,-5-8 0 15,6 11 0-15,-12-7-191 16,6 6-51-16</inkml:trace>
  <inkml:trace contextRef="#ctx0" brushRef="#br0" timeOffset="8">6552 636 1023 0,'-1'27'0'0,"-4"-15"0"16,-2 8 0-16,6-2 0 16,4 0 0-16,-3 0 0 15,2-5 0-15,1 0 0 16,-3-13 0-16,5 18 0 0,-5-18 0 15,0 0 0-15,0 0 0 16,0 0 0-16,0 0 0 16,10-12 0-16,-10 0 0 15,1-8 0-15,0-3 0 16,0-2 0-16,2-2 0 16,-1 0 0-16,2-1 0 15,0 2 0-15,1 1 0 16,0 4 0-16,1 4 0 15,0 2 0-15,2 3 0 16,0 0 0-16,-8 12 0 16,20-16 0-16,-7 9 0 15,1 3 0-15,-1 4 0 0,2 3 0 16,0 2 0-16,-1 3 0 16,-2 3 0-16,0 3 0 15,-4 1 0 1,-3 1 0-16,-2-1 0 0,-4 0 0 15,-4-1 0-15,-3-2 0 16,-2-1 0-16,-1-2 0 16,0-2 0-16,11-7 0 15,-18 9 0-15,18-9 0 16,0 0 0-16,0 0 0 16,0 0 0-16,20 1 0 15,-4-2 0-15,4 1 0 16,3 4 0-16,-1-2 0 0,1 5 0 15,-5 1 0-15,-1 2 0 16,-6 1 0 0,-8 3 0-16,-6 1 0 15,-10 0 0-15,-5 1 0 0,-9-1 0 16,-4-1 0-16,-4-1 0 16,2 0 0-16,-1-3 0 15,5-4 0-15,-3-6 0 16,21 5 0-16,-2-13 0 15,13 8-218-15,8-19-32 16</inkml:trace>
  <inkml:trace contextRef="#ctx0" brushRef="#br0" timeOffset="9">7317 474 969 0,'0'0'54'15,"-10"-3"-54"-15,10 3 0 16,0 0 0-16,7 13 0 16,-7-13 0-16,0 0 0 15,-2 13 0-15,2-13 0 16,0 16 0-16,0-16 0 15,-1 18 0-15,1-6 0 16,-1 0 0-16,0 1 0 16,0-1 0-16,0-1 0 15,-2 1 0-15,3-12 0 16,-1 18 0-16,1-18 0 0,-1 11 0 16,1-11 0-16,0 0 0 15,0 0 0-15,0 0 0 16,0 0 0-1,0 0 0-15,5-10 0 0,-2-1 0 16,2 1 0-16,0-4 0 16,0-1 0-16,3 0 0 15,-1 2 0-15,0 0 0 16,0 3 0-16,-7 10 0 16,12-17 0-16,-12 17 0 15,10-8 0-15,-10 8 0 16,0 0 0-16,0 0 0 15,12 5 0-15,-12-5 0 0,4 12 0 16,-4-12 0-16,1 20 0 16,-1-9 0-1,-1 1 0-15,-2 0 0 16,0-2 0-16,3-10 0 0,-4 18 0 16,4-18 0-16,0 0 0 15,0 0 0-15,0 0 0 16,0 0 0-16,0 0 0 15,7-12 0-15,1-1 0 16,4-1 0-16,0-1 0 16,1 0 0-16,2-1 0 15,1 2 0-15,-1 2 0 16,-1 5 0-16,-2 2 0 0,-1 2 0 16,-11 3 0-1,18 3 0-15,-18-3 0 16,13 8 0-16,-13-8 0 15,7 15 0-15,-5-3 0 0,-1 0 0 16,0 2 0-16,-1-1 0 16,1 1 0-16,2 0 0 15,-1-2 0-15,9 2 0 16,-11-14 0-16,13 8 0 16,-13-8-124-16,14-5-129 15</inkml:trace>
  <inkml:trace contextRef="#ctx0" brushRef="#br0" timeOffset="10">8248 857 1023 0,'0'0'0'15,"-18"-6"0"-15,18 6 0 16,-22-2 0-16,9 1 0 15,-1 4 0-15,-3-1 0 16,-1 3 0-16,1 3 0 16,-2 2 0-16,0 3 0 15,2 2 0-15,-2 2 0 16,3 1 0-16,1 1 0 16,3-3 0-16,2 0 0 15,3-2 0-15,7-14 0 16,0 14 0-16,0-14 0 15,21 4 0-15,-2-9 0 0,7-1 0 16,4-6 0-16,5-5 0 16,3-4 0-16,0-2 0 15,0-7 0-15,-3-1 0 16,-3-4 0-16,-6-5 0 16,-5-3 0-16,-5-1 0 15,-6 1 0-15,-5 2 0 16,-3 5 0-16,-4 5 0 15,-1 6 0-15,-4 8 0 16,7 17 0-16,-13-7 0 16,13 7 0-16,-11 21 0 15,6-1 0-15,0 5 0 16,0 2 0-16,2 4 0 0,3 3 0 16,1 1 0-16,2 1 0 15,1 0 0-15,2 0 0 16,0 0 0-16,2-1 0 15,-2-3 0-15,1-1 0 16,-1-4 0-16,-1-2 0 16,4 0 0-16,-11-14 0 15,8 3 0-15,-6-14-202 16,0 0-48-16</inkml:trace>
  <inkml:trace contextRef="#ctx0" brushRef="#br0" timeOffset="11">7793 542 1023 0,'14'-7'0'15,"18"6"0"-15,16-8 0 16,0 2 0-16,10-2 0 15,9 0 0-15,8-1 0 16,5 0 0-16,2 2 0 16,1-1 0-16,0 3 0 15,-2-1 0-15,-9 2 0 16,-3 2 0-16,-11-1 0 16,-7 1 0-16,-10 2 0 15,-8 0 0-15,-11 1 0 16,-8 0 0-16,-14 0 0 15,0 0 0-15,0 0 0 16,-29 6 0-16,14 0 0 0,-13-7-176 16,4 6-71-16</inkml:trace>
  <inkml:trace contextRef="#ctx0" brushRef="#br0" timeOffset="12">8547 987 1023 0,'0'0'0'16,"0"0"0"-16,14-12 0 15,-14 12 0-15,24-8 0 16,-8 4 0-16,4 2 0 0,2 0 0 15,2 1 0 1,2-2 0-16,1 4 0 16,-1-2 0-16,0 0 0 15,0 0 0-15,1-1 0 0,-3 1 0 16,0 1 0-16,-3 0 0 16,-1 0 0-16,0 5 0 15,-20-5 0-15,20-1 0 16,-20 1-196-16,0 0-60 15</inkml:trace>
  <inkml:trace contextRef="#ctx0" brushRef="#br0" timeOffset="13">8596 815 1023 0,'0'0'0'0,"8"-12"0"16,4 2 0-16,-1 4 0 15,5 1 0-15,4-3 0 16,7-1 0-16,0 1 0 0,2 2 0 16,-2 1 0-1,1 2 0-15,-6 1 0 16,-3 5 0-16,-7 0 0 0,-12-3 0 15,8 20 0-15,-16-3 0 16,-6 1 0-16,-4 6 0 16,-5 1 0-16,-4 2 0 15,-1-1 0-15,0 3 0 16,2-3 0-16,2 0 0 16,5-5 0-16,4-1 0 15,5-4 0-15,5-1 0 16,5-3 0-16,0-12 0 15,13 17 0-15,2-12 0 0,3-2 0 16,7 0 0 0,2-3 0-16,1 0 0 15,0-3 0-15,-1 1 0 16,-2-2 0-16,-3 2 0 0,-7-1 0 16,-3-13 0-16,-1 18 0 15,-11-2 0-15,0 0-181 16,-16-7-66-16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56.70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B3775CA-EACD-4B08-AA72-FDA3B31FDA06}" emma:medium="tactile" emma:mode="ink">
          <msink:context xmlns:msink="http://schemas.microsoft.com/ink/2010/main" type="writingRegion" rotatedBoundingBox="24641,12188 28864,12265 28828,14237 24605,14160"/>
        </emma:interpretation>
      </emma:emma>
    </inkml:annotationXML>
    <inkml:traceGroup>
      <inkml:annotationXML>
        <emma:emma xmlns:emma="http://www.w3.org/2003/04/emma" version="1.0">
          <emma:interpretation id="{EA2D6A2C-E17A-4A9A-AF8F-83DA47FE5D7F}" emma:medium="tactile" emma:mode="ink">
            <msink:context xmlns:msink="http://schemas.microsoft.com/ink/2010/main" type="paragraph" rotatedBoundingBox="24641,12188 27363,12238 27353,12802 24631,127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151F31-7363-4530-B00E-29B4CC770954}" emma:medium="tactile" emma:mode="ink">
              <msink:context xmlns:msink="http://schemas.microsoft.com/ink/2010/main" type="line" rotatedBoundingBox="24641,12188 27363,12238 27353,12802 24631,12753"/>
            </emma:interpretation>
          </emma:emma>
        </inkml:annotationXML>
        <inkml:traceGroup>
          <inkml:annotationXML>
            <emma:emma xmlns:emma="http://www.w3.org/2003/04/emma" version="1.0">
              <emma:interpretation id="{ECE88A7C-52B6-4D67-B843-37C76D39917C}" emma:medium="tactile" emma:mode="ink">
                <msink:context xmlns:msink="http://schemas.microsoft.com/ink/2010/main" type="inkWord" rotatedBoundingBox="24638,12347 24952,12353 24948,12530 24635,12524"/>
              </emma:interpretation>
              <emma:one-of disjunction-type="recognition" id="oneOf0">
                <emma:interpretation id="interp0" emma:lang="en-US" emma:confidence="1">
                  <emma:literal>=</emma:literal>
                </emma:interpretation>
                <emma:interpretation id="interp1" emma:lang="en-US" emma:confidence="0">
                  <emma:literal>[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33-661 1023 0,'0'0'0'0,"-3"12"0"16,3-12 0-16,0 0 0 15,0 0 0-15,0 0 0 0,0 0 0 16,0 0 0-16,0 0 0 15,16 0 0-15,-16 0 0 16,23-4 0-16,-8 2 0 16,6 2 0-16,0-2 0 15,1 2 0-15,0 2 0 16,-1-1 0-16,-2 3 0 16,-1-3 0-16,-18-1 0 15,21 9 0-15,-21-9 0 16,14 4-201-16,-14-4-57 15</inkml:trace>
          <inkml:trace contextRef="#ctx0" brushRef="#br0" timeOffset="-394.561">-48-786 1023 0,'0'0'0'16,"0"0"0"-16,14-9 0 15,-14 9 0-15,19-4 0 16,-5 1 0-16,1 2 0 15,3-1 0-15,3 2 0 16,-1-2 0-16,2 1 0 16,-3 0 0-16,1 1 0 15,-2-1 0-15,-4-1 0 16,-1 2 0-16,-13 0 0 16,16-2 0-16,-16 2 0 15,0 0 0-15,0 0 0 0,0 0 0 16,17 16 0-16,-17-16 0 15,0 0 0-15,0 0-200 16,0 0-51-16</inkml:trace>
        </inkml:traceGroup>
        <inkml:traceGroup>
          <inkml:annotationXML>
            <emma:emma xmlns:emma="http://www.w3.org/2003/04/emma" version="1.0">
              <emma:interpretation id="{739ADF07-AADE-444F-86AF-5CBBB9410190}" emma:medium="tactile" emma:mode="ink">
                <msink:context xmlns:msink="http://schemas.microsoft.com/ink/2010/main" type="inkWord" rotatedBoundingBox="25281,12200 25915,12211 25908,12603 25274,12591"/>
              </emma:interpretation>
              <emma:one-of disjunction-type="recognition" id="oneOf1">
                <emma:interpretation id="interp5" emma:lang="en-US" emma:confidence="1">
                  <emma:literal>20</emma:literal>
                </emma:interpretation>
                <emma:interpretation id="interp6" emma:lang="en-US" emma:confidence="0">
                  <emma:literal>ho</emma:literal>
                </emma:interpretation>
                <emma:interpretation id="interp7" emma:lang="en-US" emma:confidence="0">
                  <emma:literal>Zo</emma:literal>
                </emma:interpretation>
                <emma:interpretation id="interp8" emma:lang="en-US" emma:confidence="0">
                  <emma:literal>zo</emma:literal>
                </emma:interpretation>
                <emma:interpretation id="interp9" emma:lang="en-US" emma:confidence="0">
                  <emma:literal>no</emma:literal>
                </emma:interpretation>
              </emma:one-of>
            </emma:emma>
          </inkml:annotationXML>
          <inkml:trace contextRef="#ctx0" brushRef="#br0" timeOffset="122392.9437">656-823 1023 0,'0'0'0'15,"0"0"0"-15,0 0 0 16,-10-13 0-16,10 13 0 16,0 0 0-16,3-13 0 15,-3 13 0-15,7-15 0 16,-7 15 0-16,15-20 0 16,-4 8 0-16,1 0 0 0,1 0 0 15,4 1 0-15,-1 2 0 16,-2 0 0-16,2 3 0 15,-4 2 0-15,0 1 0 16,-12 3 0-16,15 3 0 16,-15-3 0-16,5 16 0 15,-6-2 0-15,-4 3 0 16,0 3 0-16,-6 4 0 16,0 2 0-16,-4 3 0 15,-1 0 0-15,-3 0 0 16,0-1 0-16,0-2 0 15,0-2 0-15,1-5 0 16,3-1 0-16,0-6 0 0,2-1 0 16,1-5 0-16,12-6 0 15,-12 9 0-15,12-9 0 16,0 0 0 0,0 0 0-16,0 0 0 0,0 0 0 15,0 0 0-15,20 4 0 16,-6-7 0-16,1-2 0 15,3-1 0-15,3 1 0 16,-4-2 0-16,2 2 0 16,-3 1 0-16,0 3 0 15,-2 2 0-15,-2 2 0 16,-12-3 0-16,16 11 0 16,-16-11 0-16,12 18 0 0,-12-18 0 15,6 18 0-15,9-5 0 16,-15-13 0-1,0 0 0-15,0 0-192 16,0 0-63-16</inkml:trace>
          <inkml:trace contextRef="#ctx0" brushRef="#br0" timeOffset="122989.7979">1092-859 1023 0,'0'0'0'0,"-12"-1"0"15,12 1 0-15,-20 10 0 16,6 5 0-16,2 3 0 16,-2 1 0-16,3 4 0 15,-1 0 0-15,4-1 0 16,-1-2 0-16,2 1 0 15,2 1 0-15,1-4 0 0,3-3 0 16,1-2 0-16,4-2 0 16,-4-11 0-16,14 13 0 15,-3-13 0-15,6-5 0 16,0-3 0-16,2-2 0 16,4-3 0-16,-1-6 0 15,4 0 0-15,-2-4 0 16,-1-1 0-16,-4 0 0 15,0-4 0-15,-5-1 0 16,-5 1 0-16,-5 1 0 16,-4 2 0-16,-5 3 0 15,-3 5 0-15,-3 5 0 16,-2 5 0-16,-2 3 0 0,-6 4 0 16,21 0 0-16,-29 10 0 15,29-10-236-15,-27 8-21 16</inkml:trace>
        </inkml:traceGroup>
        <inkml:traceGroup>
          <inkml:annotationXML>
            <emma:emma xmlns:emma="http://www.w3.org/2003/04/emma" version="1.0">
              <emma:interpretation id="{706B4CA6-C020-4594-9FB8-B4898A6E1AB8}" emma:medium="tactile" emma:mode="ink">
                <msink:context xmlns:msink="http://schemas.microsoft.com/ink/2010/main" type="inkWord" rotatedBoundingBox="26305,12259 27362,12278 27353,12802 26295,12783"/>
              </emma:interpretation>
              <emma:one-of disjunction-type="recognition" id="oneOf2">
                <emma:interpretation id="interp10" emma:lang="en-US" emma:confidence="1">
                  <emma:literal>cars</emma:literal>
                </emma:interpretation>
                <emma:interpretation id="interp11" emma:lang="en-US" emma:confidence="0">
                  <emma:literal>ears</emma:literal>
                </emma:interpretation>
                <emma:interpretation id="interp12" emma:lang="en-US" emma:confidence="0">
                  <emma:literal>caps</emma:literal>
                </emma:interpretation>
                <emma:interpretation id="interp13" emma:lang="en-US" emma:confidence="0">
                  <emma:literal>oars</emma:literal>
                </emma:interpretation>
                <emma:interpretation id="interp14" emma:lang="en-US" emma:confidence="0">
                  <emma:literal>cans</emma:literal>
                </emma:interpretation>
              </emma:one-of>
            </emma:emma>
          </inkml:annotationXML>
          <inkml:trace contextRef="#ctx0" brushRef="#br0" timeOffset="124536.1711">1860-855 1023 0,'0'0'0'15,"-13"3"0"-15,13-3 0 0,-14 2 0 16,14-2 0-16,-14-6 0 16,14 6 0-16,-15-4 0 15,15 4 0-15,-14 0 0 16,14 0 0-16,-17 4 0 15,17-4 0-15,-20 14 0 16,7-4 0-16,0 0 0 16,1 3 0-16,-1 1 0 15,1 1 0-15,2 0 0 16,1 1 0-16,5-2 0 16,3-2 0-16,2 2 0 15,3-2 0-15,5 0 0 16,-9-12 0-16,24 18 0 0,-7-24 0 15,5 18 0-15,-8-9 0 16,8 7-186 0,-9-11-67-16</inkml:trace>
          <inkml:trace contextRef="#ctx0" brushRef="#br0" timeOffset="125444.0035">2146-857 1023 0,'0'0'0'0,"0"0"0"16,-7 12 0-16,7-12 0 15,-16 7 0-15,16-7 0 0,-19 9 0 16,8-3 0-16,11-6 0 15,-21 18 0 1,21-18 0-16,-17 20 0 16,17-20 0-16,-13 20 0 0,8-8 0 15,5-12 0-15,-8 18 0 16,8-18 0-16,-1 16 0 16,1-16 0-16,1 13 0 15,-1-13 0-15,0 0 0 16,10 11 0-16,-10-11 0 15,0 0 0-15,17-1 0 16,-17 1 0-16,14-6 0 16,-14 6 0-16,11-8 0 15,-11 8 0-15,14-8 0 16,-14 8 0-16,12-5 0 16,-12 5 0-16,0 0 0 15,16-5 0-15,-16 5 0 0,0 0 0 16,0 0 0-16,12 4 0 15,-12-4 0-15,0 0 0 16,0 0 0-16,0 0 0 16,0 0 0-16,0 0 0 15,0 0 0-15,0 0 0 16,0 0 0-16,6-14 0 16,-6 14 0-16,0 0 0 15,9-11 0-15,-9 11 0 16,0 0 0-16,0 0 0 15,0-13 0-15,0 13 0 16,0 0 0-16,0 0 0 16,0 0 0-16,0 0 0 0,0 0 0 15,0 0 0-15,0 0 0 16,-8 13 0-16,8-13 0 16,-2 19 0-16,2-7 0 15,0 2 0-15,0 1 0 16,0-2 0-16,0-13 0 15,-1 21 0-15,1-21 0 16,1 11 0-16,-1-11 0 16,13 13 0-16,-13-13 0 15,0 0 0-15,0 0-228 16,0 0-25-16</inkml:trace>
          <inkml:trace contextRef="#ctx0" brushRef="#br0" timeOffset="125969.4004">2295-776 1023 0,'4'16'0'16,"-4"0"0"0,1 6 0-16,-2-4 0 15,-1 4 0-15,-1-1 0 0,2 1 0 16,-1-3 0-16,2-5 0 15,-1-1 0-15,1-13 0 16,1 12 0-16,-1-12 0 16,6-11 0-16,-1-3 0 15,0-6 0-15,1-4 0 16,2-9 0-16,2-4 0 16,1 1 0-16,1 1 0 0,-2 3 0 15,0 4 0 1,-1 8 0-16,-1 4 0 15,-8 16 0-15,11-5 0 16,-11 5 0-16,2 16 0 16,-2-4 0-16,0 3 0 0,-2 3 0 15,2-18 0-15,5 26 0 16,-5-26 0-16,0 26-166 16,0-26-87-16,8 14-2 15</inkml:trace>
          <inkml:trace contextRef="#ctx0" brushRef="#br0" timeOffset="126375.048">2674-876 1023 0,'0'0'0'16,"-18"10"0"-16,4-4 0 15,-5 3 0-15,1 1 0 16,-1-1 0-16,1 2 0 16,3 0 0-16,2-3 0 15,13-8 0-15,-14 16 0 16,14-16 0-16,0 0 0 16,16 14 0-16,0-13 0 15,1 3 0-15,4-3 0 16,-1 3 0-16,-2 0 0 15,0-1 0-15,-5 5 0 16,-13-8 0-16,9 18 0 0,-13-7 0 16,-5 3 0-16,-5 0 0 15,-3 4 0 1,-4-3 0-16,-1 2 0 0,-1-5 0 16,-2-4 0-16,13 5 0 15,-4-14-53-15,16 1-206 16,0 0-2-16</inkml:trace>
          <inkml:trace contextRef="#ctx0" brushRef="#br0" timeOffset="128456.0188">1620-382 1023 0,'0'0'0'15,"0"0"0"-15,-10-12 0 16,23 11 0-16,6-3 0 16,9 2 0-16,8-2 0 15,8 1 0-15,8-2 0 16,4 1 0-16,4 0 0 16,0 2 0-16,1-1 0 15,-2 1 0-15,-6-1 0 16,-2 1 0-16,-7 1 0 15,-4-1 0-15,-7 1 0 16,-7 0 0-16,8 5 0 16,-34-4 0-16,23-4 0 15,-23 4-231-15,0 0-26 0</inkml:trace>
        </inkml:traceGroup>
      </inkml:traceGroup>
    </inkml:traceGroup>
    <inkml:traceGroup>
      <inkml:annotationXML>
        <emma:emma xmlns:emma="http://www.w3.org/2003/04/emma" version="1.0">
          <emma:interpretation id="{64DC2CA5-E557-4DEA-95E4-E5DC9F516547}" emma:medium="tactile" emma:mode="ink">
            <msink:context xmlns:msink="http://schemas.microsoft.com/ink/2010/main" type="paragraph" rotatedBoundingBox="26401,12848 28445,12732 28469,13153 26425,132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485DEC-FDA0-4CC1-9B1F-564EECCBCF92}" emma:medium="tactile" emma:mode="ink">
              <msink:context xmlns:msink="http://schemas.microsoft.com/ink/2010/main" type="line" rotatedBoundingBox="26401,12848 28445,12732 28469,13153 26425,13269"/>
            </emma:interpretation>
          </emma:emma>
        </inkml:annotationXML>
        <inkml:traceGroup>
          <inkml:annotationXML>
            <emma:emma xmlns:emma="http://www.w3.org/2003/04/emma" version="1.0">
              <emma:interpretation id="{C8D5CE1A-A2FA-458B-87E6-886D8D9B0FB9}" emma:medium="tactile" emma:mode="ink">
                <msink:context xmlns:msink="http://schemas.microsoft.com/ink/2010/main" type="inkWord" rotatedBoundingBox="26408,12981 27633,12911 27649,13187 26424,13256"/>
              </emma:interpretation>
              <emma:one-of disjunction-type="recognition" id="oneOf3">
                <emma:interpretation id="interp15" emma:lang="en-US" emma:confidence="1">
                  <emma:literal>lane.</emma:literal>
                </emma:interpretation>
                <emma:interpretation id="interp16" emma:lang="en-US" emma:confidence="0">
                  <emma:literal>cane.</emma:literal>
                </emma:interpretation>
                <emma:interpretation id="interp17" emma:lang="en-US" emma:confidence="0">
                  <emma:literal>lane</emma:literal>
                </emma:interpretation>
                <emma:interpretation id="interp18" emma:lang="en-US" emma:confidence="0">
                  <emma:literal>sane.</emma:literal>
                </emma:interpretation>
                <emma:interpretation id="interp19" emma:lang="en-US" emma:confidence="0">
                  <emma:literal>Lane.</emma:literal>
                </emma:interpretation>
              </emma:one-of>
            </emma:emma>
          </inkml:annotationXML>
          <inkml:trace contextRef="#ctx0" brushRef="#br0" timeOffset="128990.158">1828-174 1023 0,'0'0'0'0,"0"0"0"16,4-17 0-16,-4 17 0 15,-4 19 0-15,-1-3 0 16,1-1 0-16,-2 5 0 15,-1 1 0-15,2 1 0 16,-1-3 0-16,-2 3 0 16,2-4 0-16,-2-2 0 15,-1 1 0-15,3-4 0 16,6-13 0-16,-12 3 0 16,14 9 0-16,-2-12 0 15,0 0-170-15,-12 4-86 16,12-4-3-16</inkml:trace>
          <inkml:trace contextRef="#ctx0" brushRef="#br0" timeOffset="129537.1569">2090-59 1023 0,'0'0'0'0,"5"-17"0"16,-6 4 0 0,1 13 0-16,3-13 0 15,-3 13 0-15,0 0 0 16,-8-12 0-16,8 12 0 0,-14-3 0 15,2 7 0-15,0 1 0 16,-2 3 0-16,-2 4 0 16,-3 2 0-16,3 3 0 15,-3 0 0-15,1 0 0 16,1 2 0-16,3-1 0 16,3-3 0-16,3-2 0 15,4-2 0-15,4-11 0 16,3 13 0-16,-3-13 0 0,16 1 0 15,-2-6 0 1,3 0 0-16,2-5 0 16,0 0 0-16,2-3 0 0,-1 0 0 15,-2 4 0-15,-2-1 0 16,-2 5 0-16,-2 3 0 16,-12 2 0-16,15 6 0 15,-15-6 0-15,8 18 0 16,-7-6 0-16,-1-12 0 15,-11 14 0-15,14 3 0 16,-3-17 0-16,-2 18-244 16,2-18-12-16</inkml:trace>
          <inkml:trace contextRef="#ctx0" brushRef="#br0" timeOffset="130021.9697">2256-123 1023 0,'11'0'0'16,"-11"0"0"-16,-9 11 0 15,9-11 0-15,-6 25 0 16,2-8 0-16,2 1 0 15,-5 1 0-15,1-1 0 16,-2-2 0-16,3-2 0 16,5-14 0-16,-10 18 0 0,10-18 0 15,0 0 0-15,0 0 0 16,0 0 0-16,1-17 0 16,7 3 0-16,3-2 0 15,0-2 0-15,1 0 0 16,1 2 0-16,1 2 0 15,-1 2 0-15,-2 7 0 16,-11 5 0-16,18 0 0 16,-18 0 0-16,13 13 0 15,-13-13 0-15,7 22 0 16,-4-10 0-16,-3 2 0 16,1 0 0-16,-2-2 0 15,1-12 0-15,-3 16 0 0,-12-13 0 16,15-3 0-16,0 0 0 15,0 0-235 1,0 0-23-16</inkml:trace>
          <inkml:trace contextRef="#ctx0" brushRef="#br0" timeOffset="130447.2875">2475-60 1023 0,'0'0'0'15,"20"7"0"1,-20-7 0-16,22-2 0 16,-9-2 0-16,4-1 0 15,0-1 0-15,0-2 0 16,0-3 0-16,-3-3 0 0,2 0 0 15,-6 1 0-15,0 1 0 16,-6 0 0-16,-4 12 0 16,2-15 0-16,-2 15 0 15,-12-1 0-15,-1 4 0 16,0 4 0-16,-2 0 0 16,-3 4 0-16,0 0 0 0,2 2 0 15,0-1 0-15,6 4 0 16,3 0 0-1,3 3 0-15,5 0 0 0,3 0 0 16,5-1 0-16,4-12 0 16,8 14 0-16,-7-17 0 15,9 2-232-15,-9-16-34 16</inkml:trace>
          <inkml:trace contextRef="#ctx0" brushRef="#br0" timeOffset="131626.7139">2960-38 1023 0,'0'0'0'0,"0"0"0"16,0 0 0 0,0 0 0-16,0 0 0 15,0 0 0-15,0 0 0 16,0 0 0-16,0 0 0 0,0 0 0 16,0 0 0-16,-13-3 0 15,13 3 0-15,0 0 0 16,11-14-223-16,-11-1-41 15</inkml:trace>
        </inkml:traceGroup>
        <inkml:traceGroup>
          <inkml:annotationXML>
            <emma:emma xmlns:emma="http://www.w3.org/2003/04/emma" version="1.0">
              <emma:interpretation id="{072F7F7F-5F3E-4ED2-98AD-FCED4449CC2A}" emma:medium="tactile" emma:mode="ink">
                <msink:context xmlns:msink="http://schemas.microsoft.com/ink/2010/main" type="inkWord" rotatedBoundingBox="27856,12766 28445,12732 28469,13153 27880,13187"/>
              </emma:interpretation>
              <emma:one-of disjunction-type="recognition" id="oneOf4">
                <emma:interpretation id="interp20" emma:lang="en-US" emma:confidence="1">
                  <emma:literal>km</emma:literal>
                </emma:interpretation>
                <emma:interpretation id="interp21" emma:lang="en-US" emma:confidence="0">
                  <emma:literal>Km</emma:literal>
                </emma:interpretation>
                <emma:interpretation id="interp22" emma:lang="en-US" emma:confidence="0">
                  <emma:literal>Kim</emma:literal>
                </emma:interpretation>
                <emma:interpretation id="interp23" emma:lang="en-US" emma:confidence="0">
                  <emma:literal>lam</emma:literal>
                </emma:interpretation>
                <emma:interpretation id="interp24" emma:lang="en-US" emma:confidence="0">
                  <emma:literal>KM</emma:literal>
                </emma:interpretation>
              </emma:one-of>
            </emma:emma>
          </inkml:annotationXML>
          <inkml:trace contextRef="#ctx0" brushRef="#br0" timeOffset="132160.1414">3225-403 1023 0,'0'0'0'16,"0"0"0"-16,0 0 0 15,1 21 0-15,3-5 0 16,-5 2 0-16,1 3 0 16,-1 6 0-16,-1 1 0 15,0 1 0-15,0 3 0 16,-3-1 0-16,3-2 0 16,-1 0 0-16,-1-1 0 15,1-3 0-15,1-2 0 16,-4-5 0-16,1-7 0 15,15 8 0-15,-10-19 0 0,0 0-85 16,0 0-172-16,0 0-1 16</inkml:trace>
          <inkml:trace contextRef="#ctx0" brushRef="#br0" timeOffset="132461.2381">3365-192 1023 0,'0'0'0'15,"0"0"0"-15,13-6 0 16,-13 6 0-16,-13 15 0 16,13-15 0-16,-23 22 0 15,7-8 0-15,2-1 0 16,0 1 0-16,-2-1 0 0,2 0 0 16,14-13 0-16,-14 16 0 15,14-16 0-15,0 0 0 16,-1 13 0-16,1-13 0 15,11 4 0-15,-11-4 0 16,20 2 0-16,-8 1 0 16,-12-3 0-16,24 5 0 15,-8 10 0-15,-16-15 0 16,21 4 0-16,-21-4-239 16,12 0-24-16</inkml:trace>
          <inkml:trace contextRef="#ctx0" brushRef="#br0" timeOffset="133173.2017">3504-198 1023 0,'-1'15'0'0,"1"-15"0"16,0 13 0-16,0-13 0 0,-7 24 0 15,2-10 0-15,5 2 0 16,-2 2 0-16,3 0 0 16,-4-3 0-16,0 2 0 15,1-6 0-15,0 0 0 16,2-11 0-16,-2 14 0 16,2-14 0-16,0 0 0 15,0 0 0-15,0 0 0 16,7-14 0-16,0 2 0 0,1-3 0 15,2-5 0 1,3 0 0-16,2 1 0 16,-3 3 0-16,3 0 0 15,-4 6 0-15,-11 10 0 0,21-9 0 16,-21 9 0-16,14 8 0 16,-14-8 0-16,4 20 0 15,-3-7 0-15,0-2 0 16,-1 2 0-16,0-13 0 15,-4 19 0-15,4-19 0 16,0 0 0-16,0 0 0 16,0 0 0-16,12-2 0 15,-4-10 0-15,4 1 0 16,0-2 0-16,3 2 0 16,-2-1 0-16,5 5 0 15,-6 5 0-15,4 6 0 16,-5 6 0-16,2 4 0 0,-4 5 0 15,-7 3 0-15,-2-22 0 16,14 33 0-16,-12-17 0 16,-1 3-209-16,-1-19-59 15</inkml:trace>
        </inkml:traceGroup>
      </inkml:traceGroup>
    </inkml:traceGroup>
    <inkml:traceGroup>
      <inkml:annotationXML>
        <emma:emma xmlns:emma="http://www.w3.org/2003/04/emma" version="1.0">
          <emma:interpretation id="{72D4D433-B2BC-41C8-80A7-CFEAE6494D05}" emma:medium="tactile" emma:mode="ink">
            <msink:context xmlns:msink="http://schemas.microsoft.com/ink/2010/main" type="paragraph" rotatedBoundingBox="24913,13547 28840,13624 28828,14241 24901,14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32D060-3D65-4C78-8C45-843615189AC2}" emma:medium="tactile" emma:mode="ink">
              <msink:context xmlns:msink="http://schemas.microsoft.com/ink/2010/main" type="line" rotatedBoundingBox="24913,13547 28840,13624 28828,14241 24901,14165"/>
            </emma:interpretation>
          </emma:emma>
        </inkml:annotationXML>
        <inkml:traceGroup>
          <inkml:annotationXML>
            <emma:emma xmlns:emma="http://www.w3.org/2003/04/emma" version="1.0">
              <emma:interpretation id="{3CBD6095-D249-45FB-A626-BB74A6F33A82}" emma:medium="tactile" emma:mode="ink">
                <msink:context xmlns:msink="http://schemas.microsoft.com/ink/2010/main" type="inkWord" rotatedBoundingBox="24912,13615 27103,13653 27093,14203 24902,14166"/>
              </emma:interpretation>
              <emma:one-of disjunction-type="recognition" id="oneOf5">
                <emma:interpretation id="interp25" emma:lang="en-US" emma:confidence="0">
                  <emma:literal>2=100</emma:literal>
                </emma:interpretation>
                <emma:interpretation id="interp26" emma:lang="en-US" emma:confidence="0">
                  <emma:literal>¥ 100</emma:literal>
                </emma:interpretation>
                <emma:interpretation id="interp27" emma:lang="en-US" emma:confidence="0">
                  <emma:literal>f 100</emma:literal>
                </emma:interpretation>
                <emma:interpretation id="interp28" emma:lang="en-US" emma:confidence="0">
                  <emma:literal>2=1000</emma:literal>
                </emma:interpretation>
                <emma:interpretation id="interp29" emma:lang="en-US" emma:confidence="0">
                  <emma:literal>F 100</emma:literal>
                </emma:interpretation>
              </emma:one-of>
            </emma:emma>
          </inkml:annotationXML>
          <inkml:trace contextRef="#ctx0" brushRef="#br0" timeOffset="137680.3263">223 634 1023 0,'0'0'0'16,"0"0"0"-16,9 16 0 15,-9-16 0-15,0 0 0 16,-4-11 0-16,4 11 0 16,-1-12 0-16,1 12 0 15,3-18 0-15,0 7 0 16,2 0 0-16,3-3 0 16,0 1 0-16,2-2 0 15,3 1 0-15,-1 0 0 16,4 2 0-16,-4 2 0 0,1 3 0 15,-1 1 0-15,-12 6 0 16,19 2 0-16,-19-2 0 16,14 18 0-16,-10-3 0 15,2 5 0-15,-4 3 0 16,4 4 0-16,-4 2 0 16,2-1 0-16,-2 1 0 15,1-1 0-15,0-5 0 16,-1 0 0-16,3-7 0 0,0-2 0 15,-5-14 0 1,14 17 0-16,-14-17 0 16,22 0 0-16,-9-5 0 15,-1-4 0-15,2-2 0 0,0-2 0 16,0-5 0-16,-1-3 0 16,0-1 0-16,-3-5 0 15,-1 0 0-15,-1-2 0 16,-2 1 0-16,-2 0 0 15,0 4 0-15,-3 2 0 16,0 6 0-16,0 4 0 16,-1 12 0-16,0-12 0 15,0 12 0-15,0 0 0 16,0 0 0-16,0 0 0 16,7-14 0-16,-7 14 0 15,0 0 0-15,13 1 0 16,-13-1 0-16,16 6 0 0,-4-1 0 15,0-2 0-15,5 10 0 16,-4-17 0-16,12 6 0 16,-8-7-125-16,8 7-133 15,-10-7-2-15</inkml:trace>
          <inkml:trace contextRef="#ctx0" brushRef="#br0" timeOffset="138275.5503">650 942 1023 0,'-15'-15'0'0,"15"15"0"15,1-22 0-15,-1 22 0 0,0 0 0 16,4-15 0-16,-4 15 0 15,9-14 0-15,-9 14 0 16,14-13 0-16,-14 13 0 16,20-10 0-16,-20 10 0 15,19-5 0-15,-19 5 0 16,15 5 0-16,-15-5 0 16,8 18 0-16,-8-4 0 15,-3 3 0-15,-3 0 0 16,0 0 0-16,-5 1 0 15,3-2 0-15,-3-2 0 16,4-2 0-16,7-12 0 16,-12 12 0-16,12-12 0 0,0 0 0 15,0 0 0-15,23-5 0 16,-9 0 0 0,7 0 0-16,0-1 0 15,1-1 0-15,0 1 0 0,0-3 0 16,3 8 0-16,-14-7 0 15,8 6-80-15,-19 2-178 16,21-14 0-16</inkml:trace>
          <inkml:trace contextRef="#ctx0" brushRef="#br0" timeOffset="139132.6545">975 785 1023 0,'0'0'0'0,"0"0"0"16,-9-16 0-16,9 16 0 15,21-3 0-15,-7-1 0 16,5 0 0-16,2 0 0 16,3-1 0-16,3 0 0 15,-1 0 0-15,1 4 0 16,-1-4 0-16,-3 3 0 16,-2 0 0-16,-3-12 0 15,1 20 0-15,-19-6 0 16,15 0-175-16,-15 0-84 15,0 0-1-15</inkml:trace>
          <inkml:trace contextRef="#ctx0" brushRef="#br0" timeOffset="138752.3855">995 595 1023 0,'0'0'0'0,"0"0"0"16,9 16 0-16,-9-16 0 16,11 1 0-16,1-1 0 15,2-1 0-15,2-1 0 0,7 0 0 16,0-1 0-16,3 1 0 15,-3-2 0-15,0 1 0 16,-3 2 0-16,0 0 0 16,-3 1 0-16,-17 0 0 15,19 2 0-15,-19-2 0 16,0 0 0-16,0 0-81 16,0 0-175-16,0 0 0 15</inkml:trace>
          <inkml:trace contextRef="#ctx0" brushRef="#br0" timeOffset="141864.9113">1726 578 1023 0,'0'0'0'16,"0"0"0"-16,0 0 0 15,0 0 0-15,0 0 0 16,0 0 0-16,0 0 0 15,0 0 0-15,0 0 0 16,0 0 0-16,0 0 0 16,0 0 0-16,0 0 0 15,0 0 0-15,0 0 0 16,0 0 0-16,0 0 0 16,0 0 0-16,-11 17 0 15,8-3 0-15,-2 6 0 16,-1 2 0-16,-1 5 0 0,-2 4 0 15,2 0 0-15,-2 2 0 16,0-1 0-16,0-3 0 16,1-3 0-16,2-5 0 15,1-3 0-15,0-4 0 16,5-14 0-16,-5 15 0 16,2 0 0-16,3-15 0 15,0 0 0-15,4-14-191 16,-4 14-68-16</inkml:trace>
          <inkml:trace contextRef="#ctx0" brushRef="#br0" timeOffset="142437.8279">2010 592 1023 0,'0'0'0'15,"-15"2"0"-15,15-2 0 16,-14 15 0-16,5-2 0 16,-3 1 0-16,3 5 0 15,-3 0 0-15,1 4 0 16,0 1 0-16,0 3 0 16,-1-3 0-16,4 0 0 15,2-2 0-15,2-4 0 16,6-3 0-16,1-4 0 15,-3-11 0-15,25 8 0 16,-4-12 0-16,0-5 0 16,4-5 0-16,1-4 0 0,-1-5 0 15,-2-3 0-15,-5-3 0 16,-4-3 0-16,-7 0 0 16,-2 2 0-16,-6 3 0 15,-1 3 0-15,-6 6 0 16,0 4 0-16,8 14 0 15,-20-6 0-15,20 6 0 16,-18 4 0-16,16 8 0 16,-11-4 0-16,12 8-155 15,1-16-101-15,-9 22-3 16</inkml:trace>
          <inkml:trace contextRef="#ctx0" brushRef="#br0" timeOffset="142991.5432">2269 620 955 0,'0'0'68'0,"-11"12"-68"16,11-12 0-16,-11 18 0 15,8 1 0-15,-7-1 0 16,1 4 0-16,-1-1 0 16,4 2 0-16,-2-3 0 15,3 1 0-15,4-5 0 16,1-2 0-16,0-14 0 16,16 12 0-16,-1-14 0 15,2-4 0-15,3-3 0 0,3-5 0 16,-1-2 0-1,2-5 0-15,-1 0 0 16,-4-1 0-16,-3-2 0 16,-4 0 0-16,-4 0 0 0,-4 0 0 15,-3 3 0-15,-4 2 0 16,-3 4 0-16,-3 3 0 16,9 12 0-16,-15-6 0 15,15 6 0-15,-28 1-228 16,28-1-33-16</inkml:trace>
        </inkml:traceGroup>
        <inkml:traceGroup>
          <inkml:annotationXML>
            <emma:emma xmlns:emma="http://www.w3.org/2003/04/emma" version="1.0">
              <emma:interpretation id="{A4FE8990-2D06-4AD0-BA5F-74F7511E542C}" emma:medium="tactile" emma:mode="ink">
                <msink:context xmlns:msink="http://schemas.microsoft.com/ink/2010/main" type="inkWord" rotatedBoundingBox="27483,13597 28840,13624 28830,14128 27473,14102">
                  <msink:destinationLink direction="to" ref="{D4DB1D79-068A-471B-9187-8004F3FC256E}"/>
                </msink:context>
              </emma:interpretation>
              <emma:one-of disjunction-type="recognition" id="oneOf6">
                <emma:interpretation id="interp30" emma:lang="en-US" emma:confidence="0">
                  <emma:literal>km/h,</emma:literal>
                </emma:interpretation>
                <emma:interpretation id="interp31" emma:lang="en-US" emma:confidence="1">
                  <emma:literal>km/h r</emma:literal>
                </emma:interpretation>
                <emma:interpretation id="interp32" emma:lang="en-US" emma:confidence="0.5">
                  <emma:literal>km/ hr</emma:literal>
                </emma:interpretation>
                <emma:interpretation id="interp33" emma:lang="en-US" emma:confidence="0">
                  <emma:literal>km (hr</emma:literal>
                </emma:interpretation>
                <emma:interpretation id="interp34" emma:lang="en-US" emma:confidence="0">
                  <emma:literal>km thr</emma:literal>
                </emma:interpretation>
              </emma:one-of>
            </emma:emma>
          </inkml:annotationXML>
          <inkml:trace contextRef="#ctx0" brushRef="#br0" timeOffset="144509.4893">2853 481 1023 0,'0'0'0'16,"0"0"0"-16,12-9 0 15,-12 9 0-15,0 0 0 16,0 0 0-16,0 0 0 16,-3 14 0-16,3-14 0 15,-3 21 0-15,1-6 0 16,-1 5 0-16,1 3 0 15,-3 4 0-15,1 2 0 16,0 3 0-16,-1-1 0 16,-1 2 0-16,-1-1 0 15,1-3 0-15,0-2 0 16,0-4 0-16,1-3 0 16,0-5 0-16,1-3 0 0,4-12 0 15,0 0 0-15,0 0 0 16,13-12-146-16,-10-5-113 15,8 1 1-15</inkml:trace>
          <inkml:trace contextRef="#ctx0" brushRef="#br0" timeOffset="144932.9134">2978 623 1023 0,'0'0'0'0,"0"0"0"16,0 0 0-16,0 0 0 15,0 0 0-15,0 0 0 0,-26 19 0 16,15-7 0-16,-4 1 0 16,-2 2 0-1,1-1 0-15,-1-1 0 0,6 2 0 16,-1-1 0-16,7-3 0 16,5-11 0-16,-5 19 0 15,5-19 0-15,5 12 0 16,-5-12 0-16,19 9 0 15,-6-7 0-15,2-3 0 16,0 1 0-16,1 0 0 16,-16 0 0-16,26-4 0 15,-26 4-82-15,25-8-176 16,-25 8-6-16</inkml:trace>
          <inkml:trace contextRef="#ctx0" brushRef="#br0" timeOffset="145501.0568">3105 635 931 0,'0'0'92'16,"-5"14"-92"-16,5-14 0 0,-13 21 0 16,11-2 0-16,-7-1 0 15,3 5 0-15,-1-1 0 16,-2 2 0-16,5-3 0 15,1-3 0-15,-1-1 0 16,3-5 0-16,1-12 0 16,0 12 0-16,0-12 0 15,0 0 0-15,10-20 0 16,3 6 0-16,-2-4 0 0,6-5 0 16,-1-2 0-16,4-1 0 15,0 5 0 1,0 0 0-16,-1 7 0 15,-6 5 0-15,-2 7 0 0,-11 2 0 16,10 16 0-16,-8 1 0 16,-6-1 0-16,-2 5 0 15,-3-2 0-15,0-2 0 16,2-1 0-16,7-16 0 16,-11 17 0-16,11-17 0 15,0 0 0-15,0 0 0 16,10-15 0-16,2 0 0 15,0 0 0-15,10-3 0 0,-3 0 0 16,4 3 0 0,-5 4 0-16,1 3 0 15,-1 7 0-15,-3 4 0 16,-15-3 0-16,13 22 0 0,-13-7 0 16,-2 2 0-16,14 3 0 15,-24-6 0-15,11 4-74 16,1-18-190-16,-6 18-3 15</inkml:trace>
          <inkml:trace contextRef="#ctx0" brushRef="#br0" timeOffset="146012.2045">3680 449 1023 0,'0'0'0'0,"0"0"0"16,-16 14 0-16,16-14 0 15,-16 18 0-15,6-5 0 16,-3 5 0-16,-1 3 0 15,0 5 0-15,1 4 0 16,-2 4 0-16,-2 3 0 16,2 3 0-16,1-2 0 15,0 1 0-15,-1-3 0 16,2-5 0-16,4-3 0 16,1-5 0-16,-2-4 0 15,10-19 0-15,0 21 0 16,0-21 0-16,-1 14-191 0,1-14-73 15,0 0 0-15</inkml:trace>
          <inkml:trace contextRef="#ctx0" brushRef="#br0" timeOffset="146765.2318">3745 533 1023 0,'0'0'0'0,"-11"21"0"16,8-5 0-16,3-16 0 0,-12 20 0 15,7-6 0 1,2 5 0-16,1-1 0 16,-3 1 0-16,0 3 0 15,0-1 0-15,1 1 0 0,3 1 0 16,-2-2 0-16,-2-3 0 16,2 0 0-16,1-3 0 15,1-2 0-15,1-13 0 16,-3 19 0-16,3-19 0 15,0 0 0-15,0 0 0 16,0 0 0-16,0 0 0 16,0 0 0-16,0 0 0 15,11-16 0-15,0 3 0 16,1-4 0-16,4 1 0 16,1-1 0-16,-1 1 0 15,3 3 0-15,-5 2 0 16,4 4 0-16,-7 5 0 0,1 3 0 15,-12-1 0-15,11 11 0 16,-7 2 0-16,-4 2 0 16,1 4 0-16,-2 3 0 15,0 0 0-15,-4 2 0 16,1-3 0-16,5 0 0 16,-6-6 0-16,5-2 0 15,0-13 0-15,-1 21 0 16,1-21 0-16,14-13 0 15,-11-4-225-15,9 0-41 16</inkml:trace>
          <inkml:trace contextRef="#ctx0" brushRef="#br0" timeOffset="147169.8419">3941 734 1023 0,'6'13'0'16,"-6"-13"0"-16,-5 15 0 15,2-4 0-15,5 8 0 16,-6-1 0-16,3 1 0 16,-7-1 0-16,5 1 0 15,3-1 0-15,-1-4 0 16,0-2 0-16,1-12 0 16,4 18 0-16,-4-18 0 15,0 0 0 1,0 0 0-16,0 0 0 0,0 0 0 0,11-12 0 15,-8 0 0-15,-5-3 0 16,11-2 0-16,-5-4 0 16,5-1 0-16,-3-2 0 15,7 0 0-15,1 1 0 16,-2 3 0-16,4 3 0 16,-8 3 0-16,5 5 0 15,-13 9 0-15,19-2 0 16,-19 2 0-16,12 16 0 15,-1-2 0-15,-11-14 0 16,40 32 0-16,-31-18 0 16,-9-14-268-16,14 6-13 0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59:05.959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0 508 24 0,'0'0'13'0,"0"0"0"15,0 0-1 1,0 0-2-16,0 0-2 0,0 0-2 15,0 0 1-15,0 0 1 16,0 0-3-16,6-13 0 16,-6 13 0-16,14-3 0 15,-14 3-5-15,0 0 0 16,9-15 188-16,-9 15 4 16,0 0 2-16,23 4-1 15,-23-4-58-15,14-1-135 16,-14 1 0-16,27 9 0 0,-27-9 0 15,22 1 0 1,-22-1 0-16,28 0 0 16,-13 0 0-16,3 2 0 15,-2-2 0-15,7 1 0 0,-2-2 0 16,4 2 0-16,0-1 0 16,1 2 0-16,2-1 0 15,2 2 0-15,-1-3 0 16,1 2 0-16,0-1 0 15,0-1 0-15,1 2 0 16,2-1 0-16,1-2 0 16,-3 4 0-16,2-3 0 15,0 1 0-15,0 1 0 16,-1-1 0-16,1-2 0 16,0 4 0-16,1-3 0 15,2 1 0-15,1 1 0 16,2-2 0-16,0 1 0 0,4 1 0 15,0-2 0-15,-1 1 0 16,2-1 0-16,0-1 0 16,-1 1 0-16,2-2 0 15,-2 1 0-15,0 2 0 16,0-1 0-16,0-1 0 16,-1 1 0-16,1 3 0 15,2-2 0-15,0 2 0 16,2 0 0-16,4-2 0 15,-1 2 0-15,6 0 0 16,-3 0 0-16,5-1 0 16,-4-1 0-16,0 1 0 15,1-1 0-15,-5-2 0 0,-1 1 0 16,2 0 0-16,1-3 0 16,0 0 0-16,-4 1 0 15,3 1 0-15,-2-1 0 16,4 2 0-16,1-1 0 15,-5-1 0-15,6 4 0 16,-6-4 0-16,10 1 0 16,5-2 0-16,-9 3 0 15,1-3 0-15,7 0 0 16,2-3 0-16,-5 3 0 16,3 0 0-16,2 0 0 15,-5 0 0-15,7 0 0 16,-2 0 0-16,4-1 0 0,-5 1 0 15,3-2 0-15,7 1 0 16,-5-1 0-16,-1 3 0 16,7-1 0-1,-2 0 0-15,-15 1 0 0,7 1 0 16,2 1 0-16,-4-2 0 16,1 1 0-16,0-1 0 15,-3 1 0-15,-6-1 0 16,6-1 0-16,3 2 0 15,-4-2 0-15,-5 0 0 16,2 1 0-16,-8 2 0 16,-6-1 0-16,8-1 0 0,-1 2 0 15,-5 0 0-15,-3 0 0 16,7 0 0-16,-6-1 0 16,2-1 0-1,10 1 0-15,-12 2 0 16,5-2 0-16,-8 1 0 0,-3-2 0 15,3 2 0-15,5 2 0 16,-2-4 0-16,0 2 0 16,1 0 0-16,-6-1 0 15,10-1 0-15,10 2 0 16,-15-1 0-16,-4-1 0 16,7 1 0-16,-3-1 0 15,8 1 0-15,0 1 0 0,-4 0 0 16,1 0 0-16,4-1 0 15,6 1 0 1,-3 0 0-16,-7 0 0 16,7-2 0-16,0 1 0 0,2-1 0 15,-2 1 0-15,1-2 0 16,-6 1 0-16,6 1 0 16,1 1 0-16,-2 0 0 15,0 0 0-15,2 1 0 16,-4-1 0-16,7 2 0 15,-1-2 0-15,1 1 0 16,2-2 0-16,-5 1 0 16,7-2 0-16,-7 1 0 0,4-2 0 15,0 1 0 1,0-1 0-16,1 0 0 16,0 0 0-16,5-1 0 15,-5 1 0-15,7-3 0 0,-2 1 0 16,-6 1 0-16,0 0 0 15,0-1 0-15,3 1 0 16,-6-2 0-16,2 3 0 16,-1-2 0-16,4 2 0 15,-1-1 0-15,1 1 0 16,-1-2 0-16,1 2 0 16,-2-1 0-16,-1 1 0 15,-1-1 0-15,-1-1 0 16,-1 1 0-16,2-1 0 15,-2 1 0-15,1-1 0 16,3-1 0-16,0 2 0 16,-1-1 0-16,-1 1 0 0,2 0 0 15,-1-2 0-15,-2 1 0 16,-3-2 0-16,-1 2 0 16,-5 1 0-16,3-4 0 15,-1 4 0-15,-2-2 0 16,0 0 0-16,2 2 0 15,1-1 0-15,1-1 0 16,3 2 0-16,-1-2 0 16,0 3 0-16,3-3 0 15,0 3 0-15,-1-2 0 16,-1 1 0-16,-1 0 0 16,2-1 0-16,2 2 0 15,-2-1 0-15,1 1 0 0,0-2 0 16,2 2 0-16,-2 0 0 15,0 0 0-15,0-1 0 16,-1 1 0-16,1 0 0 16,-3-2 0-16,0-1 0 15,-3 4 0-15,2-6 0 16,-1 5 0-16,1-1 0 16,-2 1 0-16,3-3 0 15,2 3 0-15,-1 1 0 16,4-2 0-16,-2 1 0 15,3-2 0-15,-1 1 0 16,4-2 0-16,-3 2 0 16,0-4 0-16,-3 4 0 0,2-1 0 15,-1 1 0-15,1 2 0 16,1 1 0-16,0-1 0 16,0 2 0-1,3 0 0-15,2 2 0 0,-2-1 0 16,-2 1 0-16,1-2 0 15,-4 0 0-15,-4 0 0 16,-3 0 0-16,-2 0 0 16,-4 0 0-16,-2-2 0 15,0 1 0-15,-7 2 0 16,0-2 0-16,0 2 0 16,-1-1 0-16,1 0 0 0,-4 0 0 15,1 0 0-15,-1 0 0 16,0 0 0-16,0 0 0 15,-2 0 0 1,-1 0 0-16,-2 0 0 0,0 0 0 16,1 2 0-16,-4-2 0 15,2 0 0-15,-2 1 0 16,-3-1 0-16,-1 0 0 16,-3 0 0-16,-1 2 0 15,-17-2 0-15,25 1 0 16,-25-1 0-16,16 0 0 15,-16 0 0-15,0 0 0 16,14 0 0-16,-14 0 0 0,0 0 0 16,0 0 0-1,0 0 0-15,0 0 0 16,0 0 0-16,0 0 0 16,16 6 0-16,-16-6 0 0,0 0 0 15,67 24 0-15,-67-24 0 16,18-2 0-16,-17-11-117 15,-1 13-145-15,5-36-10 16,-5 11-6-16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09:29.519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57 50 1023 0,'0'0'0'0,"0"0"0"16,9-17 0-16,-9 17 0 15,0 0 0 1,0-16 0-16,0 16 0 15,0 0 0-15,-5-17 0 16,5 17 0-16,0 0 0 0,0 0 0 16,0 0 0-16,0 0 0 15,0 0 0-15,0 0 0 16,0 0 0-16,0 0 0 16,0 0 0-16,0 0 0 15,0 0 0-15,0 0 0 16,-9 19 0-16,9-1 0 15,-2 6 0-15,2 5 0 16,-2 4 0-16,0 7 0 16,0 4 0-16,-1 1 0 15,-1-1 0-15,-2 2 0 16,1-4 0-16,-1 0 0 0,1-6 0 16,1-3 0-16,-1-5 0 15,1-5 0-15,2-4 0 16,2-19 0-16,0 25 0 15,0-25 0-15,0 0 0 16,0 17 0-16,0-17 0 16,0 0 0-16,0 0 0 15,2-19 0-15,-2 19 0 16,6-20 0-16,-6 20-183 16,9-34-64-16</inkml:trace>
  <inkml:trace contextRef="#ctx0" brushRef="#br0" timeOffset="491.3494">249 150 1023 0,'6'-22'0'0,"-6"22"0"15,0 0 0-15,0 0 0 16,0 0 0-16,0 0 0 16,0 0 0-16,0 0 0 15,0 0 0-15,-15 26 0 16,6-10 0-16,-6 4 0 0,-1 0 0 16,-2 6 0-16,-3-4 0 15,1 2 0-15,-2-4 0 16,6 0 0-1,16-20 0-15,-29 24 0 0,29-24 0 16,0 0 0-16,-17 21 0 16,17-21 0-16,0 0 0 15,18 2 0-15,-18-2 0 16,31 11 0-16,-12-5 0 16,1 3 0-16,2 0 0 15,-4 2 0-15,0 3 0 16,-1 3 0-16,-17-17 0 15,20 27 0-15,-24 15 0 0,4-42 0 16,2 19 0-16,-2-19-179 16,0 0-71-1</inkml:trace>
  <inkml:trace contextRef="#ctx0" brushRef="#br0" timeOffset="1265.5818">473 293 1023 0,'0'0'0'15,"0"0"0"-15,0 0 0 16,0 0 0-16,0 0 0 15,16 20 0-15,-16-20 0 16,0 0 0-16,0 0 0 16,20 12 0-16,-20-12 0 15,17 0 0-15,-17 0 0 0,16-7 0 16,-16 7 0-16,18-18 0 16,-18 18 0-16,19-22 0 15,-19 22 0-15,14-27 0 16,-14 27 0-16,11-26 0 15,-11 26 0-15,2-24 0 16,-2 24 0-16,-7-23 0 16,7 23 0-16,-15-17 0 15,15 17 0-15,-22-7 0 16,22 7 0-16,-29 11 0 16,29-11 0-16,-31 27 0 15,14-7 0-15,-1 4 0 16,3 0 0-16,1 3 0 0,3 0 0 15,4 1 0-15,1-1 0 16,6 1 0-16,6-1 0 16,3-3 0-16,5 3 0 15,5-5 0-15,45 4 0 16,-46-17 0-16,15 7 0 16,-13-19-185-16,13 4-68 15</inkml:trace>
  <inkml:trace contextRef="#ctx0" brushRef="#br0" timeOffset="1703.087">793 256 1023 0,'26'20'0'15,"-25"-2"0"-15,7 12 0 16,-8-30 0-16,18 5 0 0,-18-5 0 15,20 0 0-15,-20 0 0 16,19-7 0-16,-19 7 0 16,16-22 0-16,-16 22 0 15,13-28 0-15,-13 28 0 16,5-34 0-16,-7 17 0 16,1-3 0-16,1 20 0 15,-15-25 0-15,15 25 0 16,-24-22 0-16,6 15 0 15,18 7 0-15,-33-8 0 16,33 8 0-16,-29 9 0 16,29-9 0-16,-28 30 0 15,17-10 0-15,6 3 0 0,-1 10 0 16,4 0 0 0,4 2 0-16,4-2 0 15,3-1 0-15,2 0 0 16,4-3 0-16,3-4 0 0,0-8 0 15,6 36 0-15,-8-51 0 16,14 10 0-16,-14-17-162 16,13 7-89-16,-29-2 0 15</inkml:trace>
  <inkml:trace contextRef="#ctx0" brushRef="#br0" timeOffset="2343.7765">1090 335 1023 0,'3'36'0'0,"-6"2"0"15,3 4 0-15,-6 4 0 16,2 2 0-16,1-1 0 15,-1 2 0-15,0-7 0 16,3-3 0-16,-1-8 0 16,2-4 0-16,2-7 0 0,-2-20 0 15,3 18 0 1,-3-18 0-16,0 0 0 16,11-16 0-16,-7-1 0 15,1-4 0-15,1-10 0 0,1-8 0 16,1-5 0-1,-1-1 0-15,0-8 0 0,1-4 0 16,-3 6 0-16,4 0 0 16,-3 7 0-16,3 6 0 15,-2 3 0-15,2 6 0 16,-1 7 0-16,-8 22 0 16,14-27 0-16,-14 27 0 15,15-17 0-15,-15 17 0 16,0 0 0-16,20-2 0 15,-20 2 0-15,22 11 0 16,-22-11 0-16,31 20 0 16,-14-7 0-16,1 5 0 0,-2 1 0 15,1 4 0-15,-4-1 0 16,-4-2 0-16,-5 1 0 16,-6-3 0-16,-7 2 0 15,9-20 0-15,-39 29 0 16,13-18 0-16,-7 4 0 15,1-4 0-15,-1-2 0 16,-6-9 0-16,23 9 0 16,-8-18 0-16,24 9-210 15,0-31-49-15</inkml:trace>
  <inkml:trace contextRef="#ctx0" brushRef="#br0" timeOffset="3484.3584">1783 108 1023 0,'0'0'0'16,"-1"20"0"-16,-1 0 0 15,2-20 0-15,2 30 0 16,-2-10 0-16,0 5 0 0,-2 3 0 16,0 4 0-16,-2 1 0 15,1 2 0 1,-1-2 0-16,-2 0 0 16,1-2 0-16,1-8 0 15,-1-1 0-15,1-5 0 0,4-17 0 16,-5 20 0-16,5-20 0 15,0 0 0-15,0 0 0 16,9-27 0-16,0 5 0 16,2-8 0-16,5-6 0 15,1-4 0-15,-1 0 0 16,3 1 0-16,-1 3 0 16,-5 6 0-16,3 7 0 0,-7 6 0 15,-9 17 0 1,17-7 0-16,-17 7 0 15,13 16 0-15,-13-16 0 16,7 37 0-16,-3-13 0 0,-2 1 0 16,-2 3 0-16,0-1 0 15,-2-1 0-15,0-5 0 16,-2 0 0-16,4-21 0 16,-3 20 0-16,3-20 0 15,0 0 0-15,0 0 0 16,1-17 0-16,-1 17 0 15,19-36 0-15,-3 10 0 16,3-1 0-16,4-1 0 16,1 3 0-16,2 1 0 15,-1 9 0-15,1 3 0 16,-4 8 0-16,-2 8 0 16,-20-4 0-16,26 31 0 0,-19-6 0 15,-3 3 0-15,-4 3 0 16,-2 2 0-16,-2-1 0 15,-1-2 0-15,-1-7 0 16,3-3 0-16,3-20 0 16,1 32 0-16,-1-32 0 15,19 0 0-15,3 0 0 16,-9-19-229-16,18 10-25 16</inkml:trace>
  <inkml:trace contextRef="#ctx0" brushRef="#br0" timeOffset="3969.7386">2521 324 1023 0,'19'-6'0'16,"-19"6"0"-16,23-14 0 15,-23 14 0-15,24-15 0 16,-24 15 0-16,22-20 0 16,-22 20 0-16,20-29 0 0,-20 29 0 15,13-26 0-15,-13 26 0 16,2-27 0-1,-2 27 0-15,-17-15 0 16,17 15 0-16,-34 4 0 0,10 5 0 16,-4 4 0-16,-3 5 0 15,2 6 0-15,1 3 0 16,3-1 0-16,5 1 0 16,3-1 0-16,10 1 0 15,7-2 0-15,5-1 0 16,8-7 0-16,4-1 0 15,8-3 0-15,5-2 0 16,3-4 0-16,7 4 0 0,-7-15 0 16,13 6 0-1,-13-13-212-15,16 4-45 16</inkml:trace>
  <inkml:trace contextRef="#ctx0" brushRef="#br0" timeOffset="5140.6291">3131 625 1023 0,'0'0'0'16,"7"-24"0"-16,-7 24 0 15,0 0 0-15,-3-16 0 16,3 16 0-16,0 0 0 16,0 0 0-16,0 0 0 15,-22-8 0-15,22 8 0 16,-17 8 0-16,17-8 0 15,-15 16 0-15,15-16 0 0,-12 27 0 16,12-27 0-16,-10 30 0 16,10-14 0-16,0-16 0 15,4 24 0 1,-4-24 0-16,0 0 0 0,26 11 0 16,-26-11 0-16,29-11 0 15,-29 11 0-15,28-28 0 16,-19 12 0-16,-9 16 0 15,12-31 0-15,-12 31 0 16,-9-24 0-16,9 24 0 16,-23-7 0-16,23 7 0 15,-32 5 0-15,32-5 0 0,-27 10 0 16,25 8 0 0,2-18 0-16,0 0-223 15,0 0-42-15</inkml:trace>
  <inkml:trace contextRef="#ctx0" brushRef="#br0" timeOffset="4843.7509">3133-399 1023 0,'0'0'0'0,"0"0"0"16,0 0 0-16,0 0 0 15,0 0 0-15,0 0 0 16,7 27 0-16,-9-9 0 15,0 10 0-15,1 5 0 16,-3 9 0-16,0 7 0 16,1 4 0-16,-1 5 0 15,-2-1 0-15,1-1 0 16,1-1 0-16,1-4 0 16,-3-7 0-16,4-7 0 15,-1-6 0-15,3-6 0 16,0-7 0-16,0-1 0 15,0-17 0-15,-35 7 0 0,35-7 0 16,0 0 0-16,16 18-199 16,-16-18-60-16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14.07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-3 217 441 0,'0'0'224'0,"-3"10"-2"16,3-10-86-16,0 14-136 15,0-14 0-15,2 15 0 16,-2-15 0 0,0 17 0-16,5-6 0 0,-3 0 0 15,3 0 0-15,-1 1 0 16,-1-1 0-16,0 3 0 16,1-3 0-16,1 2 0 15,1-2 0-15,1 1 0 16,-1-1 0-16,4-2 0 15,-1 0 0-15,3-3 0 16,-1 0 0-16,1-1 0 16,-1-2 0-16,2 1 0 0,-1-2 0 15,-1 2 0-15,2-3 0 16,-2 2 0 0,2-1 0-16,1-1 0 15,-2 0 0-15,1-1 0 0,0 1 0 16,-1-2 0-16,2 0 0 15,3 1 0-15,-2-1 0 16,0-1 0-16,1 1 0 16,0-1 0-16,1 0 0 15,1 0 0-15,-1 0 0 16,1 1 0-16,-1-1 0 16,2-1 0-16,1 2 0 15,0-2 0-15,2 1 0 0,-1 1 0 16,0-2 0-1,1 1 0-15,-1-1 0 16,3 0 0-16,0 1 0 16,0-1 0-16,1-1 0 0,0 0 0 15,2-1 0-15,0 2 0 16,1-2 0-16,-1-1 0 16,-2 1 0-16,2-1 0 15,-1 1 0-15,-1-2 0 16,-2 2 0-16,1-2 0 15,-2 2 0-15,1 1 0 16,-1-1 0-16,-1 0 0 16,-1 0 0-16,3 2 0 0,-1-1 0 15,1 0 0 1,0 0 0-16,2 0 0 16,1 1 0-16,0 0 0 0,0-1 0 15,1 2 0-15,1 0 0 16,-2-1 0-16,2 1 0 15,-1 2 0-15,1-1 0 16,0 1 0-16,4 1 0 16,0-1 0-16,2 0 0 15,2 2 0-15,2 1 0 16,1-1 0-16,0 2 0 16,2-1 0-16,-2 2 0 0,-1-1 0 15,0 1 0 1,-3 1 0-16,-2 0 0 15,0 0 0-15,-1 0 0 16,-2 3 0-16,-1-2 0 0,1 2 0 16,-2 0 0-16,0 0 0 15,-2 0 0-15,-1 0 0 16,-2 0 0-16,-2-2 0 16,-2 2 0-16,-2-2 0 15,-4 0 0-15,0-1 0 16,-2 1 0-16,-2-2 0 15,-1-1 0-15,-8-4 0 16,11 5 0-16,-11-5 0 16,0 0 0-16,0 0 0 15,0 0 0-15,0 0 0 16,-9-9 0-16,2 3 0 16,-3-1 0-16,1-2 0 0,-2-2 0 15,1 2 0-15,1-3 0 16,0 0 0-16,2 0 0 15,2 1 0-15,1 0 0 16,2 2 0-16,2 9 0 16,-1-17 0-16,1 17 0 15,7-12 0-15,-7 12 0 16,15-11 0-16,-3 6 0 16,1 0 0-16,4-1 0 15,3 1 0-15,3-1 0 16,2 1 0-16,1 2 0 15,3-1 0-15,2 2 0 16,3 0 0-16,0 2 0 0,1 1 0 16,2 0 0-16,3 1 0 15,0 1 0 1,0 0 0-16,1 0 0 16,-2 0 0-16,1 1 0 0,0-1 0 15,-3 1 0-15,2-1 0 16,0 0 0-16,0 1 0 15,0 0 0-15,2 1 0 16,0 0 0-16,2 0 0 16,0 0 0-16,0 1 0 15,1 1 0-15,-1-1 0 16,-1 0 0-16,2 0 0 16,0-1 0-16,-1 0 0 0,1-1 0 15,1-1 0-15,-1 0 0 16,2-1 0-1,-1-1 0-15,0-1 0 16,-1 0 0-16,2-3 0 0,1 0 0 16,-2-2 0-16,0 0 0 15,-2-2 0-15,-1 0 0 16,-1-1 0-16,-2-2 0 16,-5 1 0-16,-2-2 0 15,-3-1 0-15,-3 0 0 16,-3-1 0-16,-2-1 0 15,-4 0 0-15,-2-1 0 0,-2-1 0 16,-3-1 0-16,-2 0 0 16,0-2 0-1,-1 1 0-15,-1-1 0 16,-2 3 0-16,0 0 0 16,1 2 0-16,0 2 0 0,-1 0 0 15,-1 4 0-15,2-1 0 16,0 1 0-16,-1 1 0 15,-4 7 0-15,10-11 0 16,-10 11 0-16,4-24 0 16,-4 24 0-16,0 0 0 15,-11 3-136-15,-6-5-112 16,2 4-12-16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51.416"/>
    </inkml:context>
    <inkml:brush xml:id="br0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9CDBDC3F-0D06-47F2-9BF6-899BC6FA2998}" emma:medium="tactile" emma:mode="ink">
          <msink:context xmlns:msink="http://schemas.microsoft.com/ink/2010/main" type="inkDrawing"/>
        </emma:interpretation>
      </emma:emma>
    </inkml:annotationXML>
    <inkml:trace contextRef="#ctx0" brushRef="#br0">0 503 1023 0,'25'-8'0'16,"-25"8"0"-16,0 0 0 16,17-19 0-1,-17 19 0-15,25-8 0 0,-25 8 0 16,26-13 0-16,-26 13 0 15,27-15 0-15,-27 15 0 16,28-15 0-16,-28 15 0 16,32-23 0-16,-13 15 0 15,0-7 0-15,2 6 0 16,0-5 0-16,5-1 0 16,1 0 0-16,1 2 0 15,1 1 0-15,5-3 0 16,-2 4 0-16,2-5 0 15,2 3 0-15,0 2 0 16,0-1 0-16,-2-1 0 0,2 2 0 16,0 1 0-16,-2-1 0 15,-1 3 0-15,1 2 0 16,0-3 0-16,0 3 0 16,0 2 0-1,-2-1 0-15,-1 1 0 0,-1 0 0 16,-2 2 0-16,-3 0 0 15,5 2 0-15,-7-2 0 16,2 2 0-16,-1 2 0 16,1 0 0-16,-2 0 0 15,3 0 0-15,-1 0 0 16,-2 0 0-16,3 2 0 16,-1-1 0-16,1-1 0 0,-1 2 0 15,3 0 0-15,1 2 0 16,-1 3 0-16,1-3 0 15,-1 3 0-15,4-1 0 16,-3 3 0-16,3-1 0 16,0 1 0-16,2-1 0 15,4-1 0-15,-2 3 0 16,2-3 0-16,0-1 0 16,0-1 0-16,-2 1 0 15,2-2 0-15,-4 3 0 16,2-5 0-16,-2 0 0 15,0-4 0-15,0 5 0 16,0-3 0-16,2 0 0 0,-4-2 0 16,4 0 0-1,-3-4 0-15,1 1 0 0,-2 1 0 16,4-4 0 0,-2 2 0-16,-2-7 0 0,4 5 0 15,-2-7 0-15,-1 7 0 16,3-3 0-16,0 1 0 15,-2 2 0-15,2-3 0 16,-2 1 0-16,0 1 0 16,0 1 0-16,-2-2 0 15,-1-1 0-15,-1 1 0 16,0-1 0-16,-1 1 0 16,1-3 0-16,-5-1 0 0,5-1 0 15,-2 2 0 1,-1-1 0-16,3-3 0 15,-3 2 0-15,1 1 0 16,-1-3 0-16,1 4 0 0,-1 3 0 16,1-3 0-16,0 3 0 15,-3 1 0-15,0 1 0 16,-1 2 0-16,1 0 0 16,-4 2 0-16,3 2 0 15,-1 0 0-15,-2 2 0 16,0 2 0-16,0-2 0 15,1 2 0-15,-3 3 0 16,2-3 0-16,-2 0 0 16,0 2 0-16,2 1 0 15,0 1 0-15,0 1 0 16,5-1 0-16,-1 1 0 16,3 1 0-16,1 1 0 0,3-3 0 15,2-2 0-15,0 3 0 16,2-1 0-16,-4-1 0 15,4-1 0-15,-2 0 0 16,-1 1 0-16,3-3 0 16,-4 2 0-16,2-2 0 15,0-4 0-15,2 3 0 16,-2-1 0-16,0-2 0 16,-3-2 0-16,1 2 0 15,-2-3 0-15,-5 1 0 16,-1 0 0-16,-5 0 0 15,-19 2 0-15,25-2 0 16,-25 2 0-16,0 0 0 0,0 0 0 16,0 0 0-16,0 0 0 15,0 0 0-15,0 0 0 16,0 0 0-16,0 0 0 16,0 0 0-16,0 0 0 15,0 0 0-15,0 0 0 16,0 0 0-16,0 0 0 15,0 0 0-15,0 0 0 16,0 0 0-16,0 0 0 16,0 0 0-16,0 0 0 15,0 0 0-15,0 0 0 16,0 0 0-16,0 0 0 0,0 0 0 16,0 0 0-16,0 0 0 15,0 0 0-15,0 0 0 16,-15-19 0-16,15 19 0 15,-32-13 0-15,11 7 0 16,-6 0 0-16,-5-3 0 16,-4 1 0-16,-4-1 0 15,-5 1 0-15,3-1 0 16,-3 3 0-16,3-2 0 16,2 1 0-16,2 3 0 15,6 0 0-15,2 2 0 16,9 0 0-16,2-1 0 15,19 3 0-15,-21-2 0 0,21 2 0 16,0 0 0-16,0 0 0 16,0 0 0-16,32 5 0 15,-11-5 0-15,6 2 0 16,9 0 0-16,3 0 0 16,3-2 0-16,2 0 0 15,3 2 0-15,2 4 0 16,-1-1 0-16,-1 1 0 15,-3 0 0-15,-1 1 0 16,-3-1 0-16,0 2 0 16,-6 1 0-16,-2-3 0 15,-5 3 0-15,-1-3 0 16,-7 0 0-16,0-1 0 0,-19-5 0 16,25 10 0-16,-25-10 0 15,0 0 0 1,0 0 0-16,19 13 0 15,-19-13 0-15,0 0 0 0,0 0 0 16,0 0 0-16,0 0 0 16,0 0 0-16,-21 19 0 15,21-19 0-15,0 0 0 16,-23 6 0-16,23-6 0 16,-26 9 0-16,26-9 0 15,-36 12 0-15,13-3 0 16,-9 1 0-16,1 3 0 15,-3 4 0-15,-9 0 0 0,1 2 0 16,-2-5 0 0,-3 5 0-16,-2 0 0 15,3-2 0-15,1 0 0 16,3-6 0-16,6 4 0 0,6-5 0 16,5 1 0-16,6-5 0 15,19-6 0-15,-19 13 0 16,19-13 0-16,0 0 0 15,0 0 0-15,10-24 0 16,3-5 0-16,-9-20-261 16,15-6-14-16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51.41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7C0AEBA-ACB9-4C6D-8750-0C63D16F13CE}" emma:medium="tactile" emma:mode="ink">
          <msink:context xmlns:msink="http://schemas.microsoft.com/ink/2010/main" type="inkDrawing"/>
        </emma:interpretation>
      </emma:emma>
    </inkml:annotationXML>
    <inkml:trace contextRef="#ctx0" brushRef="#br0">1393 269 1023 0,'0'0'0'0,"-10"-36"0"15,10 36 0-15,0 0 0 16,0 0 0-16,0 0 0 16,0 0 0-16,0 0 0 15,0 0 0-15,0 0 0 16,0 0-19-16,0 0-251 0,25 13-1 15</inkml:trace>
    <inkml:trace contextRef="#ctx0" brushRef="#br0" timeOffset="1">2545 562 1023 0,'0'0'0'16,"13"19"0"-16,-13-19 0 15,-7-46 0-15,7 46 0 16,0 0-10-16,26 11-259 15,-26-11 1-15</inkml:trace>
    <inkml:trace contextRef="#ctx0" brushRef="#br0" timeOffset="2">2964 206 1023 0,'0'0'0'16,"-12"29"0"-16,12-29 0 15,0 0 0-15,0 0 0 16,0 0 0-16,19 9-16 15,-19-9-254-15,0 0-4 16</inkml:trace>
    <inkml:trace contextRef="#ctx0" brushRef="#br0" timeOffset="3">3013 1152 1023 0,'0'0'0'0,"0"0"0"0,0 0 0 16,0 0 0-16,0 0 0 15,0 0 0 1,0 0 0-16,4-57 0 15,-4 57 0-15,0 0 0 0,0 0-259 16,0 0-12-16</inkml:trace>
    <inkml:trace contextRef="#ctx0" brushRef="#br0" timeOffset="4">1656 987 1023 0,'0'0'0'0,"0"0"0"16,0 0 0-16,0 0 0 0,0 0 0 15,21-9 0 1,-21 9 0-16,27-2 0 16,-27 2-28-16,34-8-244 15,-34 8-1-15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51.422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7F16124-7DAD-4F45-8F8B-A57FA85425A1}" emma:medium="tactile" emma:mode="ink">
          <msink:context xmlns:msink="http://schemas.microsoft.com/ink/2010/main" type="inkDrawing"/>
        </emma:interpretation>
      </emma:emma>
    </inkml:annotationXML>
    <inkml:trace contextRef="#ctx0" brushRef="#br0">1109 2402 1023 0,'0'0'0'0,"0"0"0"16,5 36 0-16,-5-36 0 15,0 0 0-15,0 0 0 0,27-5 0 16,-27 5-268-16,0 0-4 16</inkml:trace>
    <inkml:trace contextRef="#ctx0" brushRef="#br0" timeOffset="1">1400 3022 1023 0,'0'0'0'0,"0"0"0"15,0 0 0-15,0 0 0 16,19 7 0-16,-19-7 0 16,0 0 0-16,0 0-4 15,0 0-269-15,25 2 5 16</inkml:trace>
    <inkml:trace contextRef="#ctx0" brushRef="#br0" timeOffset="2">1508 1663 1023 0,'0'0'0'0,"-20"-3"0"16,20 3 0-16,0 0 0 16,0 0 0-16,0 0 0 15,0 0 0 1,0 0 0-16,39-10-11 15,-39 10-257-15,33-6-2 0</inkml:trace>
    <inkml:trace contextRef="#ctx0" brushRef="#br0" timeOffset="3">1918 2292 1023 0,'0'0'0'0,"0"0"0"16,-19 4 0-16,19-4 0 15,0 0 0-15,0 0 0 16,0 0 0-16,21 6-21 16,-21-6-249-16,0 0-4 0</inkml:trace>
    <inkml:trace contextRef="#ctx0" brushRef="#br0" timeOffset="4">2143 1236 1023 0,'0'0'0'0,"12"19"0"16,-12-19 0-16,-21-4 0 16,21 4 0-16,24 4-25 15,-5 0-244-15,-19-4-3 16</inkml:trace>
    <inkml:trace contextRef="#ctx0" brushRef="#br0" timeOffset="5">2355 2022 1023 0,'0'23'0'0,"0"-23"0"15,0 0 0-15,0 0 0 16,16-19 0-16,4 19 0 16,-20 0 0-16,29-9-256 15,-29 9-14-15</inkml:trace>
    <inkml:trace contextRef="#ctx0" brushRef="#br0" timeOffset="6">2384 1599 1023 0,'0'0'0'0,"0"0"0"15,9 19 0-15,-9-19 0 16,0 0 0-16,21 11 0 15,-21-11-27-15,32 2-242 16,-32-2-3-16</inkml:trace>
    <inkml:trace contextRef="#ctx0" brushRef="#br0" timeOffset="7">3030 1918 1023 0,'0'0'0'15,"0"0"0"-15,0 0 0 16,0 0 0-16,0 0 0 16,0 0 0-16,19-2 0 15,-19 2 0-15,0 0-252 16,25 2-24-16</inkml:trace>
    <inkml:trace contextRef="#ctx0" brushRef="#br0" timeOffset="8">2280 2533 1023 0,'0'0'0'0,"0"0"0"16,7-60 0-16,-7 60 0 0,0 0 0 16,0 0 0-16,21 5 0 15,-21-5 0-15,21 6 0 16,-2 2 0-16,-19-8 0 15,0 0 0-15,0 0-261 16,23 13-9-16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51.43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F7C7212-F9EA-4F5E-8692-58E400FA63B0}" emma:medium="tactile" emma:mode="ink">
          <msink:context xmlns:msink="http://schemas.microsoft.com/ink/2010/main" type="inkDrawing"/>
        </emma:interpretation>
      </emma:emma>
    </inkml:annotationXML>
    <inkml:trace contextRef="#ctx0" brushRef="#br0">1359 4566 1023 0,'15'19'0'15,"-15"-19"0"-15,0 0 0 16,0 0 0-16,0 0 0 15,15-19 0-15,-15 19 0 16,0 0 0-16,21-8 0 16,-21 8 0-16,0 0 0 15,0 0 0-15,0 0-14 16,23-9-253-16,-23 9 0 16</inkml:trace>
    <inkml:trace contextRef="#ctx0" brushRef="#br0" timeOffset="1">1359 4334 1023 0,'0'0'0'0,"0"0"0"15,24-13 0-15,-24 13 0 16,14-23 0-16,8 25 0 16,-22-2-7-16,23-15-270 15,-23 15 0-15</inkml:trace>
    <inkml:trace contextRef="#ctx0" brushRef="#br0" timeOffset="2">1887 4298 1023 0,'0'0'0'15,"0"0"0"-15,0 0 0 16,23 21 0-16,-23-21 0 16,19 2 0-16,-19-2-252 15,0 0-21-15</inkml:trace>
    <inkml:trace contextRef="#ctx0" brushRef="#br0" timeOffset="3">3058 4384 1023 0,'0'0'0'0,"0"0"0"15,0 0 0-15,0 0 0 16,0 0 0-16,27 17 0 16,-27-17 0-16,0 0 0 15,0 0-261-15,25 7-11 16</inkml:trace>
    <inkml:trace contextRef="#ctx0" brushRef="#br0" timeOffset="4">2484 4292 1023 0,'0'0'0'0,"6"21"0"15,0-2 0-15,-6-19 0 0,0 0 0 16,0 0-254-1,26-7-21-15</inkml:trace>
    <inkml:trace contextRef="#ctx0" brushRef="#br0" timeOffset="5">2280 4748 1023 0,'0'0'0'0,"0"0"0"0,0 0 0 16,0 0 0-16,11 21 0 16,-11-21 0-16,21-13 0 15,-21 13-211-15,19-19-58 16,-19 19-1-16</inkml:trace>
    <inkml:trace contextRef="#ctx0" brushRef="#br0" timeOffset="6">1402 5176 1023 0,'0'0'0'0,"23"-8"0"15,-23 8 0-15,27-13 0 16,-27 13 0-16,32-6 0 16,-15 46 0-16,-17-40 0 15,30-6 0-15,-30 6-235 16,0 0-33-16</inkml:trace>
    <inkml:trace contextRef="#ctx0" brushRef="#br0" timeOffset="7">2397 5058 1023 0,'0'0'0'0,"0"0"0"15,0 0 0-15,0 0 0 16,0 0 0-16,23-6 0 15,-23 6 0-15,21-15-260 16,-21 15-12-16</inkml:trace>
    <inkml:trace contextRef="#ctx0" brushRef="#br0" timeOffset="8">2854 4758 1023 0,'0'0'0'16,"0"0"0"-16,0 0 0 16,13 19 0-16,-13-19 0 15,0 0 0-15,0 0 0 0,0 0 0 16,0 0 0 0,0 0-268-16,0 0-2 15</inkml:trace>
    <inkml:trace contextRef="#ctx0" brushRef="#br0" timeOffset="9">3140 4971 1023 0,'0'0'0'16,"0"0"0"-16,0 0 0 16,0 0 0-16,0 0 0 15,0 0 0-15,0 0 0 16,0 0 0-16,23-31 0 16,-23 31 0-16,0 0 0 15,28-15-111-15,-28 15-156 16,0 0-1-16</inkml:trace>
    <inkml:trace contextRef="#ctx0" brushRef="#br0" timeOffset="10">1622 4731 1023 0,'23'0'0'16,"-23"0"0"-16,17-19 0 15,-17 19 0-15,30-7 0 16,-7 12 0-16,-23-5 0 0,36 0-60 16,-36 0-211-16,30-2-4 15</inkml:trace>
    <inkml:trace contextRef="#ctx0" brushRef="#br0" timeOffset="11">1961 5012 1023 0,'0'0'0'16,"0"0"0"-16,19-15 0 16,-19 15 0-16,0 0 0 0,0 0 0 15,27-7-258 1,-27 7-15-16</inkml:trace>
    <inkml:trace contextRef="#ctx0" brushRef="#br0" timeOffset="12">2924 5092 1023 0,'21'-7'0'0,"-21"7"0"15,22-19 0-15,-22 19 0 16,23-14 0-16,2 12 0 16,-25 2 0-16,30-17-260 15,-24-2-13-15</inkml:trace>
    <inkml:trace contextRef="#ctx0" brushRef="#br0" timeOffset="13">3202 4642 1023 0,'14'21'0'0,"-14"-21"0"15,0 0 0-15,0 0 0 0,2-23 0 16,-2 23-28 0,0 0-242-16,13-21-3 15</inkml:trace>
    <inkml:trace contextRef="#ctx0" brushRef="#br0" timeOffset="14">2596 4520 1023 0,'0'0'0'0,"-6"19"0"16,6-19 0-16,0 0 0 15,0 0 0-15,0 0-265 16,0 0-7-16</inkml:trace>
    <inkml:trace contextRef="#ctx0" brushRef="#br0" timeOffset="15">2592 4948 1023 0,'0'0'0'0,"23"-6"0"16,-23 6 0-16,13-25 0 15,-13 25-2-15,0 0-270 16,0 0-2-16</inkml:trace>
    <inkml:trace contextRef="#ctx0" brushRef="#br0" timeOffset="16">3043 5187 1023 0,'12'-25'0'16,"-1"-9"0"-16,-11 34 0 15,4-21 0-15,15 18 0 16,-19 3 0-16,19-14-243 15,-19 14-30-15</inkml:trace>
    <inkml:trace contextRef="#ctx0" brushRef="#br0" timeOffset="17">1433 5033 1023 0,'0'0'0'16,"0"0"0"-16,-25 0 0 16,25 0 0-16,23-11 0 15,-23 11 0-15,34-29 0 16,-11 29 0-16,-23 0 0 16,26-13-258-16,-26 13-13 0</inkml:trace>
    <inkml:trace contextRef="#ctx0" brushRef="#br0" timeOffset="18">2103 4509 1023 0,'19'-6'0'0,"-19"6"0"15,19-9 0-15,36 16 0 16,-55-7 0-16,19 6 0 15,-19-6-263-15,0 0-9 16</inkml:trace>
    <inkml:trace contextRef="#ctx0" brushRef="#br0" timeOffset="19">2109 5174 1023 0,'0'0'0'16,"23"-12"0"-16,-23 12 0 16,0 0 0-16,-6-19 0 15,6 19 0-15,0 0 0 16,0 0 0-16,23-7-144 0,-23 7-126 15,0 0 1-15</inkml:trace>
    <inkml:trace contextRef="#ctx0" brushRef="#br0" timeOffset="20">2751 4587 1023 0,'0'0'0'16,"4"-19"0"-16,-49 15 0 15,45 4 0-15,0 0 0 16,0 0 0-16,0 0 0 16,0 0 0-16,0 0-96 15,15 19-176-15,-15-19 1 16</inkml:trace>
    <inkml:trace contextRef="#ctx0" brushRef="#br0" timeOffset="21">2693 5143 1023 0,'-10'-30'0'16,"10"30"0"-16,-13 34 0 16,13-34 0-16,0 0 0 15,2-32-197-15,-2 32-74 16,23-25-7-16</inkml:trace>
    <inkml:trace contextRef="#ctx0" brushRef="#br0" timeOffset="22">1347 4752 1023 0,'0'0'0'0,"0"0"0"15,0 0 0 1,6-23 0-16,-6 23 0 0,19 8 0 16,-19-8-241-16,21 9-30 15</inkml:trace>
    <inkml:trace contextRef="#ctx0" brushRef="#br0" timeOffset="23">1781 5088 1023 0,'0'0'0'16,"0"0"0"-16,0 0 0 15,0 0 0-15,0 0 0 0,0 0 0 16,27 2-168-16,-27-2-102 16,0 0-1-16</inkml:trace>
    <inkml:trace contextRef="#ctx0" brushRef="#br0" timeOffset="24">1978 4803 1023 0,'0'0'0'0,"0"0"0"16,0 0 0-16,-19 6 0 16,19-6 0-16,0 0 0 15,19 23-266-15,-19-23-12 16</inkml:trace>
    <inkml:trace contextRef="#ctx0" brushRef="#br0" timeOffset="25">2573 4708 1023 0,'4'23'0'16,"-4"-23"0"-16,-34-9 0 16,34 9 0-16,0 0-96 15,23 17-174-15,-23-17-3 16</inkml:trace>
    <inkml:trace contextRef="#ctx0" brushRef="#br0" timeOffset="26">3254 5187 1023 0,'0'0'0'16,"-19"-4"0"-16,19 4 0 15,0 0 0-15,0 0 0 16,0 0 0-16,0 0 0 15,0 0 0-15,0 0 0 16,9 25-13-16,-28-19-262 16,-2 9-2-16</inkml:trace>
    <inkml:trace contextRef="#ctx0" brushRef="#br0" timeOffset="27">1224 3552 1023 0,'0'0'0'16,"0"0"0"-16,25-6 0 0,-14 36 0 16,-11-30 0-16,29 2 0 15,-29-2-251-15,28 0-18 16</inkml:trace>
    <inkml:trace contextRef="#ctx0" brushRef="#br0" timeOffset="28">1395 3346 1023 0,'0'0'0'16,"-12"25"0"-16,12-25 0 0,0 0 0 15,0 0 0-15,0 0 0 16,0 0 0-16,0 0-42 16,0 0-226-1,0 0-2-15</inkml:trace>
    <inkml:trace contextRef="#ctx0" brushRef="#br0" timeOffset="29">1499 3916 1023 0,'-4'23'0'16,"4"-23"0"-16,0 0 0 16,0 0-216-16,0 0-50 0,0 0-5 15</inkml:trace>
    <inkml:trace contextRef="#ctx0" brushRef="#br0" timeOffset="30">1448 4025 1023 0,'11'19'0'0,"-11"-19"0"16,0 0 0-16,0 0 0 15,0 0 0-15,0 0 0 16,0 0 0-16,0 0 0 0,0 0-259 16,0 0-13-16</inkml:trace>
    <inkml:trace contextRef="#ctx0" brushRef="#br0" timeOffset="31">1918 3263 1023 0,'0'0'0'0,"0"0"0"0,0 0 0 16,0 0 0-16,34 17 0 16,-34-17 0-16,0 0 0 15,0 0-264-15,30-8-11 16</inkml:trace>
    <inkml:trace contextRef="#ctx0" brushRef="#br0" timeOffset="32">2708 3073 1023 0,'19'19'0'16,"-19"-19"0"-16,0 0 0 15,0 0 0-15,0 0 0 16,0 0 0-16,0 0 0 0,24 47 0 15,-24-47 0-15,19-3 0 16,-19 3-254-16,19 0-17 16</inkml:trace>
    <inkml:trace contextRef="#ctx0" brushRef="#br0" timeOffset="33">2221 2904 1023 0,'23'19'0'0,"-23"-19"0"16,0 0 0-16,0 0 0 0,0 0 0 15,30 17-115-15,-30-17-155 16,19 2 2-16</inkml:trace>
    <inkml:trace contextRef="#ctx0" brushRef="#br0" timeOffset="34">2479 2965 1023 0,'0'0'0'0,"3"22"0"16,-3-22 0-16,0 0-51 15,0 0-228-15,0 0 7 16</inkml:trace>
    <inkml:trace contextRef="#ctx0" brushRef="#br0" timeOffset="35">2977 2438 1023 0,'0'0'0'0,"0"0"0"16,0 0 0-16,0 0 0 15,0 0 0-15,0 0 0 16,0 0 0-16,21 14 0 15,-21-14 0-15,0 0-260 16,0 0-14-16</inkml:trace>
    <inkml:trace contextRef="#ctx0" brushRef="#br0" timeOffset="36">1961 3590 1023 0,'0'0'0'0,"0"0"0"16,0 0 0-16,0 0 0 15,0 0 0-15,0 0 0 16,0 0 0-16,0 0 0 16,19 5 0-16,-19-5-263 15,0 0-8-15</inkml:trace>
    <inkml:trace contextRef="#ctx0" brushRef="#br0" timeOffset="37">2115 3696 1023 0,'26'-8'0'0,"-26"8"0"16,0 0 0-16,0 0-229 15,0 0-39-15,0 0-1 16</inkml:trace>
    <inkml:trace contextRef="#ctx0" brushRef="#br0" timeOffset="38">2473 3926 1023 0,'0'0'0'0,"0"0"0"15,0 0 0-15,0 0 0 16,0 0 0-16,0 0 0 16,0 0 0-16,15 19-261 15,-15-19-9-15</inkml:trace>
    <inkml:trace contextRef="#ctx0" brushRef="#br0" timeOffset="39">3032 3413 1023 0,'0'0'0'0,"0"-29"0"16,0 29 0-16,0 0 0 0,7 31 0 15,-7-31 0-15,0 0 0 16,0 0-252-16,21-6-21 16</inkml:trace>
    <inkml:trace contextRef="#ctx0" brushRef="#br0" timeOffset="40">2702 3352 1023 0,'0'0'0'0,"6"27"0"15,24-25 0-15,-30-2 0 16,0 0 0-16,0 0 0 0,10 47 0 16,-10-47 0-16,0 0 0 15,0 0-256-15,28 32-15 16</inkml:trace>
    <inkml:trace contextRef="#ctx0" brushRef="#br0" timeOffset="41">1980 4000 1023 0,'0'0'0'16,"0"0"0"-16,19 9 0 0,-19 16 0 15,0-25 0-15,0 0 0 16,0 0-250 0,23-2-20-16</inkml:trace>
    <inkml:trace contextRef="#ctx0" brushRef="#br0" timeOffset="42">2587 3770 1023 0,'22'0'0'0,"-22"0"0"16,0 0 0-16,0 0 0 15,0 0 0-15,19-8 0 16,-19 8-260-16,0 0-10 0</inkml:trace>
    <inkml:trace contextRef="#ctx0" brushRef="#br0" timeOffset="43">2998 3781 1023 0,'0'0'0'16,"0"0"0"-16,41 16 0 15,-41-16 0-15,0 0 0 16,10-29 0-16,-10 29 0 16,0 0 0-16,30-13-254 15,-30 13-17-15</inkml:trace>
    <inkml:trace contextRef="#ctx0" brushRef="#br0" timeOffset="44">2880 4163 1023 0,'0'0'0'0,"0"0"0"15,0 0 0-15,0 0 0 16,0 0 0-16,-19-15 0 16,38 17 0-16,-19-2 0 15,0 0 0-15,0 0-254 16,0 0-19-16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14.10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2245 1962 6 0,'0'0'6'15,"0"0"0"-15,0 0-1 0,-8 22 162 16,8-22 47 0,-6 22 2-16,10 0-1 15,-4-22-27-15,-6 35-188 16,6-35 0-16,-11 42 0 0,11-42 0 15,-10 40 0-15,8-18 0 16,4 2 0-16,-2 1 0 16,2-3 0-16,2-2 0 15,2-2 0-15,1 0 0 16,-7-18 0-16,14 24 0 16,-14-24 0-16,20 10 0 15,-20-10 0-15,28 0 0 16,-28 0 0-16,32-10 0 15,-32 10 0-15,35-20 0 16,-13 10 0-16,0-4 0 16,7 0 0-16,-7 0 0 15,4 0 0-15,-4 0 0 0,4 0 0 16,1-1 0-16,-5 5 0 16,4-2 0-16,-4 2 0 15,5 0 0-15,-5 2 0 16,6 0 0-16,1 0 0 15,-1 2 0-15,4 0 0 16,-4 4 0-16,5-4 0 16,-1 2 0-16,8 0 0 15,-1 0 0-15,-1 2 0 16,7-2 0-16,-5 2 0 16,2 2 0-16,-1 2 0 15,-5 4 0-15,-7 4 0 16,3 2 0-16,-2 4 0 0,-10 6 0 15,1 2 0-15,-9 1 0 16,0 1 0-16,-6 2 0 16,-2-4 0-1,-4 0 0-15,-6-4 0 0,-2-1 0 16,8-19 0-16,-20 24 0 16,20-24 0-16,-25 8 0 15,25-8 0-15,-20-8 0 16,20 8 0-16,-10-24 0 15,10 5 0-15,6-3 0 16,4-2 0-16,6-2 0 16,3-2 0-16,1 2 0 15,8-1 0-15,-2 5 0 0,-1 6 0 16,3 0 0 0,2 8 0-16,-8 2 0 15,3 4 0-15,1 6 0 16,-4 2 0-16,4 4 0 0,3 2 0 15,-3 4 0-15,0 2 0 16,4 2 0-16,1 1 0 16,-1-3 0-16,2 0 0 15,3-4 0-15,3-4 0 16,0-6 0-16,5-2 0 16,1-8 0-16,5-6 0 15,3-4 0-15,-5-4 0 16,-1-7 0-16,-3-1 0 15,-5-4 0-15,0-4 0 16,-9-2 0-16,-11-1 0 16,-6 1 0-16,-6 4 0 15,-4 3 0-15,-6 7 0 0,4 24 0 16,-20-18 0-16,20 18 0 16,-22 10 0-16,18 12 0 15,-17-14-157-15,17 21-94 16,-14-13-6-16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3:44.88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1461-212 1023 0,'0'0'0'0,"-12"-13"0"16,12 13 0-16,0 0 0 15,-11-1 0-15,11 1 0 16,-11 12 0-16,5-3 0 16,-1 3 0-16,-1 2 0 15,1 3 0-15,-1 4 0 16,-1 4 0-16,2 2 0 15,0 3 0-15,2 1 0 0,2 1 0 16,1 0 0-16,4-1 0 16,2-2 0-16,4 0 0 15,2-3 0-15,3-1 0 16,2-3 0-16,2-1 0 16,2-3 0-16,-4-5 0 15,7 2 0-15,-10-11 0 16,5 2-236-16,-17-6-20 15</inkml:trace>
  <inkml:trace contextRef="#ctx0" brushRef="#br0" timeOffset="1">1681-67 1023 0,'0'0'0'15,"2"-10"0"-15,-2 10 0 16,0 0 0-16,0 0 0 16,7 17 0-16,-7-2 0 15,1 2 0-15,-1 2 0 16,0 2 0-16,0 0 0 15,-1 0 0-15,0 0 0 16,-1-1 0-16,-1-3 0 16,1-2 0-16,-1-1 0 15,0-2 0-15,1-3 0 0,2-9 0 16,-3 13 0-16,3-13 0 16,0 0 0-16,0 0 0 15,10 6 0 1,-10-6 0-16,17-3 0 0,-7 0 0 15,3-1 0-15,-1 1 0 16,0-1 0-16,0 1 0 16,-1-1 0-16,-2 1 0 15,-9 3 0-15,14-4 0 16,-14 4 0-16,0 0 0 16,11-3 0-16,-11 3 0 15,0 0 0-15,0 0 0 16,2-11-208-16,-2 11-41 0</inkml:trace>
  <inkml:trace contextRef="#ctx0" brushRef="#br0" timeOffset="2">1880-267 1023 0,'0'0'0'16,"0"0"0"-16,0 0 0 0,0 0 0 15,0 0 0-15,10 14 0 16,-2-5 0-16,2 0 0 16,3 2 0-16,1 1 0 15,4 4 0-15,-1 1 0 16,2 3 0-16,-2 2 0 16,2 3 0-16,-1 2 0 15,0 3 0-15,-1 0 0 16,-1 2 0-16,-1 1 0 15,-2 0 0-15,-3 1 0 16,-2 0 0-16,-5-2 0 16,-3-2 0-16,-3-1 0 15,-5-3 0-15,-1-3 0 0,-4-4 0 16,0-6 0-16,-5-8 0 16,8 0 0-16,-7-10 0 15,7 0-228-15,-4-8-28 16</inkml:trace>
  <inkml:trace contextRef="#ctx0" brushRef="#br0" timeOffset="7">1839 150 1023 0,'0'0'0'0,"0"0"0"16,0 0 0-16,13 1 0 0,-13-1 0 16,11-2 0-16,-11 2 0 15,11-3 0-15,-11 3 0 16,10-3 0-16,-10 3 0 16,10-3 0-16,-10 3 0 15,0 0 0-15,12-5 0 16,-12 5 0-16,0 0 0 15,11-4 0-15,-11 4 0 16,0 0 0-16,0 0 0 16,9-3 0-16,-9 3 0 15,0 0 0-15,0 0 0 16,0 0 0-16,0 0 0 16,0 0 0-16,0 0 0 0,0 0 0 15,0 0 0-15,0 0 0 16,10 6 0-16,-10-6 0 15,0 0-208-15,0 0-47 16</inkml:trace>
  <inkml:trace contextRef="#ctx0" brushRef="#br0" timeOffset="4">2449 56 1023 0,'0'0'0'0,"0"0"0"15,0 0 0-15,0 0 0 16,11-2 0-16,-11 2 0 16,17-4 0-16,-7 1 0 15,1 1 0-15,-1 0 0 16,1 1 0-16,-2 0 0 15,1 0 0-15,-10 1 0 0,13 0 0 16,22 4 0 0,-35-4 0-16,0 0 0 15,0 0-191-15,0 0-60 16</inkml:trace>
  <inkml:trace contextRef="#ctx0" brushRef="#br0" timeOffset="6">2879-71 1023 0,'0'0'0'16,"0"0"0"-16,0 0 0 15,0 0 0-15,-9 15 0 16,6-1 0-16,0 3 0 0,-1 3 0 15,0 1 0-15,0 1 0 16,1 2 0-16,0-1 0 16,2 1 0-16,0-1 0 15,1 1 0-15,1-2 0 16,2-3 0-16,1-2 0 16,2-2 0-16,2-4 0 15,1-3 0-15,4-3 0 16,2-6 0-16,3-4 0 15,1-1 0-15,1-4 0 16,1-3 0-16,1-3 0 16,-2-1 0-16,-2-3 0 15,-4-3 0-15,-3-1 0 0,-3-3 0 16,-6-4 0-16,-3-1 0 16,-5-1 0-1,-5 0 0-15,-5 1 0 16,0 4 0-16,-5 1 0 0,-1 5 0 15,0 5 0-15,1 4 0 16,0 4 0-16,4 4 0 16,2 3 0-16,-1 3 0 15,7 3 0-15,-3-1 0 16,12 10 0-16,0-13 0 16,3 19-199-16,-3-19-63 15</inkml:trace>
  <inkml:trace contextRef="#ctx0" brushRef="#br0" timeOffset="5">2435-111 1023 0,'0'0'0'15,"0"0"0"-15,0 0 0 16,0 0 0-16,0 0 0 15,6 9 0-15,-6-9 0 16,0 0 0-16,14 1 0 16,-14-1 0-16,14-1 0 15,-5-1 0-15,0 0 0 16,1 0 0-16,1-1 0 16,-1 1 0-16,-1 0 0 15,0 1 0-15,-9 1 0 16,12-2 0-16,-12 2 0 15,0 0 0-15,9 2 0 0,-9-2 0 16,0 0 0-16,0 0-35 16,0 0-209-16,0 0-2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14.17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7176 584 1023 0,'14'-7'0'15,"18"6"0"-15,16-8 0 16,0 2 0-16,10-2 0 15,9 0 0-15,8-1 0 16,5 0 0-16,2 2 0 16,1-1 0-16,0 3 0 15,-2-1 0-15,-9 2 0 16,-3 2 0-16,-11-1 0 16,-7 1 0-16,-10 2 0 15,-8 0 0-15,-11 1 0 16,-8 0 0-16,-14 0 0 15,0 0 0-15,0 0 0 16,-29 6 0-16,14 0 0 0,-13-7-176 16,4 6-71-16</inkml:trace>
  <inkml:trace contextRef="#ctx0" brushRef="#br0" timeOffset="90672.2334">11534 785 1023 0,'0'0'0'0,"-9"-3"0"15,9 3 0-15,-4-10 0 16,4 10 0-16,5-18 0 16,-2 5 0-16,2-4 0 15,2-2 0-15,0-3 0 16,1-2 0-16,2 0 0 15,-1-1 0-15,-1 1 0 16,0 3 0-16,0 3 0 16,0 4 0-16,0 5 0 15,-8 9 0-15,13-8 0 16,-13 8 0-16,10 5 0 0,-10-5 0 16,8 12 0-16,-8-12 0 15,4 18 0-15,-2-6 0 16,-1 2 0-16,2 1 0 15,1 1 0-15,-2 1 0 16,5 0 0-16,0 0 0 16,0 0 0-16,1-2 0 15,-2-2 0-15,-1 0 0 16,1-3 0-16,3 1 0 16,-9-11 0-16,0 0-236 15,0 0-8-15</inkml:trace>
  <inkml:trace contextRef="#ctx0" brushRef="#br0" timeOffset="90673.2334">11584 686 1023 0,'0'0'0'0,"0"0"0"0,16-8 0 16,-16 8 0-16,17-6 0 15,-2 2 0 1,-3 1 0-16,4 0 0 15,-3 1 0-15,-3 1 0 0,3 3 0 16,-13-2 0-16,16-1-11 16,-16 1-235-16,0 0-7 15</inkml:trace>
  <inkml:trace contextRef="#ctx0" brushRef="#br0" timeOffset="90680.2334">14038-536 1023 0,'9'6'0'0,"-9"-6"0"16,3 22 0-16,-3-22 0 15,5 15 0-15,-3-4 0 16,5 2 0-16,-1 2 0 15,2 3 0-15,-1 2 0 16,3 2 0-16,0 1 0 16,2 0 0-16,-2 1 0 15,1-1 0-15,0-1 0 16,-2-1 0-16,0-4 0 16,-2-2 0-16,0-3 0 15,-2-3 0-15,-5-9 0 16,9 12 0-16,-9-12 0 0,0 0 0 15,11 1 0-15,-11-1 0 16,0 0 0-16,6-16 0 16,-8 6 0-1,8-2 0-15,-4-1 0 0,2-4 0 16,0-1 0-16,0-3 0 16,4-1 0-16,-2 0 0 15,-1 0 0-15,-2-1 0 16,5 0 0-16,-4 1 0 15,-4 1 0-15,5 2 0 16,1-1 0-16,-2 2 0 16,1 1 0-16,-1 2 0 15,-7 4 0-15,4 1 0 0,-1 10 0 16,2-11 0-16,-2 11 0 16,0 0 0-1,-9 11 0-15,3-1 0 16,10 2 0-16,-4-12 0 0,-6 18 0 15,6-18-209-15,-3 15-38 16</inkml:trace>
  <inkml:trace contextRef="#ctx0" brushRef="#br0" timeOffset="90683.2334">14726 16 1023 0,'0'0'0'16,"0"0"0"-16,0 0 0 15,0 0 0-15,-4-12 0 16,7 2 0-16,-1-3 0 16,2-3 0-16,4-3 0 15,2-2 0-15,1-2 0 16,-5-1 0-16,9 0 0 15,-6 2 0-15,2 3 0 0,1 4 0 16,-6 3 0-16,-6 12 0 16,11-10 0-1,-11 10 0-15,0 0 0 16,6 12 0-16,-6-2 0 16,-2 0 0-16,3 2 0 0,1 0 0 15,-2 2 0-15,2 1 0 16,2 0 0-16,1 0 0 15,-1-1 0-15,3 2 0 16,-2-3 0-16,0 1 0 16,1-5 0-16,2 5 0 15,-8-14 0-15,3 16-224 16,-3-16-22-16</inkml:trace>
  <inkml:trace contextRef="#ctx0" brushRef="#br0" timeOffset="90684.2334">14742-47 1023 0,'0'0'0'15,"0"0"0"-15,0 0 0 0,0 0 0 16,15-6 0 0,-4 5 0-16,2-1 0 15,0 1 0-15,2 1 0 16,-5 3 0-16,0-7 0 0,4 6 0 16,-14-2-229-16,20-5-19 15</inkml:trace>
  <inkml:trace contextRef="#ctx0" brushRef="#br0" timeOffset="90697.2334">16069-143 1023 0,'0'0'0'0,"-3"-13"0"16,3 13 0-16,0 0 0 0,0 0 0 16,0 0 0-16,-6 9 0 15,6-9 0-15,0 11 0 16,0-11 0-16,1 14 0 15,-1-14 0-15,-1 15 0 16,1-15 0-16,0 12 0 16,0-12 0-16,0 0 0 15,-2 11 0-15,2-11 0 16,0 0 0-16,0 0 0 16,0 0 0-16,-3-12 0 15,3 12 0-15,2-13-219 16,-2 13-27-16</inkml:trace>
  <inkml:trace contextRef="#ctx0" brushRef="#br0" timeOffset="90698.2334">16058 155 1023 0,'0'0'0'0,"0"0"0"16,0 0 0-16,0 0 0 15,0 0 0-15,0 0 0 16,0 0 0-16,0 0 0 0,0 0 0 15,14 9 0-15,-14-9 0 16,11 11 0-16,-4-2 0 16,2 2 0-1,0 2 0-15,0 4 0 16,-1 1 0-16,0 1 0 0,-1 0 0 16,-1 2 0-16,-5-1 0 15,-3-1 0-15,-2-3 0 16,-2-2 0-16,-2-1 0 15,-4-4 0-15,-1-1 0 16,-1-3 0-16,4-2 0 16,-7-8 0-16,7 0-4 15,-7-9-250-15,9 2-5 0</inkml:trace>
  <inkml:trace contextRef="#ctx0" brushRef="#br0" timeOffset="90704.2334">16893-193 1023 0,'-12'7'0'16,"12"-7"0"-16,0 0 0 16,0 21 0-16,1-1 0 15,2 1 0-15,0 0 0 16,2-2 0-16,-1-2 0 16,2-3 0-16,1-3 0 15,-7-11 0-15,13 9 0 0,-13-9 0 16,15-6 0-16,-15 6 0 15,17-18 0 1,-7 4 0-16,-2-3 0 16,1-1 0-16,-2-3 0 0,-2 1 0 15,-1 1 0-15,0 3 0 16,-2 3 0-16,0 4 0 16,-2 9 0-16,0 0 0 15,5 13 0-15,-2 3 0 16,2 7 0-16,2 4 0 15,2 5 0-15,2 6 0 16,1 2 0-16,3 0 0 16,1 0 0-16,-1 1 0 15,-1-3 0-15,-2-2 0 16,-2-3 0-16,-4-5 0 16,-2-3 0-16,-3-1 0 15,-4-4 0-15,-2-1 0 0,-5-2 0 16,-3-3 0-16,-1-2 0 15,-5-2 0-15,0-3 0 16,1-4 0-16,1-1 0 16,1-4 0-16,3 0 0 15,3-1 0-15,10 3 0 16,0 0 0-16,0 0 0 16,-1-12-238-16,1 12-16 15</inkml:trace>
  <inkml:trace contextRef="#ctx0" brushRef="#br0" timeOffset="90705.2334">17225 548 1023 0,'0'0'0'0,"0"0"0"15,0 0 0-15,0 0 0 16,0-17 0-16,5 7 0 16,1-2 0-16,2-3 0 0,-1-2 0 15,0-2 0 1,1-2 0-16,-2-2 0 15,0 0 0-15,-1 0 0 16,-1 3 0-16,-1 3 0 0,0 2 0 16,0 3 0-16,-3 12 0 15,4-10 0-15,-4 10 0 16,0 0 0-16,0 0 0 16,11 11 0-16,-11-11 0 15,7 17 0-15,-4-5 0 16,3 3 0-16,-2 1 0 15,3 2 0-15,-1 1 0 16,0 0 0-16,1 0 0 16,-2-1 0-16,1-1 0 15,-3-3 0-15,1-2 0 16,-2-2 0-16,-1 9 0 16,-1-19 0-16,0 0 0 0,0 0-220 15,0 0-29-15</inkml:trace>
  <inkml:trace contextRef="#ctx0" brushRef="#br0" timeOffset="90706.2334">17248 472 1023 0,'0'0'0'0,"0"0"0"16,0 0 0-16,0 0 0 15,6-9 0-15,3 8 0 16,0 0 0-16,2 0 0 16,2 0 0-16,-2 17 0 15,-11-16 0-15,19 1 0 16,-19-1-230-16,12-3-18 15</inkml:trace>
  <inkml:trace contextRef="#ctx0" brushRef="#br0" timeOffset="90699.2334">14661 765 1023 0,'0'0'0'0,"0"0"0"16,0 0 0-16,7-9 0 15,2 5 0-15,4 1 0 16,2-1 0-16,2 1 0 16,3 0 0-16,-1 1 0 15,0 0 0-15,0 1 0 16,-4 1 0-16,-5 0 0 15,3-5 0-15,-4 9 0 16,-9-4 0-16,0 0-227 0,-11 2-23 16</inkml:trace>
  <inkml:trace contextRef="#ctx0" brushRef="#br0" timeOffset="90700.2334">14767 691 1023 0,'0'0'0'0,"0"0"0"15,0 0 0-15,0 0 0 16,-6 15 0 0,5-6 0-16,-1 3 0 0,0 1 0 15,-3 2 0-15,2 2 0 16,0 1 0-16,1-2 0 16,-1 0 0-16,3-2 0 15,-1-2 0-15,1-2 0 16,0-10 0-16,0 0 0 15,0 0 0-15,0 0 0 16,0 0-218-16,0 0-29 0</inkml:trace>
  <inkml:trace contextRef="#ctx0" brushRef="#br0" timeOffset="90701.2334">14417 730 1023 0,'0'0'0'0,"0"0"0"16,-15-2 0-16,15 2 0 16,0 0 0-16,-1 10 0 0,1-10 0 15,1 16 0 1,-1-5 0-16,2 3 0 16,-1 0 0-16,-1 3 0 15,2 0 0-15,-1 1 0 0,-2-2 0 16,2-1 0-16,-1-1 0 15,-1-5 0-15,0 1 0 16,1-10 0-16,0 0 0 16,3 11 0-16,-3-11 0 15,0 0-218-15,-11-17-29 16</inkml:trace>
  <inkml:trace contextRef="#ctx0" brushRef="#br0" timeOffset="90702.2334">14110 516 1023 0,'0'0'0'0,"10"0"0"16,-10 0 0-16,0 0 0 15,13 14 0-15,-9-5 0 16,0 4 0-16,1 3 0 16,3 2 0-16,-2 2 0 15,0 1 0-15,-2 1 0 16,1-1 0-16,-1 0 0 15,0-2 0-15,-1-4 0 16,-2-2 0-16,-2-3 0 16,1-10 0-16,0 10 0 15,0-10 0-15,0 0 0 0,-9-10 0 16,6 1 0-16,-1-3 0 16,2-3 0-16,-2-3 0 15,-1-3 0-15,4-2 0 16,1-1 0-16,0 2 0 15,-1-2 0-15,3 3 0 16,0 1 0-16,-1 3 0 16,5 2 0-16,0 3 0 15,1 0 0-15,0 0 0 16,2 2 0-16,-2 0 0 16,3 2 0-16,0 1 0 15,-1 0 0-15,1 3 0 16,-1 2 0-16,3 1 0 0,0 3 0 15,1 2 0-15,-1 1 0 16,1 2 0-16,0 1 0 16,-1 1 0-16,1 2 0 15,-2 1 0-15,-2 0 0 16,0 1 0-16,-1 0 0 16,-5 0 0-16,-5-1 0 15,-2 2 0-15,-5-4 0 16,-5 1 0-16,-6-4 0 15,-6 1 0-15,-2-4 0 16,5-2 0-16,3-1 0 16,0-3 0-16,5 3 0 0,1-8 0 15,14 7 0-15,-4-10-244 16,13 9-5-16</inkml:trace>
  <inkml:trace contextRef="#ctx0" brushRef="#br0" timeOffset="90703.2334">14284 836 1023 0,'0'0'0'0,"0"0"0"15,0 0 0-15,2-12 0 16,9 9 0-16,0-2 0 16,5-1 0-16,2 0 0 15,2 1 0-15,1 0 0 16,2 0 0-16,-2 2 0 15,-1 1 0-15,-2 1 0 16,0 2 0-16,-4 3 0 16,-3 2 0-16,-11-6 0 15,12 16 0-15,-11-6 0 16,1 1 0-16,-1 1 0 16,-1-1 0-16,-4 0 0 15,3-2 0-15,1-9 0 0,-5 14 0 16,5-14 0-16,0 0 0 15,0 0 0-15,0 0 0 16,10-1 0-16,-10 1 0 16,13-13 0-16,-2 3 0 15,-1-1 0-15,-3-1 0 16,-4-2 0-16,5 0 0 16,-9 0 0-16,3 1 0 15,-4 2 0-15,-5 1 0 16,7 10 0-16,-10-13 0 15,10 13 0-15,-11-2 0 16,4 19 0-16,7-17 0 16,0 0 0-16,-12 6-220 0,12-6-26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41.33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53BA1162-38FD-4E3B-B4DE-F55B3A56D9C2}" emma:medium="tactile" emma:mode="ink">
          <msink:context xmlns:msink="http://schemas.microsoft.com/ink/2010/main" type="inkDrawing" rotatedBoundingBox="26859,11106 27921,11093 27922,11120 26860,11133" semanticType="underline" shapeName="Other">
            <msink:sourceLink direction="with" ref="{A9D3B774-79A2-4167-A843-D7BEE46F562D}"/>
          </msink:context>
        </emma:interpretation>
      </emma:emma>
    </inkml:annotationXML>
    <inkml:trace contextRef="#ctx0" brushRef="#br0">2174-2046 1023 0,'13'2'0'15,"-13"-2"0"-15,32 5 0 16,-7-11 0-16,10 2 0 16,8 1 0-16,5-1 0 0,10 2 0 15,3-1 0-15,6 1 0 16,1 1 0-16,2 0 0 15,1 0 0-15,-6 1 0 16,-1-2 0-16,-7 1 0 16,-2 0 0-16,-13 1 0 15,-4 2 0-15,-9 0 0 16,-6 0 0-16,-6-1 0 16,-4 2 0-16,-13-3 0 15,17 2 0-15,-5 11 0 16,-12-13 0-16,22-2 0 15,-22 2-160-15,17-7-95 0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23:53.644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1395-730 14 0,'0'0'9'16,"0"0"1"-16,0 0-1 15,-5-10 0-15,5 10-1 0,0 0 0 16,0 0-2-16,0 0 0 16,0 0-4-16,0 0-1 15,0 0 0 1,0 0 0-16,-8 16 0 0,6 3 5 15,1 4 2-15,-6-9 210 16,8 12-1-16,-10-6 2 16,10 14-1-16,-12-6-166 15,10 11-52-15,-9-18 0 16,5 7 0-16,-3 3 0 16,1-3 0-16,-1-2 0 15,2-4 0-15,-1-5 0 0,0-3 0 16,3-2 0-16,4-12 0 15,-8 15 0-15,8-15 0 16,-7 15 0 0,7-15 0-16,0 0 0 15,-5-14-90-15,5 14-141 0,1-22-4 16,5 11-2-16,-9-10 8 16,7-1 229-16</inkml:trace>
  <inkml:trace contextRef="#ctx0" brushRef="#br0" timeOffset="984.3693">1343-737 9 0,'0'0'5'0,"-7"-12"11"16,7 12 65-16,0 0 25 16,0 0 13-16,0 0 4 0,0 0-4 15,0 0 4-15,0 0 0 16,0 0-5-16,-2 10-62 16,3 2-31-16,-1-12-25 15,2 14 0-15,1-2 0 16,-3-12 0-16,8 25 0 15,-4-10 0-15,3 6 0 16,-3-9 0-16,6 13 0 16,-1 1 0-16,2 2 0 15,0 2 0-15,0-1 0 16,1-2 0-16,0 0 0 16,-1-3 0-16,0-2 0 15,-1-3 0-15,-1-4 0 0,0-3 0 16,-1-2 0-16,-8-10 0 15,13 13 0-15,-13-13 0 16,0 0 0-16,13 8 0 16,-13-8 0-16,0 0 0 15,0 0 0-15,0 0 0 16,0 0 0-16,0 0 0 16,0 0 0-16,0 0 0 15,0 0 0-15,0 0 0 16,0 0 0-16,0 0 0 15,0 0 0-15,0-11 0 16,0 11 0-16,0-10 0 16,0 10 0-16,2-16 0 0,0 5 0 15,3-4 0-15,0-3 0 16,-1-3 0-16,3-3 0 16,1-5 0-1,-1-4 0-15,1-3 0 0,0-4 0 16,-1 1 0-16,0-1 0 15,-1 3 0-15,0 2 0 16,-3 5 0-16,0 4 0 16,-1 8 0-16,-1 3 0 15,-1 15 0-15,1-14 0 16,-1 14 0-16,0 0 0 16,0 0 0-16,0 0 0 15,0 0 0-15,0 0 0 0,0 0 0 16,0 0 0-16,0 0 0 15,0 0 0 1,0 0 0-16,-22 5 0 16,22-5 0-16,0 0 0 0,12 7-73 15,-12-7-168-15,0 0 0 16,0 0-8-16,0 0 31 16</inkml:trace>
  <inkml:trace contextRef="#ctx0" brushRef="#br0" timeOffset="2031.2753">1650-79 9 0,'-1'14'5'0,"1"-14"2"15,0 0 38-15,0 0-45 16,0 0 226-16,0 0 3 0,0 0-3 16,0 0 5-16,0 0-186 15,10-9-45-15,-10 9 0 16,-1-13 0-16,3-2 0 16,4-3 0-16,-3-4 0 15,4-1 0-15,-2-2 0 16,1-1 0-16,1 0 0 15,-1 1 0-15,0 0 0 16,-2 2 0-16,2 5 0 16,-2 3 0-16,1 3 0 15,-5 12 0-15,5-14 0 16,-5 14 0-16,0 0 0 16,0 0 0-16,0 0 0 0,0 0 0 15,11 5 0-15,-11-5 0 16,4 16 0-16,1-6 0 15,-1 1 0-15,2 4 0 16,0 1 0-16,2 3 0 16,-1 0 0-16,5 2 0 15,-1-2 0-15,1 1 0 16,-2 2 0-16,1-7 0 16,3 9 0-16,-10-11 0 15,9 5-16-15,-13-18-217 16,8 23-4-16,-8-23-3 15,0 0-4-15</inkml:trace>
  <inkml:trace contextRef="#ctx0" brushRef="#br0" timeOffset="2390.6415">1674-180 626 0,'0'0'232'0,"0"0"-67"15,0 0-165-15,15-1 0 0,-4 4 0 16,-11-3 0-16,19 0 0 16,-9-1 0-16,2 1 0 15,0 0 0-15,1 1 0 16,1 5 0-16,-14-6 0 16,21 2 0-16,-21-2-105 15,12 1-139-15,-12-1-6 16</inkml:trace>
  <inkml:trace contextRef="#ctx0" brushRef="#br0" timeOffset="7359.4528">2598-616 10 0,'0'0'27'16,"-13"6"-27"-16,13-6 0 15,-11 5 183-15,11-5 13 16,-18 3 7-16,8 4 23 15,-8-8-48-15,7 2-178 16,-4 1 0-16,-1 4 0 16,0 2 0-16,1 5 0 15,-1 1 0-15,5 4 0 16,-1 1 0-16,2 2 0 16,2-1 0-16,4 0 0 15,2 1 0-15,3-2 0 16,3-2 0-16,4-4 0 15,2-2 0-15,4-3 0 0,1-6 0 16,3-3 0-16,1-5 0 16,2-5 0-16,0-6 0 15,-2-4 0-15,2-5 0 16,-7-1 0-16,0 0 0 16,-6 2 0-16,-5 2 0 15,-4 3 0-15,-6 4 0 16,7 16 0-16,-19-11 0 15,7 12 0-15,-1 4 0 16,2-5 0-16,6 15 0 16,-7-10 0-16,12 11-90 15,0-16-143-15,0 15-2 16,0-15-2-16,11 4 10 0</inkml:trace>
  <inkml:trace contextRef="#ctx0" brushRef="#br0" timeOffset="7891.7301">2810-607 52 0,'0'0'37'15,"-3"27"11"-15,-3-17 170 16,8 15 2-16,-8-8-2 16,8 8-4-16,-8-7-198 15,6 1-16 1,-5-6 0-16,5 1 0 0,-3-3 0 16,3-11 0-16,0 0 0 15,0 0 0-15,-5-19 0 16,9 4 0-16,0-3 0 15,3-3 0-15,2-2 0 16,3 2 0-16,1 0 0 16,0 3 0-16,-1 6 0 15,-1 4 0-15,1 3 0 0,-2 8 0 16,-10-3 0-16,16 16 0 16,-12-3 0-1,1 3 0-15,-2 3 0 16,1 0 0-16,-4 2 0 0,0-3 0 15,-1 1 0-15,1-19 0 16,2 23 0-16,-2-23 0 16,-1 13-87-16,1-13-147 15,0 0-3-15,-1-17-3 16,9 6 16-16</inkml:trace>
  <inkml:trace contextRef="#ctx0" brushRef="#br0" timeOffset="8203.2095">3207-960 893 0,'0'0'130'16,"10"2"-130"-16,-10-2 0 15,-11 19 0-15,5 3 0 16,1 5 0-16,-2 7 0 16,-3 7 0-16,0 2 0 15,-1 3 0-15,1-1 0 16,-1-1 0-16,1-3 0 16,2-5 0-16,2-5 0 15,1-7 0-15,0-3 0 16,3-5 0-16,1-5 0 0,1-11 0 15,0 0 0-15,0 0 0 16,14 6-42-16,-14-6-194 16,12-7-2-16,-10-3-4 15</inkml:trace>
  <inkml:trace contextRef="#ctx0" brushRef="#br0" timeOffset="8765.7107">3286-537 15 0,'0'0'24'0,"0"0"-24"0,6-10 202 16,-6 10-2-16,-2 10 10 16,6 1-4-16,-4-11-40 15,-1 15-166-15,-4-3 0 16,1 3 0-16,4-15 0 15,3 11 0-15,-3-11 0 16,0 0 0-16,15 5 0 16,-4-9 0-16,4-4 0 15,4-1 0-15,1-2 0 16,0-3 0-16,3-3 0 16,-3 2 0-16,-3-1 0 15,-2 5 0-15,-4 1 0 16,-11 10 0-16,14-4 0 0,-14 4 0 15,3 24 0-15,-2-2 0 16,3 9 0-16,0 6 0 16,3 5 0-16,2 4 0 15,3 3 0-15,3-3 0 16,4-2 0-16,-2-4 0 16,-2-9 0-16,0-5 0 15,-3-7 0-15,-7-7 0 16,-5-12 0-16,-10 14 0 15,-7-13 0-15,-7-2 0 16,-6-2 0-16,-6-1 0 16,-3 1 0-16,0-2 0 0,3 1 0 15,4 1 0-15,7 3 0 16,5-3 0-16,20 3 0 16,0 0 0-16,9 15-114 15,-9-15-130 1,32-5-9-16</inkml:trace>
  <inkml:trace contextRef="#ctx0" brushRef="#br0" timeOffset="10156.3825">4256-621 31 0,'0'0'12'0,"0"0"18"16,0 0-30-16,0 0 206 15,-9-14 8-15,9 14 8 16,0 0 8-16,1 14-152 16,-1-14-78-16,-1 18 0 15,-1-7 0-15,0 10 0 16,-1-3 0-16,-2 6 0 16,2-4 0-16,-3-1 0 0,2-2 0 15,-2-2 0 1,1-4 0-16,2-1 0 0,3-10 0 15,-9 11 0 1,9-11 0-16,-25-7 0 0,25 7 0 16,-7-16 0-16,7 16-61 15,-4-31-171-15,7 13 0 16,-7-12 1-16,10 6 2 16,10-5 226-16,-14 0 4 15,6 10-1-15,-10-10 231 16,7 13-4-16,-9-6 9 15,4 22-6-15,-2-20-167 16,2 20-63-16,-5-10 0 0,5 10 0 16,0 0 0-16,0 0 0 15,0 0 0 1,-9-10 0-16,9 10 0 16,0 0 0-16,0 0-68 0,0 0-173 15,12 5-7-15,-12-5-6 16,0 0 43-16,12 0 211 15</inkml:trace>
  <inkml:trace contextRef="#ctx0" brushRef="#br0" timeOffset="11500.1391">4462-652 890 0,'-16'3'133'15,"16"-3"-133"-15,0 0 0 16,0 0 0-16,-7 10 0 15,7-10 0-15,15-7 0 16,-2 3 0-16,0-3 0 16,5 0 0-16,3 0 0 15,1 2 0-15,1 1 0 16,0 1 0-16,-3 2 0 0,-3-3 0 16,5 12 0-16,-22-8 0 15,21 7-51-15,-21-7-190 16,0 0-4-16,0 0-6 15,0 0 17 1,-20 7 234-16</inkml:trace>
  <inkml:trace contextRef="#ctx0" brushRef="#br0" timeOffset="10578.2886">4476-384 48 0,'0'0'0'16,"2"16"229"-16,-2-16 6 15,0 0-10-15,0-14 9 16,0 14-182-16,6-29-52 16,1 8 0-16,-3-10 0 15,-2 2 0-15,0-6 0 16,2-6 0-16,-1 0 0 15,3-2 0-15,1 2 0 16,2 1 0-16,3 2 0 16,2 3 0-16,3 6 0 15,1 8 0-15,1 5 0 16,-1 5 0-16,3 4 0 16,-4 6 0-16,0 4 0 0,-2 4 0 15,14 7 0-15,-29-14 0 16,26 22 0-16,-26-22-33 15,23 26-199-15,-23-26-4 16,17 24-3-16,-17-24-1 16,-11 16 215-16,11-16 8 15</inkml:trace>
  <inkml:trace contextRef="#ctx0" brushRef="#br0" timeOffset="13453.2692">5458-804 34 0,'0'0'14'15,"0"0"0"-15,0 0-1 16,0 0-1-16,0 0 27 16,0 0-39-16,0 0 204 15,0 0 11-15,0 0 10 16,-17-8-4-16,17 8-189 0,-16 0-32 15,16 0 0-15,-21-8 0 16,7 13 0 0,-6-2 0-16,2 1 0 15,0 1 0-15,0 1 0 0,1-2 0 16,3 1 0-16,2-2 0 16,12-3 0-16,-15 5 0 15,15-5 0-15,0 0 0 16,0 0 0-16,0 0 0 15,0 0 0-15,18 5 0 16,-5-4 0-16,2 2 0 16,4 0 0-16,0 2 0 0,0 1 0 15,0 3 0-15,0 4 0 16,-5 0 0-16,-1 2 0 16,-5 1 0-1,-5 1 0-15,-3 0 0 0,-4 1 0 16,-7-1 0-16,-1-1 0 15,-5 0 0-15,-1-1 0 16,-3 0 0-16,2-2 0 16,0-2 0-16,3-3 0 15,2-7 0-15,0-3 0 16,14 2 0-16,-11-11 0 16,11 11-74-16,3-28-165 15,5 11-5-15,-6-10-3 0,10 12 29 16,-1-7 218-16</inkml:trace>
  <inkml:trace contextRef="#ctx0" brushRef="#br0" timeOffset="14093.9209">5568-719 953 0,'0'0'70'16,"0"0"-70"-16,-7-15 0 15,7 15 0-15,13-3 0 16,-2 0 0-16,2 0 0 16,4-2 0-16,1 1 0 15,4 0 0-15,1 1 0 0,1 1 0 16,-2 4 0-16,-2-4 0 15,8 9 0-15,-11-6-32 16,5 7-204-16,-11-7-1 16,3 7-5-16,-14-8-2 15,17 3 218-15,-17-3 21 16</inkml:trace>
  <inkml:trace contextRef="#ctx0" brushRef="#br0" timeOffset="13843.8987">5705-945 417 0,'2'-13'243'0,"-2"13"0"16,0 0-123-16,10-2-120 15,-10 2 0-15,-1 11 0 16,1-11 0-16,-7 25 0 16,5-5 0-16,-3 5 0 15,2 2 0-15,-1 4 0 16,-1 1 0-16,2 3 0 16,-1 1 0-16,1-2 0 15,1-3 0-15,-1 0 0 16,11 1 0-16,-12-14 0 15,7 3 0-15,-3-21-46 16,-4 15-188-16,4-15-2 16,0 0-5-16,-15-15-1 0,3 3 219 15,6-2 23-15</inkml:trace>
  <inkml:trace contextRef="#ctx0" brushRef="#br0" timeOffset="14640.782">6063-723 26 0,'16'-7'14'16,"7"4"219"-16,-18-7 2 16,7 8-2-16,-12-9-1 15,0 11-182-15,0 0-50 16,0 0 0-16,-12-9 0 15,-2 12 0-15,1 0 0 16,-3 2 0-16,-1 1 0 16,-3 3 0-16,-2 2 0 15,-2 1 0-15,3 3 0 16,-3 3 0-16,1 1 0 16,3 0 0-16,0 0 0 0,5 0 0 15,1-4 0-15,4-1 0 16,3-3 0-16,7-11 0 15,1 15 0-15,-1-15 0 16,21 2 0-16,-5-5 0 16,6-4 0-16,6-4 0 15,1-3 0-15,-2-3 0 16,-1 1 0-16,-1 2 0 16,-5-1 0-16,-3 5 0 15,-6 4 0-15,-11 6 0 16,0 0 0-16,7 13 0 15,-8 0 0-15,-1 2 0 16,1 1 0-16,0 2 0 0,1 0 0 16,2-1 0-16,6 2 0 15,-8-19 0-15,14 17 0 16,-14-17-49 0,20-1-190-16,-11-10-4 0,8 5-3 15,-6-11 1-15,2 1 245 16</inkml:trace>
  <inkml:trace contextRef="#ctx0" brushRef="#br0" timeOffset="15391.8048">6373-659 16 0,'0'0'11'0,"6"-12"-2"15,-2-6 118-15,3 5-127 16,-12 0 236-16,5 13-4 15,-4-18 3-15,4 18-78 16,-7-18-157-16,7 18 0 16,-15-3 0-16,5 8 0 15,10-5 0-15,-21-1 0 16,10 5 0-16,0 2 0 16,-3 2 0-16,2 1 0 0,4 1 0 15,-3-2 0-15,11-8 0 16,-12 15 0-16,12-15 0 15,0 0 0-15,0 0 0 16,0 0 0-16,0 0 0 16,16 8 0-16,-5-7 0 15,2 1 0-15,0 5 0 16,2 7 0-16,1 2 0 16,1 6 0-16,0 8 0 15,-3 6 0-15,-1 6 0 16,-3 3 0-16,-1 1 0 15,-1 2 0-15,-5-1 0 16,-3-5 0-16,-1-6 0 0,-4-3 0 16,-7-7 0-16,-3-5 0 15,-6-6 0-15,0-6 0 16,-2-4 0-16,0-5 0 16,0-4 0-16,1-33 0 15,10 26 0-15,-4-12 0 16,15 5-42-16,-7-9-195 15,16 6 2-15,-6-8-8 16,11 8 3-16,-1 22 215 16,5-22 25-16</inkml:trace>
  <inkml:trace contextRef="#ctx0" brushRef="#br0" timeOffset="16031.4243">6607-737 28 0,'0'0'12'0,"0"0"2"0,0 0-2 16,0 0 55-16,-4-11-67 15,4 11 223-15,0 0-3 16,-6 12 3-16,11 0-3 15,-5-12-216-15,2 27-4 16,-7-5 0-16,4 5 0 16,1-8 0-16,-1 3 0 15,-5-1 0-15,4-2 0 16,0-4 0-16,0-3 0 0,2-12 0 16,-6 15 0-1,6-15 0-15,0 0 0 16,3-10 0-16,-3 10 0 15,11-24 0-15,0 6 0 0,1-2 0 16,0-1 0-16,2 1 0 16,1 2 0-16,2 0 0 15,0 4 0-15,-3 5 0 16,-2 6 0-16,-1 3 0 16,1 6 0-16,-12-6 0 15,18 23 0-15,-14-5 0 16,0 3 0-16,-4-3 0 15,-6 2 0-15,10 8 0 0,-11-11 0 16,9 5-57 0,-2-22-176-16,-4 16-2 15,4-16-1-15,0 0 2 16,2-15 223-16,3-2-1 0,2-3 8 16</inkml:trace>
  <inkml:trace contextRef="#ctx0" brushRef="#br0" timeOffset="16547.0571">6955-730 19 0,'0'0'6'0,"13"2"-3"16,-13-2-1-16,10-2 1 15,-10 2 0-15,11 7 6 0,-11-7-9 16,0 0 228-16,0 0 5 16,15 0-4-16,-15 0 4 15,0 0-178-15,-10 1-55 16,10-1 0-16,-11 0 0 16,-2 14 0-16,1 0 0 15,-5 2 0-15,5 3 0 16,0-2 0-16,3 1 0 15,0-1 0-15,4-3 0 16,2-4 0-16,3-10 0 16,4 15 0-16,-4-15 0 15,11 5 0-15,-1-11 0 0,7 0 0 16,-4-4 0-16,7-2 0 16,1-3 0-16,-4 0 0 15,1-2 0-15,-1 5 0 16,-3 2 0-16,-3 2 0 15,1 3 0-15,0 8 0 16,-12-3 0-16,7 15 0 16,-3-1 0-16,-6 1 0 15,2 1 0-15,-2 1 0 16,1-3 0-16,-6-4 0 16,15 7 0-16,-8-17 0 15,10 8-70-15,-10-8-165 16,18-9-2-16,-10-5-4 0,8 4 7 15,-5-8 229-15</inkml:trace>
  <inkml:trace contextRef="#ctx0" brushRef="#br0" timeOffset="16968.9551">7285-742 718 0,'14'11'243'0,"-14"-11"-181"16,-3 25-62-16,-3-12 0 15,6-13 0-15,-2 30 0 16,-9-8 0-16,1-2 0 16,-2-2 0-16,2-3 0 15,8-3 0-15,2-12 0 0,-12 14 0 16,12-14 0-16,0 0 0 16,3-14 0-16,8 2 0 15,-2-3 0-15,-4-4 0 16,8-1 0-16,6 0 0 15,3 2 0-15,-3 1 0 16,-2 5 0-16,4 4 0 16,1 1 0-16,0 6 0 15,-2 2 0-15,-10 3 0 16,3 2 0-16,-1 3 0 16,-4 3 0-16,-6 2 0 15,-2 1 0-15,3-5 0 16,-5 11 0-16,-4-10 0 0,3 6 0 15,3-17-216-15,-5 15-20 16,5-15-3 0,0 0-1-16,-3-13 149 15,10 0 91-15,3-4 0 0</inkml:trace>
  <inkml:trace contextRef="#ctx0" brushRef="#br0" timeOffset="17453.3772">7560-793 955 0,'0'0'68'0,"12"-10"-68"15,-12 10 0-15,32-11 0 0,-10 7 0 16,4 2 0-16,1-1 0 16,9-1 0-16,-4 1 0 15,-4-1 0-15,4 6 0 16,-12-11 0-16,8 6 0 15,-8-8-34-15,3 6-204 16,-18-7-9-16,6 5-4 16,-10-5-1-16,3 0 252 15</inkml:trace>
  <inkml:trace contextRef="#ctx0" brushRef="#br0" timeOffset="17203.3151">7635-796 708 0,'13'-6'244'0,"-13"6"-173"16,0 0-71-16,0 0 0 15,6 13 0-15,18-4 0 0,-24 4 0 16,2 3 0 0,-5 2 0-16,8 2 0 15,-8 4 0-15,4 3 0 16,-3-7 0-16,6 3 0 0,-4-8-81 15,6 2-155-15,-6-17-1 16,6 11-6-16,-6-11 18 16,-4-13 225-16</inkml:trace>
  <inkml:trace contextRef="#ctx0" brushRef="#br0" timeOffset="18234.5848">8554-950 740 0,'0'0'238'0,"0"0"-193"15,-12-11-45-15,12 11 0 16,-3 12 0-16,3-12 0 15,0 0 0-15,0 0 0 16,0 0 0-16,5 17 0 16,-4-7 0-16,3 6 0 0,-8 3 0 15,-2 4 0 1,4 2 0-16,-2 1 0 16,6 0 0-16,-10-1 0 15,5 0 0-15,0-6 0 0,-2-2 0 16,9-4 0-16,-7-1 0 15,3 3 0-15,1-3 0 16,-1-12 0-16,0 0 0 16,0 0-80-16,0 0-157 15,0 0-4-15,14-3-3 16,-13-15 24-16</inkml:trace>
  <inkml:trace contextRef="#ctx0" brushRef="#br0" timeOffset="18953.3364">8651-929 942 0,'0'0'81'0,"0"0"-81"16,-8-20 0-16,8 20 0 16,0 0 0-16,12-2 0 15,-12 2 0-15,10-16 0 16,4 7 0-16,2-1 0 16,1-2 0-16,2 2 0 15,0 1 0-15,4 0 0 0,7 2 0 16,-6 4 0-16,5 2 0 15,-5 2 0 1,-6 4 0-16,-5 1 0 0,-6 5 0 16,-2 1 0-16,-6 3 0 15,-6-1 0-15,-12 3 0 16,-2 0 0-16,4-3 0 16,-2 1 0-16,4-4 0 15,-5-2 0-15,4-3 0 16,3-2 0-16,13-4 0 15,0 0 0-15,0 0 0 16,0 0 0-16,0 0 0 0,21 3 0 16,-7 1 0-16,3 0 0 15,6 3 0-15,-4 0 0 16,4 5 0-16,1 1 0 16,-3 5 0-16,2 0 0 15,-13 2 0-15,3 3 0 16,-18 1 0-16,-3 2 0 15,-5-3 0-15,1 1 0 16,-9-2 0-16,-7-3 0 16,-2-2 0-16,-3-2 0 15,7-5 0-15,-1-5 0 16,-3 0 0-16,-1-2 0 16,2-3 0-16,4-1 0 0,5 0 0 15,0-3 0-15,9 9 0 16,-1-9 0-16,12 4-95 15,0 0-160 1,7-13-12-16,-2 0-7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23:52.01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-1 1672 778 0,'0'0'197'0,"-5"-11"-149"15,5 11-48-15,12-9 0 16,-10-1 0-16,1-2 0 16,4 2 0-16,-2-8 0 15,3 1 0-15,-3-6 0 16,5-1 0-16,-1-8 0 15,4-3 0-15,2-5 0 16,3-5 0-16,2-5 0 16,5-4 0-16,3-7 0 0,3-2 0 15,3-4 0 1,0 0 0-16,3-2 0 16,-1 4 0-16,0-2 0 0,1 0 0 15,-2 4 0-15,-1 2 0 16,0 0 0-16,-1 2 0 15,0 5 0-15,-3 1 0 16,0 7 0-16,-1 6 0 16,-3 3 0-16,-1 9 0 15,-4 6 0-15,-4 6 0 16,-5 3 0-16,-2 4 0 0,-10 9 0 16,10-7 0-16,-10 7 0 15,0 0 0 1,0 0 0-16,0 0 0 15,0 0 0-15,0 0 0 0,0 0 0 16,0 0 0-16,0 0 0 16,0 0 0-16,0 0 0 15,0 0 0-15,0 0 0 16,0 0 0-16,0 0 0 16,0 0 0-16,0 0 0 15,0 0 0-15,0 0 0 16,0 0 0-16,0 0 0 15,0 0 0-15,0 0 0 0,0 0 0 16,-10-4 0 0,10 4 0-16,-16-2 0 15,3 1 0-15,-3-1 0 16,-3 4 0-16,-4-2 0 0,-2 0 0 16,1 1 0-16,-1 0 0 15,4 1 0-15,1-1 0 16,6 1 0-16,2 0 0 15,12-2 0-15,-12 0 0 16,12 0 0-16,2-11 0 16,5 1 0-16,4 0 0 15,5-5 0-15,2-2 0 16,5-1 0-16,5 0 0 16,3 1 0-16,2 1 0 15,1 2 0-15,-1-1 0 16,-2 5 0-16,0 2 0 15,-4 3 0-15,-5 1 0 0,-4 3 0 16,-4 3 0-16,-4 3 0 16,-10-5 0-16,9 17 0 15,-9-2 0-15,-2 1 0 16,-2 5 0-16,-3 1 0 16,2 2 0-16,-3 1 0 15,0 1 0-15,1-2 0 16,-1-4 0-16,2 0 0 15,1-3 0-15,0-1 0 16,1-1 0-16,1-3 0 16,3-12 0-16,6 14 0 15,-6-14 0-15,5 12-57 16,-5-12-188-16,0 0-8 0,0 0-8 16,0 0 55-16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2:14.07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2395 2901 981 0,'0'0'42'0,"0"0"-42"16,2-11 0-16,-2 11 0 0,0 0 0 16,0 0 0-16,-10-3 0 15,10 3 0-15,-12 7 0 16,3-2 0-16,-2 2 0 16,-2 3 0-16,-2 0 0 15,-1 2 0-15,-2 0 0 16,1 1 0-16,-1 2 0 15,1 1 0-15,2-1 0 16,3 2 0-16,2-3 0 16,4 1 0-16,4-1 0 15,2-1 0-15,5-2 0 16,2-3 0-16,3-1 0 16,6-5 0-16,2 3 0 0,-3-7 0 15,6 2-215-15,-7-8-31 16</inkml:trace>
  <inkml:trace contextRef="#ctx0" brushRef="#br0" timeOffset="1">2447 3033 1023 0,'-6'14'0'0,"-2"1"0"15,4-1 0-15,-1-1 0 16,5 0 0-16,2-2 0 15,-2-11 0-15,15 12 0 16,-2-11 0-16,3-1 0 16,0-3 0-16,1-4 0 15,1-3 0-15,-1-5 0 16,-2-1 0-16,-3-3 0 16,-2 0 0-16,-7-1 0 15,-3 2 0-15,-4 2 0 16,-3 2 0-16,7 14 0 15,-18-17 0-15,18 17 0 16,-20-7-212-16,20 7-24 0</inkml:trace>
  <inkml:trace contextRef="#ctx0" brushRef="#br0" timeOffset="2">2673 2956 1023 0,'-7'13'0'16,"4"8"0"-16,-3-4 0 16,0 1 0-16,0-3 0 15,-1-1 0-15,2-3 0 16,2-2 0-16,3-9 0 16,-5 8 0-16,5-8 0 15,2-11 0-15,4 0 0 16,1-3 0-16,2-2 0 15,0-1 0-15,4-1 0 0,-2 0 0 16,3 3 0-16,-1 3 0 16,-3 4 0-16,0 2 0 15,-2 2 0-15,-8 4 0 16,13 4 0-16,-13-4 0 16,6 12 0-16,-6-4 0 15,-1 2 0-15,1 2 0 16,-1 0 0-16,-1 1 0 15,1-1 0-15,0 1 0 16,1-2 0-16,0 0 0 16,1-3 0-16,-1-8 0 15,5 12 0-15,-5-12 0 16,9 5 0-16,-9-5 0 0,10-9-222 16,-8 0-30-16</inkml:trace>
  <inkml:trace contextRef="#ctx0" brushRef="#br0" timeOffset="3">2882 2993 1023 0,'3'16'0'15,"-3"0"0"-15,3-2 0 16,0-3 0-16,-1 1 0 15,1-4 0-15,1 0 0 16,-4-8 0-16,9 7 0 16,-9-7 0-16,10-4 0 15,-10 4 0-15,11-16 0 16,-7 5 0-16,1-3 0 16,-1-1 0-16,-1-2 0 15,-1-1 0-15,-1 2 0 16,-1 2 0-16,0 2 0 15,-1 4 0-15,1 8 0 0,-2-11 0 16,2 11 0-16,0 0 0 16,0 0 0-16,0 0 0 15,-9-1 0-15,16 5 0 16,-7-4 0-16,11 1-212 16,-11-1-35-16</inkml:trace>
  <inkml:trace contextRef="#ctx0" brushRef="#br0" timeOffset="4">3131 2963 1023 0,'0'0'0'0,"11"-5"0"16,-4 0 0-16,1 0 0 0,1-2 0 15,-1 0 0-15,-1-3 0 16,-1 1 0-16,-1-1 0 16,-5 0 0-16,-1 2 0 15,1 8 0-15,-18-11 0 16,6 10 0-16,-3 3 0 16,-2 3 0-16,-4 4 0 15,1 3 0-15,2 0 0 16,2 2 0-16,2 0 0 15,3 1 0-15,6-1 0 16,2-1 0-16,9-1 0 16,3-1 0-16,4-3 0 15,1-5 0-15,10 4 0 0,-4-9 0 16,6 5-225-16,-7-9-20 16</inkml:trace>
  <inkml:trace contextRef="#ctx0" brushRef="#br0" timeOffset="5">3313 2916 1023 0,'-18'1'0'0,"18"-1"0"0,-18-2 0 15,7 13 0-15,0 1 0 16,4 3 0 0,0-1 0-16,4 1 0 15,3 0 0-15,3-1 0 0,4-1 0 16,5-2 0-16,4-2 0 16,3-4 0-16,3-3 0 15,0-7 0-15,9 2 0 16,-5-11-218-16,6 2-21 15</inkml:trace>
  <inkml:trace contextRef="#ctx0" brushRef="#br0" timeOffset="6">3443 2870 1023 0,'0'0'0'16,"23"-4"0"-16,-5 0 0 16,2 1 0-16,2 0 0 0,3 1 0 15,-2-1 0 1,3 0 0-16,0 1 0 16,-2 0 0-16,-3 0 0 15,-3 1 0-15,-4 0 0 16,-3 2 0-16,-2 1 0 0,-9-2 0 15,10 7 0-15,-10-7 0 16,2 12 0-16,-1-5 0 16,-3 3 0-16,3 0 0 15,-3 1 0-15,1 1 0 16,1 0 0-16,1 0 0 16,-1 0 0-16,2 0 0 15,1-4 0-15,-3-8 0 0,7 4 0 16,-7-4 0-1,0 0-212-15,0 0-36 16</inkml:trace>
  <inkml:trace contextRef="#ctx0" brushRef="#br0" timeOffset="7">3580 2767 1023 0,'-3'-9'0'16,"3"9"0"-16,0 0 0 0,-8 12 0 15,8-5 0-15,1 3 0 16,0 4 0-16,1 1 0 16,2 3 0-16,-1 4 0 15,1-1 0-15,2 2 0 16,-1 1 0-16,-1 0 0 16,-3 0 0-16,-2 1 0 15,4-4 0-15,-11-8 0 16,5 1 0-16,-9-11-240 15,4 2-9-15</inkml:trace>
  <inkml:trace contextRef="#ctx0" brushRef="#br0" timeOffset="8">3829 2822 1023 0,'-3'9'0'16,"9"9"0"-16,-6-3 0 16,2 1 0-16,3-2 0 15,0 0 0-15,1-3 0 16,1-1 0-16,1-3 0 16,0-3 0-16,2-3 0 15,2-2 0-15,-2-2 0 0,1-2 0 16,1-3 0-16,0 0 0 15,-1-3 0-15,0-1 0 16,-4 0 0-16,0 1 0 16,-1 2 0-16,-3 0 0 15,-3 9 0-15,3-8 0 16,-3 8 0-16,0 0 0 16,-3 9 0-16,3-9 0 15,-2 16 0-15,3-7 0 16,0 0 0-16,3-1 0 15,2 1 0-15,6-3 0 16,1 0 0-16,4-3 0 16,3-2 0-16,3-3 0 0,4-1 0 15,-3-2 0-15,1-2 0 16,-3-1 0 0,-4-1 0-16,-2-1 0 15,-8 0 0-15,-7 0 0 0,-4 3 0 16,3 7 0-16,-18-10 0 15,4 9 0-15,-2 3 0 16,-1 3 0-16,2 6 0 16,3 2 0-16,4 2 0 15,2 3 0-15,7 2 0 16,2 0 0-16,7 0 0 16,8 1 0-16,3-5 0 15,-16-3 0-15,21 1 0 0,-7-11 0 16,1 1-234-16,-9-9-20 15</inkml:trace>
  <inkml:trace contextRef="#ctx0" brushRef="#br0" timeOffset="9">3886 2656 1023 0,'-13'-1'0'0,"-5"-9"0"15,8-16 0 1,-2 23 0-16,5 1 0 16,7 2 0-16,-12-5 0 15,12 5 0-15,0 0 0 0,0 0-235 16,-6-9-27-16</inkml:trace>
  <inkml:trace contextRef="#ctx0" brushRef="#br0" timeOffset="77">6624 2706 1023 0,'0'0'0'0,"-7"-8"0"15,7 8 0-15,15-9 0 16,-15 9 0-16,-14-3 0 15,5 2 0-15,-2 3 0 16,0-1 0-16,-2 4 0 16,-1 0 0-16,-1 4 0 15,0 1 0-15,0 2 0 0,1 2 0 16,1 1 0 0,1 2 0-16,3-2 0 15,1 0 0-15,4-1 0 16,1-3 0-16,4-3 0 0,-1-8 0 15,10 10 0-15,-1-10 0 16,3-3 0-16,5-4 0 16,4-3 0-16,2-4 0 15,1-3 0-15,1-3 0 16,0-3 0-16,-1-3 0 16,0-1 0-16,-4-2 0 15,-5-1 0-15,-3 2 0 16,-2-2 0-16,-5 1 0 15,-1 3 0-15,0 4 0 16,-4 3 0-16,0 5 0 16,0 4 0-16,0 10 0 15,0 0 0-15,0 0 0 0,0 0 0 16,-8 11 0-16,6 1 0 16,0 3 0-16,1 4 0 15,0 1 0-15,1 3 0 16,0 2 0-16,2 1 0 15,-1-1 0-15,2 1 0 16,0-2 0-16,1-2 0 16,0-2 0-16,1-4 0 15,2-2 0-15,-2-6 0 16,3-2 0-16,2 0 0 16,-10-6 0-16,15-7 0 15,-10-4-217-15,6 1-28 16</inkml:trace>
  <inkml:trace contextRef="#ctx0" brushRef="#br0" timeOffset="78">6917 2626 1023 0,'-5'16'0'16,"-1"3"0"-16,2-7 0 15,1 0 0-15,0 0 0 16,0 1 0-16,1-1 0 16,-1-1 0-16,2-1 0 15,1 2 0-15,0-12 0 0,-1 8 0 16,1-8-213 0,-2-8-28-16</inkml:trace>
  <inkml:trace contextRef="#ctx0" brushRef="#br0" timeOffset="79">6899 2578 1023 0,'-4'-10'0'15,"4"10"0"-15,0 0 0 16,0 0 0-16,0 0 0 16,0 0 0-16,0 0 0 15,0 0 0-15,0 0 0 0,0 0 0 16,9 6-211-1,-9-6-37-15</inkml:trace>
  <inkml:trace contextRef="#ctx0" brushRef="#br0" timeOffset="80">6991 2624 1023 0,'-11'2'0'0,"11"-2"0"16,9 4 0-16,1-4 0 15,5 0 0-15,4 0 0 0,3 0 0 16,2 0 0-16,2 0 0 15,-1 2 0-15,0 2 0 16,-1 4 0 0,3 4 0-16,-10-3 0 0,2 8 0 15,-7-4-200-15,5 7-28 16</inkml:trace>
  <inkml:trace contextRef="#ctx0" brushRef="#br0" timeOffset="81">7078 2808 1023 0,'0'0'0'16,"-10"-7"0"-16,-1 3 0 16,10-4 0-16,3-1 0 15,0-3 0-15,1-1 0 0,1-3 0 16,3-3 0-16,-1-2 0 15,1-1 0-15,3-2 0 16,0-3 0-16,1 1 0 16,1-4 0-16,3 0 0 15,1 3 0-15,0 0 0 16,3 2 0-16,-1 4 0 16,0 3 0-16,0 4 0 15,-2 4 0-15,0 4 0 16,-3 2 0-16,-1 5 0 15,-12-1 0-15,14 10 0 16,-14-10 0-16,6 12 0 16,-11-4 0-16,3 9-173 0,-9-7-67 15</inkml:trace>
  <inkml:trace contextRef="#ctx0" brushRef="#br0" timeOffset="82">7167 2644 1023 0,'0'0'0'16,"0"0"0"-16,-7 7 0 15,7-7 0-15,13-2 0 16,-1 0 0 0,5-1 0-16,4-1 0 0,1 0 0 15,3-2 0-15,1 1 0 16,0 1 0-16,0 1 0 15,-2 1 0-15,-2 0 0 16,0 4 0-16,-11-5 0 16,3 7 0-16,-14-4-191 15,9 3-45-15</inkml:trace>
  <inkml:trace contextRef="#ctx0" brushRef="#br0" timeOffset="83">7301 2809 1023 0,'0'0'0'0,"0"0"0"16,0 0 0-16,0-12 0 16,2 1 0-16,0-1 0 0,1-4 0 15,0-4 0-15,2-3 0 16,-2-2 0-16,2-4 0 16,0 1 0-1,1 0 0-15,1-2 0 0,3 0 0 16,-1 6 0-16,2 1 0 15,2 5 0-15,-1 4 0 16,1 4 0-16,-1 4 0 16,1 4 0-16,-2 2 0 15,0 2 0-15,-1 2 0 16,-1 1 0-16,-1 2 0 16,17 3 0-16,-25-10 0 0,10 17 0 15,-10-17-180-15,0 16-60 16</inkml:trace>
  <inkml:trace contextRef="#ctx0" brushRef="#br0" timeOffset="84">7418 2644 1023 0,'-7'16'0'16,"1"-5"0"-16,2 3 0 0,1-4 0 16,1 1 0-16,0-1 0 15,1 1 0-15,3-4 0 16,-2-7 0-16,3 12 0 16,-3-12 0-16,10 5 0 15,-10-5 0-15,15-6 0 16,-5-2 0-16,1 0 0 15,2-2 0-15,2-1 0 16,1-2 0-16,0 2 0 16,1-1 0-16,-1 4 0 15,-1 2 0-15,-2 2 0 16,-1 2 0-16,-3 4 0 16,-9-2 0-16,13 13 0 0,-10-4 0 15,0 0 0-15,-1 2 0 16,-1 0 0-16,0-2 0 15,0-1 0-15,-1-8 0 16,11 11 0-16,-11-11 0 16,16-1 0-16,-8-8-191 15,9 4-48-15</inkml:trace>
  <inkml:trace contextRef="#ctx0" brushRef="#br0" timeOffset="85">7776 2561 1023 0,'-8'1'0'0,"-5"-2"0"16,-1 5 0-16,-2 2 0 15,-1 2 0-15,3 1 0 16,-2 1 0 0,4 0 0-16,3 0 0 0,2 0 0 15,3 0 0-15,5-1 0 16,3 0 0-16,4-1 0 15,3-1 0-15,2-1 0 16,2 0 0-16,1 0 0 16,-1-2 0-16,0 1 0 15,-3 0 0-15,-3 1 0 16,-4 1 0-16,-5-7 0 16,-7 15 0-16,-5-8 0 0,-4 1 0 15,-4-2 0-15,-1-1 0 16,-2-2 0-16,0-3 0 15,6 20 0 1,1-26 0-16,16 6 0 0,-10-17-191 16,18 7-51-16</inkml:trace>
  <inkml:trace contextRef="#ctx0" brushRef="#br0" timeOffset="86">7890 2621 1023 0,'0'0'0'0,"0"10"0"16,0-10 0-16,-1 15 0 15,1-6 0-15,-1 2 0 16,0-1 0-16,-1 1 0 15,-1 1 0-15,1-1 0 16,-2 1 0-16,2-1 0 16,-1-4 0-16,3-7 0 15,-6 16 0-15,6-16 0 16,0 0 0-16,0 0 0 16,2-14-200-16,6 5-41 0</inkml:trace>
  <inkml:trace contextRef="#ctx0" brushRef="#br0" timeOffset="87">7920 2576 1023 0,'0'0'0'0,"6"15"0"16,2-7 0-16,-7 4 0 16,2-1 0-16,1 3 0 15,1-2 0-15,0 2 0 16,1-2 0-16,0-3 0 15,1-1 0-15,2-3 0 16,-1-4 0-16,3 0 0 16,0-4 0-16,1-4 0 15,0-2 0-15,0 1 0 16,0-4 0-16,-1-2 0 0,-1 2 0 16,-2 0 0-16,-1 3 0 15,-2 1 0-15,-5 8 0 16,8-9 0-16,-8 9 0 15,0 0 0-15,11 11 0 16,-11-11 0-16,10 13 0 16,-3-4 0-16,2-1 0 15,1-2 0-15,3 0 0 16,2-2 0-16,3-2 0 16,0-1 0-16,3-2 0 15,0-3 0-15,-1-1 0 16,-2-1 0-16,-2-2 0 15,-3-1 0-15,-3-1 0 0,-4-1 0 16,-3 1 0-16,-3 1 0 16,-4 0 0-16,4 9 0 15,-14-10 0-15,4 9 0 16,-2 4 0-16,0 4 0 16,0 3 0-16,3 3 0 15,0 3 0-15,4 0 0 16,2 2 0-16,6 0 0 15,3-2 0-15,5 2 0 16,5-6 0-16,2 0 0 16,3 21 0-16,-3-29 0 15,6 1 0-15,-9-10-174 16,2 5-74-16</inkml:trace>
  <inkml:trace contextRef="#ctx0" brushRef="#br0" timeOffset="88">8071 2447 1023 0,'0'0'0'0,"-13"-9"0"0,13 9 0 15,0 0 0-15,-8-2 0 16,8 2 0-16,0 0 0 16,0 0 0-16,0 0 0 15,0 0 0 1,0 0-191-16,-9 5-64 0</inkml:trace>
  <inkml:trace contextRef="#ctx0" brushRef="#br0" timeOffset="10">2258 3697 1023 0,'0'0'0'0,"0"0"0"15,0 0 0-15,7-8 0 16,-4-1 0-16,2-3 0 15,2-2 0-15,1-3 0 16,0-2 0-16,3-5 0 0,-1-1 0 16,3-5 0-1,0-2 0-15,1-3 0 16,-1-1 0-16,3-1 0 16,-2 2 0-16,0 5 0 0,-1 4 0 15,-1 6 0-15,-3 5 0 16,1 7 0-16,-10 8 0 15,12-1 0-15,-12 1 0 16,11 12 0-16,-6-21 0 16,4 24 0-16,-9-4 0 15,7 7-204-15,-8-5-39 16</inkml:trace>
  <inkml:trace contextRef="#ctx0" brushRef="#br0" timeOffset="11">2241 3515 1023 0,'0'0'0'15,"10"-1"0"-15,-10 1 0 16,20-7 0-16,-3 3 0 15,3-2 0-15,1 0 0 16,2 0 0-16,1-1 0 16,1 1 0-16,3 3 0 15,-10-6 0-15,6 4 0 16,-9-5-219-16,4 5-27 0</inkml:trace>
  <inkml:trace contextRef="#ctx0" brushRef="#br0" timeOffset="12">2613 3267 1023 0,'-5'14'0'15,"-9"17"0"-15,1 5 0 16,2-16 0-16,-2-1 0 15,1 4 0-15,3-1 0 0,-2 0 0 16,0 2 0-16,4-3 0 16,0 0 0-16,0-3 0 15,2-1 0 1,1-3 0-16,1-2 0 0,3-1 0 16,0-11 0-16,0 0-8 15,9-4-233-15,4 0-5 16</inkml:trace>
  <inkml:trace contextRef="#ctx0" brushRef="#br0" timeOffset="13">2611 3495 1023 0,'-7'14'0'16,"-4"-1"0"-16,1 0 0 15,2 0 0-15,1-2 0 16,2 0 0-16,6-3 0 16,-1-8 0-16,8 12 0 15,1-9 0-15,0-2 0 16,5-2 0-16,0-4 0 16,2-1 0-16,0-2 0 15,-1-2 0-15,0 0 0 16,-2 0 0-16,-2 1 0 15,-2 1 0-15,-9 8 0 0,11-7 0 16,-11 7 0-16,0 0 0 16,3 10 0-16,-4-2 0 15,1 0 0 1,-1 2 0-16,2-1 0 0,1 2 0 16,1-2 0-16,-3-9 0 15,10 11 0-15,2-4 0 16,-12-7-7-16,19-3-238 15,-12-7-3-15</inkml:trace>
  <inkml:trace contextRef="#ctx0" brushRef="#br0" timeOffset="14">2956 3452 1023 0,'-12'7'0'16,"12"-7"0"-16,-12 9 0 15,5 9 0-15,0 2 0 16,1 0 0-16,0 0 0 0,0 0 0 15,1-1 0-15,0-3 0 16,2-1 0-16,1-5 0 16,3 0 0-16,-1-10 0 15,0 0-21-15,-1-8-228 16,7 0-3-16</inkml:trace>
  <inkml:trace contextRef="#ctx0" brushRef="#br0" timeOffset="15">2879 3438 1023 0,'0'0'0'0,"8"8"0"16,-3 2 0-16,2 4 0 16,1-2 0-16,2 1 0 15,0-1 0-15,0 0 0 16,0 0 0-16,-2-2 0 0,2 0 0 15,-10-10 0 1,3 13 0-16,-3-13-15 16,8 6-229-16,-8-6-1 15</inkml:trace>
  <inkml:trace contextRef="#ctx0" brushRef="#br0" timeOffset="16">3310 3486 1023 0,'0'0'0'16,"-14"4"0"-16,0 1 0 16,4-1 0-16,-1 4 0 15,5 0 0-15,-1 0 0 0,-1 2 0 16,2 0 0-16,-1-1 0 16,1 1 0-16,2-2 0 15,4-8 0 1,-2 12 0-16,2-12 0 0,9 6 0 15,-9-6 0-15,17 0 0 16,-2-3 0-16,1-3 0 16,1-2 0-16,-1-2 0 15,1-3 0-15,-4-2 0 16,-2-1 0-16,-4-1 0 16,-6 2 0-16,2 1 0 15,-6 1 0-15,1 5 0 16,2 8 0-16,-8-5 0 0,8 5 0 15,0 11 0 1,1-1 0-16,1 2 0 16,2 3 0-16,3 1 0 15,2 2 0-15,2-3 0 0,2 0 0 16,-1-2 0-16,1-2 0 16,0-3 0-16,0-3 0 15,-3-3 0-15,0-4 0 16,-1-1 0-16,-6-5 0 15,2-3 0-15,-5-3 0 16,1-3 0-16,0-3 0 16,-1-4 0-16,-3-2 0 15,5-8 0-15,1-2 0 16,1-2 0-16,7 0 0 16,1 1 0-16,2 2 0 15,4 4 0-15,2 5 0 0,0 6 0 16,2 8 0-16,2 6 0 15,0 3 0-15,-2 5 0 16,2 5 0-16,-1 4 0 16,-10-2 0-16,3 5 0 15,-14-4-239-15,0 6-10 16</inkml:trace>
  <inkml:trace contextRef="#ctx0" brushRef="#br0" timeOffset="17">3343 3402 1023 0,'10'4'0'16,"3"-6"0"-16,9 3 0 16,1-1 0-16,7-1 0 15,1-4 0-15,-2-1 0 16,7 2 0-16,-7-5-2 15,2 4-245-15,-8-3-6 16</inkml:trace>
  <inkml:trace contextRef="#ctx0" brushRef="#br0" timeOffset="18">3806 3587 1023 0,'0'0'0'0,"-8"-2"0"16,-8 1 0-16,16 1 0 15,1-12 0-15,1 2 0 16,0-4 0-16,7-2 0 15,-2-3 0-15,6-3 0 16,1-4 0-16,3-3 0 16,0-3 0-16,0 2 0 0,-1 0 0 15,-1 3 0 1,-1 4 0-16,-2 6 0 16,-3 4 0-16,-9 13 0 15,9-4 0-15,-8 13 0 0,-1 5 0 16,0 4 0-16,0 2 0 15,0 3 0-15,-1 2 0 16,2 0 0-16,0-1 0 16,1-2 0-16,1-1 0 15,1-3 0-15,-3 0 0 16,1-3 0-16,1-6 0 16,-1 5 0-16,-2-14-2 15,-4 13-245-15,-4-15 0 0</inkml:trace>
  <inkml:trace contextRef="#ctx0" brushRef="#br0" timeOffset="19">3835 3502 1023 0,'0'0'0'0,"12"-11"0"16,3 10 0-16,-1-2 0 15,3 1 0-15,1 0 0 16,3 0 0-16,0 3 0 16,-8-7 0-16,6 6 0 0,-19 0-239 15,16-8-11 1</inkml:trace>
  <inkml:trace contextRef="#ctx0" brushRef="#br0" timeOffset="20">6309 3292 1023 0,'-13'8'0'0,"-4"-9"0"15,8 8 0-15,9-7 0 16,-10 5 0-16,10-5 0 15,7-3 0-15,5-1 0 16,2-1 0-16,6-2 0 16,6-2 0-16,4 2 0 15,4-3 0-15,0 3 0 16,1 2 0-16,0-1 0 16,-2 2 0-16,0 4 0 15,-14-5 0-15,5 5-223 0,-12-5-20 16</inkml:trace>
  <inkml:trace contextRef="#ctx0" brushRef="#br0" timeOffset="21">6365 3491 1023 0,'0'0'0'16,"0"0"0"-16,0-14 0 15,3 4 0-15,2-3 0 16,0-1 0-16,2-5 0 15,2-3 0-15,1-3 0 16,0-4 0-16,1-2 0 16,1-4 0-16,0 0 0 15,2-2 0-15,0 1 0 16,0 2 0-16,2 3 0 16,-1 5 0-16,2 4 0 15,-3 5 0-15,2 5 0 0,-2 3 0 16,-2 4 0-16,0 3 0 15,-2 1 0-15,1 2 0 16,-3 1 0-16,2 4 0 16,-3 2 0-16,-7-8 0 15,9 20 0-15,-8-10 0 16,3 7-219-16,-11-5-26 16</inkml:trace>
  <inkml:trace contextRef="#ctx0" brushRef="#br0" timeOffset="22">6708 3099 1023 0,'0'0'0'0,"0"0"0"15,12-2 0-15,-12 2 0 16,-11 15 0-16,4-3 0 16,-4 1 0-16,0 5 0 0,-2 1 0 15,0 2 0-15,-1 0 0 16,1 4 0-16,1-3 0 16,0 1 0-16,3-1 0 15,0-4 0-15,2 0 0 16,3-2 0-16,1-3 0 15,3-13 0-15,3 16 0 16,-3-16 0-16,10 1-221 16,-4-9-23-16</inkml:trace>
  <inkml:trace contextRef="#ctx0" brushRef="#br0" timeOffset="23">6763 3277 1023 0,'0'0'0'16,"-10"5"0"-16,10-5 0 16,-9 12 0-16,1-1 0 15,1 1 0-15,-1 1 0 16,1 1 0-16,1-1 0 16,4-2 0-16,0-2 0 15,3 0 0-15,-1-9 0 16,10 11 0-16,-1-9 0 15,1-1 0-15,2-2 0 16,1-2 0-16,0-2 0 0,1-1 0 16,0-2 0-16,-3 0 0 15,0 0 0 1,0 2 0-16,-3-1 0 16,0 3 0-16,-8 4 0 0,12-4 0 15,-12 4 0-15,8 6 0 16,-8-6 0-16,4 13 0 15,-4-13 0-15,6 12 0 16,-6-12-217-16,5 9-24 16</inkml:trace>
  <inkml:trace contextRef="#ctx0" brushRef="#br0" timeOffset="24">6963 3228 1023 0,'11'13'0'15,"-11"-13"0"-15,10 16 0 16,0-6 0-16,1 1 0 15,2 0 0-15,1 2 0 16,2-1 0-16,0-1 0 16,0-1 0-16,0-1 0 15,-1-2 0-15,-1-1 0 16,16 3 0-16,-30-9 0 16,16 4 0-16,-16-4-220 0,0 0-24 15</inkml:trace>
  <inkml:trace contextRef="#ctx0" brushRef="#br0" timeOffset="25">7103 3214 1023 0,'-9'0'0'15,"9"0"0"-15,-9 14 0 16,2-4 0-16,-1 3 0 15,-1 2 0-15,-1 2 0 16,0 2 0-16,1 0 0 0,0 0 0 16,1-2 0-16,2 0 0 15,2-3 0-15,4-14 0 16,2 18 0 0,-2-18 0-16,9 9-216 0,-9-9-30 15</inkml:trace>
  <inkml:trace contextRef="#ctx0" brushRef="#br0" timeOffset="26">7442 3287 1023 0,'0'0'0'0,"-11"-8"0"0,9-8 0 16,-8 14 0 0,2 2 0-16,-3 1 0 15,1 5 0-15,0 1 0 16,0 2 0-16,1 3 0 0,0 0 0 16,1 2 0-16,3 1 0 15,3-2 0-15,-1-2 0 16,6-2 0-16,-3-9 0 15,13 11 0-15,1-8 0 16,3-5 0-16,3-1 0 16,1-3 0-16,1-3 0 15,-2-1 0-15,-3-1 0 16,-4-4 0-16,-5 1 0 16,-6 2 0-16,-5-2 0 15,-4 3 0-15,-2 3 0 16,-3 2 0-16,1 2 0 15,0 4 0-15,2 0 0 0,1 3 0 16,8-3 0-16,-5 11 0 16,5-11 0-16,7 16 0 15,3-6 0-15,4 1 0 16,1 1 0-16,5 1 0 16,-3-3 0-16,9 8 0 15,-7-10 0-15,5 6-206 16,5-7 198-16,-14-1 6 15,-3-2 3-15,-3-3 1 0,-1-2 211 16,-11-8-213 0,3 9 0-16,-5-20 0 15,-7 7 0-15,7-5 0 16,2-3 0-16,0-3 0 0,3-4 0 16,4-2 0-16,0-5 0 15,6-1 0-15,1-1 0 16,4 1 0-16,3 2 0 15,3 4 0-15,1 3 0 16,0 6 0-16,0 4 0 16,-2 9 0-16,-1 4 0 15,-4 7 0-15,-3 3 0 16,-5 4 0-16,-4 6 0 16,-3 5 0-16,-7-4 0 15,5 6 0-15,-11-6-194 16,4 5-55-16</inkml:trace>
  <inkml:trace contextRef="#ctx0" brushRef="#br0" timeOffset="27">7588 3233 1023 0,'0'0'0'0,"0"0"0"15,2-17 0-15,6 15 0 16,3 0 0-16,3-1 0 16,4-2 0-16,1 0 0 15,0-2 0-15,8 5 0 16,-7-6 0-16,5 7-213 0,-9-6-36 16</inkml:trace>
  <inkml:trace contextRef="#ctx0" brushRef="#br0" timeOffset="28">7945 3399 1023 0,'0'0'0'15,"0"0"0"-15,0-9 0 16,8 3 0-16,2-4 0 15,1-3 0-15,1-4 0 16,2-3 0-16,1-4 0 16,-1-5 0-16,1-1 0 15,1-1 0-15,0 0 0 0,-2 1 0 16,1 0 0-16,-4 7 0 16,0 4 0-16,-2 6 0 15,-1 3 0-15,-8 10 0 16,0 0 0-16,9-2 0 15,-9 2 0-15,1 14 0 16,-2-4 0-16,0 2 0 16,1 2 0-16,0 2 0 15,0 1 0-15,0 3 0 16,1 3 0-16,2 3 0 16,-1 0 0-16,1 3 0 15,0-2 0-15,0 0 0 16,0-3 0-16,0-3 0 0,-1-3 0 15,-1-6 0-15,1 1 0 16,-2-13 0 0,-3 10-191-16,3-10-56 15</inkml:trace>
  <inkml:trace contextRef="#ctx0" brushRef="#br0" timeOffset="29">8027 3261 1023 0,'-10'-8'0'16,"10"8"0"-16,-8 20 0 15,8-20 0-15,0 0 0 16,0 0 0-16,0 0 0 0,8-8 0 15,0 6 0-15,2 0 0 16,2 1 0-16,2 1 0 16,-2 1 0-16,3 1 0 15,-2 0 0-15,-2 0 0 16,-1 1 0-16,0 0 0 16,-2 3 0-16,-8-6 0 15,16 3 0-15,-16-3-198 16,14-2-53-16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13:44.84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12351-238 1023 0,'0'0'0'16,"3"-10"0"-16,-3 10 0 0,0 0 0 15,11 4 0-15,-11-4 0 16,16 9 0-16,-7 1 0 15,7 4 0-15,2 3 0 16,-2 5 0-16,5 4 0 16,-5 2 0-16,6 4 0 15,-2 1 0-15,1 2 0 16,-5-1 0-16,-5 1 0 16,1-2 0-16,-4 0 0 15,-3-2 0-15,-12-3 0 16,2-1 0-16,-9-6 0 15,-5-2 0-15,1-4 0 16,-3-5 0-16,-1-1 0 0,-3-10 0 16,25 1-2-16,-24-7-242 15,24 7-4-15</inkml:trace>
  <inkml:trace contextRef="#ctx0" brushRef="#br0" timeOffset="-5">11180-59 1023 0,'0'0'0'0,"-8"10"0"15,8-10 0-15,-2 13 0 16,1-3 0-16,-1 2 0 15,1 2 0-15,1 2 0 16,2 2 0-16,0 0 0 16,1 1 0-16,0-2 0 0,2-1 0 15,1-2 0-15,1-4 0 16,-7-10 0-16,18 9 0 16,-6-10 0-1,1-5 0-15,4-4 0 0,-2-3 0 16,3-3 0-16,0-1 0 15,-4-3 0-15,1 0 0 16,-3 0 0-16,-2 2 0 16,-5 4 0-16,1 3 0 15,-6 11 0-15,4-14 0 16,-4 14 0-16,0 0 0 16,6 11 0-16,-5 0 0 15,2 3 0-15,0 3 0 0,2 4 0 16,1 4 0-16,2 2 0 15,0 4 0 1,1 2 0-16,1 2 0 16,2 1 0-16,0 1 0 0,0-1 0 15,-1-1 0-15,-4-3 0 16,-1-4 0-16,-5-3 0 16,-4-4 0-16,-5-5 0 15,-6-4 0-15,-4-6 0 16,-5-5 0-16,-2-2 0 15,-4-3 0-15,3-2 0 16,1-1 0-16,3 0 0 16,4 0 0-16,4 2 0 0,5 3 0 15,9 2 0 1,0 0 0-16,0 0 0 16,13 6 0-16,0 0-3 15,-13-6-248-15,23 8-2 0</inkml:trace>
  <inkml:trace contextRef="#ctx0" brushRef="#br0" timeOffset="1">13046 147 1023 0,'0'0'0'15,"12"-11"0"-15,-3 1 0 16,13 9 0-16,-3-2 0 0,2 1 0 16,0 0 0-16,-2 0 0 15,0 1 0-15,1 0 0 16,-4 2 0-16,-3-2 0 15,-3 1 0-15,-1 0 0 16,3 2 0-16,-12-2 0 16,12-4-15-16,-12 4-230 15,4-12-10-15</inkml:trace>
  <inkml:trace contextRef="#ctx0" brushRef="#br0" timeOffset="2">13081-16 1023 0,'16'-2'0'0,"-16"2"0"15,18 6 0-15,-2-10 0 16,1 2 0-16,-1-2 0 15,3 1 0-15,-2 1 0 0,3-2 0 16,-2 2 0 0,-1 0 0-16,-3 0 0 15,-1 0 0-15,-2 1 0 16,-11 1 0-16,17-3 0 0,-12-10 0 16,-5 13 0-16,0 0 0 15,0 0-200-15,0 0-45 16,0 0-1-16</inkml:trace>
  <inkml:trace contextRef="#ctx0" brushRef="#br0" timeOffset="-90745.2334">-612 56 643 0,'0'0'152'0,"-1"-15"11"0,1 15-98 16,0 0-65-16,0 0 0 16,3 11 0-16,-3-11 0 15,3 24 0-15,-4-9 0 16,6 12 0-16,-5-2 0 15,3 10 0-15,-5 2 0 16,4 5 0-16,-4 2 0 16,1 2 0-16,0-2 0 15,0 0 0-15,-2-5 0 16,2-5 0-16,-2-5 0 16,2-5 0-16,-1-8 0 15,2-4 0-15,0-12 0 0,-2 13 0 16,2-13 0-16,0 0 0 15,0 0 0-15,3-25 0 16,3 13-203 0,-10-11-46-16</inkml:trace>
  <inkml:trace contextRef="#ctx0" brushRef="#br0" timeOffset="-90744.2334">-603 107 971 0,'0'0'52'16,"3"-11"-52"-16,-3 11 0 15,0 0 0-15,-2-12 0 16,2 12 0-16,0 0 0 16,0 0 0-16,0 0 0 15,0 0 0-15,0 0 0 0,0 0 0 16,0 0 0-1,0 0 0-15,0 0 0 16,0 0 0-16,14 17 0 16,-6-5 0-16,-1 3 0 0,3 5 0 15,2 2 0-15,2 6 0 16,0 1 0-16,2 6 0 16,-1 2 0-16,0 3 0 15,0 0 0-15,-1-1 0 16,-1-2 0-16,-3-4 0 15,2-1 0-15,-6-8 0 16,1-5 0-16,-2-4 0 16,0-4 0-16,-5-11 0 15,0 0 0-15,0 0 0 16,15-5 0-16,-9-9 0 16,1-5 0-16,-1-6 0 15,3-9 0-15,1-2 0 0,-2-6 0 16,2 0 0-16,-2-2 0 15,-1 2 0-15,0 3 0 16,0 3 0-16,-3 9 0 16,1 2 0-16,-2 6 0 15,0 6 0-15,-3 13 0 16,2-18 0-16,-2 18 0 16,0 0 0-16,0 0 0 15,0 0 0-15,0 0 0 16,0 0 0-16,13 7 0 15,-13-7 0-15,12 12 0 16,-12-12-186-16,13 16-66 16</inkml:trace>
  <inkml:trace contextRef="#ctx0" brushRef="#br0" timeOffset="-90675.2334">7931 1029 1023 0,'0'0'0'16,"0"0"0"-16,14-12 0 15,-14 12 0-15,24-8 0 16,-8 4 0-16,4 2 0 0,2 0 0 15,2 1 0 1,2-2 0-16,1 4 0 16,-1-2 0-16,0 0 0 15,0 0 0-15,1-1 0 0,-3 1 0 16,0 1 0-16,-3 0 0 16,-1 0 0-16,0 5 0 15,-20-5 0-15,20-1 0 16,-20 1-196-16,0 0-60 15</inkml:trace>
  <inkml:trace contextRef="#ctx0" brushRef="#br0" timeOffset="-90674.2334">7980 857 1023 0,'0'0'0'0,"8"-12"0"16,4 2 0-16,-1 4 0 15,5 1 0-15,4-3 0 16,7-1 0-16,0 1 0 0,2 2 0 16,-2 1 0-1,1 2 0-15,-6 1 0 16,-3 5 0-16,-7 0 0 0,-12-3 0 15,8 20 0-15,-16-3 0 16,-6 1 0-16,-4 6 0 16,-5 1 0-16,-4 2 0 15,-1-1 0-15,0 3 0 16,2-3 0-16,2 0 0 16,5-5 0-16,4-1 0 15,5-4 0-15,5-1 0 16,5-3 0-16,0-12 0 15,13 17 0-15,2-12 0 0,3-2 0 16,7 0 0 0,2-3 0-16,1 0 0 15,0-3 0-15,-1 1 0 16,-2-2 0-16,-3 2 0 0,-7-1 0 16,-3-13 0-16,-1 18 0 15,-11-2 0-15,0 0-181 16,-16-7-66-16</inkml:trace>
  <inkml:trace contextRef="#ctx0" brushRef="#br0" timeOffset="-7">10229 90 1023 0,'0'0'0'0,"0"0"0"16,-9-7 0-16,9 7 0 15,0 0 0-15,0 0 0 16,0 0 0-16,0 0 0 0,0 0 0 16,0 0 0-16,7 10 0 15,-7-10 0-15,0 0 0 16,0 0 0-16,9 10 0 16,-9-10 0-16,0 0 0 15,0 0 0-15,0 0 0 16,0 0 0-16,0 0 0 15,18 11 0-15,-18-11 0 16,0 0-5-16,0 0-239 16,0 0-3-16</inkml:trace>
  <inkml:trace contextRef="#ctx0" brushRef="#br0" timeOffset="-6">10223 313 1023 0,'0'0'0'0,"0"0"0"16,0 0 0-16,0 0 0 16,0 0 0-16,0 0 0 0,0 0 0 15,0 0 0 1,0 0 0-16,9 4 0 15,-9-4 0-15,6 12 0 16,-6-12 0-16,8 15 0 0,-5-5 0 16,3 1 0-16,0 1 0 15,0 2 0-15,-1-1 0 16,-1-1 0-16,-2 2 0 16,-1-2 0-16,-1 0 0 15,-3-1 0-15,-1-1 0 16,-3 0 0-16,7-10 0 15,-14 15 0-15,30-7 0 16,-26-9 0-16,10 1-7 16,-13-10-248-16,10 0-4 15</inkml:trace>
  <inkml:trace contextRef="#ctx0" brushRef="#br0" timeOffset="-90683.2334">8258 306 1023 0,'0'0'0'0,"0"0"0"16,-13 8 0-16,13-8 0 0,0 0 0 15,0 0 0-15,0 0 0 16,0 0 0-16,0 0 0 15,0 0 0-15,0 0 0 16,0 0 0-16,7-12 0 16,-2 3 0-16,0-2 0 15,1-4 0-15,2-1 0 16,0-3 0-16,-1 1 0 16,4 2 0-16,-3 0 0 15,-3 3 0-15,-1 3 0 16,-4 10 0-16,4-11 0 15,-4 11 0-15,0 0 0 16,0 0 0-16,0 0 0 0,8 9 0 16,-8-9 0-16,9 12 0 15,-9-12 0-15,0 17 0 16,5-5 0-16,2 0 0 16,0 2 0-16,-2 1 0 15,4 1 0-15,-1 0 0 16,1-1 0-16,3-2 0 15,-4-1 0-15,-8-12 0 0,11-13 0 16,-2 21 0 0,-9-8 0-16,0 0-212 15,0 0-37-15</inkml:trace>
  <inkml:trace contextRef="#ctx0" brushRef="#br0" timeOffset="-90682.2334">8266 216 1023 0,'13'-3'0'0,"-13"3"0"16,10-2 0-16,-10 2 0 16,0 0 0-16,14-5 0 15,-14 5 0-15,15-4 0 16,-4 3 0-16,-1-1 0 15,-1 2 0-15,2 0 0 16,-11 0 0-16,13 1 0 16,-13-1 0-16,14 4 0 15,-14-4 0-15,0 0-249 16,0 0-11-16</inkml:trace>
  <inkml:trace contextRef="#ctx0" brushRef="#br0" timeOffset="-2">11965-139 1023 0,'0'0'0'0,"-5"-12"0"16,5 12 0-16,0 0 0 15,0 0 0-15,0 0 0 0,-11 3 0 16,11-3 0-16,-11 12 0 16,5-3 0-16,-3 3 0 15,0 3 0 1,-1 1 0-16,0 5 0 0,0 1 0 15,4 3 0-15,-2 4 0 16,5 2 0-16,1 0 0 16,5 1 0-16,0 1 0 15,7-4 0-15,3-1 0 16,0-4 0-16,7-4 0 16,3-4 0-16,0-1 0 15,1-3 0-15,-4-8 0 0,5 4 0 16,-9-9-246-16,4 5-8 15</inkml:trace>
  <inkml:trace contextRef="#ctx0" brushRef="#br0" timeOffset="-1">12218-25 1023 0,'0'0'0'15,"0"0"0"-15,0 0 0 16,-11 12 0-16,10-2 0 16,-7 2 0-16,-1 4 0 15,3 2 0-15,2-1 0 16,-2 0 0-16,-2-1 0 15,4-3 0-15,3 0 0 16,1-13 0-16,8 13 0 0,-8-13 0 16,21 3 0-1,-8-3 0-15,6-3 0 16,-1 0 0-16,1-1 0 16,-1-3 0-16,-2 0 0 15,-4-4 0-15,-6 0 0 0,-1-2 0 16,-7-1 0-16,-4-2 0 15,-1 0 0-15,-5 0 0 16,1 0 0-16,0 3 0 16,1 2 0-16,1 2 0 15,9 9 0-15,0 0 0 16,-7-15 0-16,7 15 0 16,10-5-208-16,1 5-33 15</inkml:trace>
  <inkml:trace contextRef="#ctx0" brushRef="#br0" timeOffset="-90743.2334">-221 784 1023 0,'0'0'0'0,"-7"20"0"16,6-7 0-16,1-13 0 15,0-12 0-15,5 0 0 16,0-3 0-16,1-5 0 0,2-3 0 16,2-5 0-16,0-2 0 15,1 1 0 1,0-1 0-16,-5 2 0 16,2 5 0-16,-1 3 0 0,0 5 0 15,-4 4 0-15,-3 11 0 16,0 0 0-16,0 0 0 15,12-4 0-15,-12 4 0 16,2 16 0-16,2-3 0 16,-2 3 0-16,3 2 0 15,-1 2 0-15,1 3 0 16,1 2 0-16,-1-2 0 16,3 1 0-16,-2-1 0 0,-1 0 0 15,-1 3 0-15,4-1 0 16,-13-12 0-1,9 6 0-15,-4-19-227 16,-12 20-21-16</inkml:trace>
  <inkml:trace contextRef="#ctx0" brushRef="#br0" timeOffset="-90742.2334">-224 761 1023 0,'4'-12'0'16,"-4"12"0"-16,15-8 0 15,-2 3 0-15,5-3 0 16,2 2 0-16,4-1 0 16,0 2 0-16,34 5 0 0,-37-10 0 15,9 11 0-15,-14-11-191 16,8 9-55-16</inkml:trace>
  <inkml:trace contextRef="#ctx0" brushRef="#br0" timeOffset="-90741.2334">571 314 1023 0,'0'0'0'0,"20"-19"0"16,-4 2 0-16,3 12 0 15,1-1 0-15,0-1 0 16,4 1 0-16,-1-2 0 16,0 2 0-16,-1 0 0 15,1 2 0-15,-6-1 0 16,-1 2 0-16,-3 1 0 16,-13 2 0-16,17 1 0 15,2 5 0-15,-19-6 0 16,0 0 0-16,0 0-191 15,-4 12-47-15</inkml:trace>
  <inkml:trace contextRef="#ctx0" brushRef="#br0" timeOffset="-90740.2334">647 431 1023 0,'0'0'0'0,"22"-6"0"0,-4 2 0 16,-2 3 0-16,-1-4 0 16,-1 3 0-1,0-1 0-15,2-1 0 16,-1 2 0-16,-4-1 0 0,2 2 0 16,-2-20 0-16,1 26 0 15,-12-5 0-15,0 0-176 16,0 0-64-16</inkml:trace>
  <inkml:trace contextRef="#ctx0" brushRef="#br0" timeOffset="-90739.2334">2178 864 1023 0,'-15'-5'0'0,"15"5"0"16,-2-15 0-16,4 2 0 16,3-1 0-16,4-5 0 15,-1-5 0 1,4-1 0-16,0-4 0 0,1-1 0 15,-1-1 0-15,4 1 0 16,-2 3 0-16,-2-1 0 16,-3 7 0-16,2 5 0 15,-1 3 0-15,-10 13 0 16,15-13 0-16,-15 13 0 16,0 0 0-16,0 0 0 15,14 10 0-15,-14-10 0 0,3 18 0 16,-2-4 0-16,-1 1 0 15,6 1 0-15,-3 2 0 16,-1 0 0-16,2-2 0 16,1 2 0-16,-2-1 0 15,1-1 0-15,1 0 0 16,-4-1 0-16,-2 20 0 16,1-35 0-16,6 21 0 15,-6-21-207-15,-2 13-38 16</inkml:trace>
  <inkml:trace contextRef="#ctx0" brushRef="#br0" timeOffset="-90738.2334">2205 722 1023 0,'0'0'0'16,"0"0"0"-16,0 0 0 16,5-12 0-16,10 5 0 15,4 1 0-15,4-1 0 16,-1-1 0-16,0 1 0 16,2 17 0-16,-4-20 0 15,5 10 0-15,-13-9-116 16,11 12-123-16,-23-3-5 15</inkml:trace>
  <inkml:trace contextRef="#ctx0" brushRef="#br0" timeOffset="-90677.2334">7632 899 1023 0,'0'0'0'15,"-18"-6"0"-15,18 6 0 16,-22-2 0-16,9 1 0 15,-1 4 0-15,-3-1 0 16,-1 3 0-16,1 3 0 16,-2 2 0-16,0 3 0 15,2 2 0-15,-2 2 0 16,3 1 0-16,1 1 0 16,3-3 0-16,2 0 0 15,3-2 0-15,7-14 0 16,0 14 0-16,0-14 0 15,21 4 0-15,-2-9 0 0,7-1 0 16,4-6 0-16,5-5 0 16,3-4 0-16,0-2 0 15,0-7 0-15,-3-1 0 16,-3-4 0-16,-6-5 0 16,-5-3 0-16,-5-1 0 15,-6 1 0-15,-5 2 0 16,-3 5 0-16,-4 5 0 15,-1 6 0-15,-4 8 0 16,7 17 0-16,-13-7 0 16,13 7 0-16,-11 21 0 15,6-1 0-15,0 5 0 16,0 2 0-16,2 4 0 0,3 3 0 16,1 1 0-16,2 1 0 15,1 0 0-15,2 0 0 16,0 0 0-16,2-1 0 15,-2-3 0-15,1-1 0 16,-1-4 0-16,-1-2 0 16,4 0 0-16,-11-14 0 15,8 3 0-15,-6-14-202 16,0 0-48-16</inkml:trace>
  <inkml:trace contextRef="#ctx0" brushRef="#br0" timeOffset="3">13989-681 1023 0,'0'0'0'0,"-18"22"0"15,5 0 0 1,-4-12 0-16,-2 3 0 16,-3 3 0-16,-2 3 0 0,-2 4 0 15,1 2 0-15,-2 2 0 16,1 2 0-16,2 3 0 16,3 1 0-16,3 3 0 15,5 1 0-15,4 1 0 16,7-1 0-16,8-1 0 15,7-2 0-15,7-4 0 16,5-11 0-16,13 4 0 0,-6-14 0 16,8 0-211-16,-6-13-41 15</inkml:trace>
  <inkml:trace contextRef="#ctx0" brushRef="#br0" timeOffset="5">14379-538 1023 0,'0'0'0'16,"0"0"0"-16,3 13 0 16,-2 0 0-16,3 4 0 15,1 0 0-15,0 4 0 16,1 1 0-16,-1 1 0 15,0 0 0-15,-2-2 0 16,0-3 0-16,-1-1 0 16,-2-2 0-16,2-4 0 0,-3-2 0 15,1-9 0 1,2 9 0-16,-2-9 0 16,0 0 0-16,0 0 0 15,0 0 0-15,0 0 0 0,-1-12 0 16,1 12 0-16,-3-17 0 15,1 5 0-15,0-1 0 16,2-2 0-16,-2 0 0 16,1-3 0-16,1-1 0 15,-2 0 0-15,1 1 0 16,2-1 0-16,0 1 0 16,0 2 0-16,3 1 0 15,1 1 0-15,1 3 0 16,2 2 0-16,-1 0 0 15,-7 9 0-15,13-13 0 16,-13 13 0-16,12-8 0 16,-3 6 0-16,-9 2 0 0,14-4 0 15,-14 4 0-15,15-2 0 16,-5 3 0-16,0-1 0 16,-10 0 0-16,13 5 0 15,-4 0 0-15,-9-5 0 16,10 17 0-16,-7-8 0 15,-2 3 0-15,-2 2 0 16,2-1 0-16,-1 2 0 16,-6-3 0-16,0 0 0 15,-1-1 0-15,-1-1 0 16,-4-4 0-16,-5-6 0 16,7 6 0-16,-9-9 0 15,8 3-219-15,-5-8-27 0</inkml:trace>
  <inkml:trace contextRef="#ctx0" brushRef="#br0" timeOffset="-90737.2334">2865 47 1023 0,'0'0'0'0,"0"0"0"0,4-15 0 15,-3 26 0-15,0 3 0 16,0 2 0-16,-2 4 0 15,0 3 0-15,-2 5 0 16,1 1 0-16,-2 2 0 16,-1 0 0-16,1 1 0 15,2 3 0-15,-1-1 0 16,0 0 0-16,0-1 0 16,1-4 0-16,0 0 0 0,1-3 0 15,0-3 0-15,-3-6 0 16,4-3 0-1,0-14 0-15,0 13 0 16,-29-15 0-16,29 2 0 0,0 0 0 16,10-15-180-16,-11-4-61 15</inkml:trace>
  <inkml:trace contextRef="#ctx0" brushRef="#br0" timeOffset="-90736.2334">2852 91 1023 0,'0'0'0'0,"0"0"0"16,0 0 0-16,0 0 0 15,0 0 0-15,0 0 0 16,8-12 0-16,-8 12 0 16,0 0 0-16,0 0 0 15,0 0 0-15,0 0 0 16,0 0 0-16,0 0 0 16,10 18 0-16,-10-18 0 15,5 16 0-15,1-4 0 16,0 3 0-16,-1 2 0 15,4 2 0-15,1 3 0 16,0 0 0-16,2 3 0 0,0-2 0 16,-2 0 0-16,2 2 0 15,0-2 0-15,1 0 0 16,-3-2 0-16,2-1 0 16,-3-3 0-16,0-1 0 15,1-2 0-15,-10-14 0 16,11 15 0-16,-11-15 0 15,0 0 0-15,11 2 0 16,-11-2 0-16,0 0 0 16,10-16 0-16,-10 16 0 15,6-20 0-15,-3 8 0 16,-1-2 0-16,1-3 0 16,-2-2 0-16,-2-2 0 0,3-3 0 15,0-4 0-15,-1-2 0 16,0-4 0-16,0 0 0 15,1-4 0-15,3 0 0 16,-2-1 0-16,2 4 0 16,-1 4 0-16,4 4 0 15,-1 3 0-15,-1 6 0 16,-1 3 0-16,-5 15 0 16,14-20 0-16,-14 20 0 15,11-15 0-15,-11 15 0 16,9-11 0-16,-9 11 0 15,0 0 0-15,0 0 0 0,0 0 0 16,0 0 0-16,0 0 0 16,0 0 0-16,0 0 0 15,-5 16 0-15,5-16-170 16,-15 9-80-16</inkml:trace>
  <inkml:trace contextRef="#ctx0" brushRef="#br0" timeOffset="-90686.2334">6592 118 1023 0,'-18'-12'0'16,"18"12"0"-16,0 0 0 0,0 0 0 15,-12-7 0-15,12 7 0 16,-19 0 0-16,8 2 0 16,-3 0 0-1,2 3 0-15,-3 3 0 0,0 1 0 16,0 3 0-16,-1 1 0 15,2 5 0-15,2 0 0 16,2 4 0-16,2-1 0 16,3 2 0-16,3 1 0 15,4-1 0-15,3 1 0 16,4-2 0-16,3 0 0 16,4-6 0-16,8-1 0 15,2-5 0-15,4-1 0 0,4-7 0 16,2-2 0-16,0 3 0 15,-5-16 0-15,9 8 0 16,-14-11-190 0,6 7-60-16</inkml:trace>
  <inkml:trace contextRef="#ctx0" brushRef="#br0" timeOffset="-90687.2334">5385 91 1023 0,'0'0'0'16,"0"0"0"-16,0 0 0 15,11-9 0-15,-11 9 0 16,0 0 0-16,0 0 0 16,0 0 0-16,0 0 0 15,0 0 0-15,-7 20 0 16,4-6 0-16,-2 3 0 15,2 5 0-15,-1 3 0 16,0 3 0-16,-1 0 0 16,-1 3 0-16,1-1 0 15,0-1 0-15,0-3 0 16,-1-1 0-16,1-5 0 16,0-3 0-16,0-2 0 0,5-15 0 15,-6 16 0-15,6-16 0 16,0 0 0-16,0 0 0 15,0 0 0-15,-4-17 0 16,6 2 0-16,1-1 0 16,1-4 0-16,2-7 0 15,-1 0 0-15,2-4 0 16,1-1 0-16,1-1 0 16,0 2 0-16,3 0 0 15,-1 3 0-15,3 3 0 16,1 0 0-16,2 6 0 15,1 1 0-15,3 1 0 16,1 4 0-16,2-1 0 0,2 2 0 16,-2 2 0-16,-1 4 0 15,-1-1 0-15,-3 6 0 16,-2 4 0-16,-2 3 0 16,-2 7 0-16,-3 5 0 15,-1 3 0-15,-3 4 0 16,1 3 0-16,-5 4 0 15,-1 2 0-15,-2 1 0 16,-4-1 0-16,-2-1 0 16,-3 1 0-16,-3-3 0 15,-2-1 0-15,-2-3 0 16,-2-4 0-16,-2-2 0 0,0-5 0 16,-4-2 0-16,0-6 0 15,0-3 0-15,0-2 0 16,1-4 0-16,2-3 0 15,2-4 0-15,2 2 0 16,18 6 0-16,-18-14 0 16,18 14 0-16,-5-11-191 15,5 11-53-15</inkml:trace>
  <inkml:trace contextRef="#ctx0" brushRef="#br0" timeOffset="-90734.2334">1777 99 1023 0,'0'0'0'15,"0"0"0"-15,8 9 0 0,-8-9 0 16,1 11 0 0,-1-1 0-16,1-1 0 15,-1 4 0-15,3-1 0 16,-1 2 0-16,3 0 0 0,-2-1 0 15,3 0 0-15,0-3 0 16,-6-10 0-16,16 9 0 16,-16-9 0-16,20-1 0 15,-10-5 0-15,4-2 0 16,-1-6 0-16,2 0 0 16,0-3 0-16,0-1 0 15,-1-2 0-15,-2-3 0 16,-1 1 0-16,-3 1 0 15,-3 1 0-15,-2 2 0 16,-2 3 0-16,-1 2 0 16,-2 3 0-16,2 10 0 15,-3-11 0-15,3 11 0 0,0 0 0 16,0 0 0-16,0 0 0 16,0 0 0-16,0 0 0 15,2 11 0-15,-2-11 0 16,5 14 0-16,-2-3 0 15,2 0 0-15,-1 5 0 16,0 2 0-16,1 3 0 16,1 4 0-16,0 3 0 15,1 4 0-15,-1 2 0 16,0 2 0-16,-2-1 0 16,2 1 0-16,-4-2 0 15,-1 0 0-15,-1-4 0 16,-4-5 0-16,-1-3 0 0,-1-3 0 15,-1-3 0-15,-3-5 0 16,-1-1 0-16,-1-2 0 16,-1-3 0-16,0-3 0 15,-1-1 0-15,1-2 0 16,1-1 0-16,2-2 0 16,0-3 0-16,10 7 0 15,-13-16 0-15,13 16 0 16,0 0 0-16,-16-14 0 15,16 14 0-15,-6-10-207 16,6 10-43-16</inkml:trace>
  <inkml:trace contextRef="#ctx0" brushRef="#br0" timeOffset="-90735.2334">4200 189 1023 0,'14'-6'0'0,"-14"6"0"16,8-17 0-16,-8 17 0 15,21-3 0-15,-7 0 0 16,0 2 0-16,1 1 0 0,3 0 0 16,2 0 0-16,3 1 0 15,1 1 0-15,2-2 0 16,0 1 0-16,1 0 0 15,0-1 0-15,-4 1 0 16,-2-1 0-16,-3 0 0 16,-6 0 0-16,-12 0 0 15,18-1 0-15,-18 1 0 16,0 0 0-16,0 0 0 16,0 0 0-16,0 0 0 15,0 0 0-15,0 0 0 16,-11-7 0-16,11 7 0 0,0 0 0 15,-20-9 0-15,20 9-187 16,-17-3-65-16</inkml:trace>
  <inkml:trace contextRef="#ctx0" brushRef="#br0" timeOffset="-90681.2334">5517 824 1023 0,'0'0'0'15,"-5"-15"0"-15,5 15 0 0,7-21 0 16,-1 4 0-16,4-2 0 16,3-3 0-16,1-2 0 15,4-2 0-15,0-1 0 16,2-3 0-16,-1 3 0 16,0 2 0-16,-4 4 0 15,-3 3 0-15,-1 3 0 16,-11 15 0-16,13-12 0 15,-13 12 0-15,0 0 0 16,4 11 0-16,-4-11 0 0,-2 21 0 16,1-7 0-1,0 2 0-15,1 3 0 16,0 2 0-16,1 1 0 0,2 2 0 16,0-2 0-16,2 2 0 15,0-3 0-15,0-1 0 16,1-3 0-16,1 3 0 15,-7-20 0-15,6 20 0 16,-6-20-206-16,0 0-38 16</inkml:trace>
  <inkml:trace contextRef="#ctx0" brushRef="#br0" timeOffset="-90679.2334">5935 678 1023 0,'-1'27'0'0,"-4"-15"0"16,-2 8 0-16,6-2 0 16,4 0 0-16,-3 0 0 15,2-5 0-15,1 0 0 16,-3-13 0-16,5 18 0 0,-5-18 0 15,0 0 0-15,0 0 0 16,0 0 0-16,0 0 0 16,10-12 0-16,-10 0 0 15,1-8 0-15,0-3 0 16,0-2 0-16,2-2 0 16,-1 0 0-16,2-1 0 15,0 2 0-15,1 1 0 16,0 4 0-16,1 4 0 15,0 2 0-15,2 3 0 16,0 0 0-16,-8 12 0 16,20-16 0-16,-7 9 0 15,1 3 0-15,-1 4 0 0,2 3 0 16,0 2 0-16,-1 3 0 16,-2 3 0-16,0 3 0 15,-4 1 0 1,-3 1 0-16,-2-1 0 0,-4 0 0 15,-4-1 0-15,-3-2 0 16,-2-1 0-16,-1-2 0 16,0-2 0-16,11-7 0 15,-18 9 0-15,18-9 0 16,0 0 0-16,0 0 0 16,0 0 0-16,20 1 0 15,-4-2 0-15,4 1 0 16,3 4 0-16,-1-2 0 0,1 5 0 15,-5 1 0-15,-1 2 0 16,-6 1 0 0,-8 3 0-16,-6 1 0 15,-10 0 0-15,-5 1 0 0,-9-1 0 16,-4-1 0-16,-4-1 0 16,2 0 0-16,-1-3 0 15,5-4 0-15,-3-6 0 16,21 5 0-16,-2-13 0 15,13 8-218-15,8-19-32 16</inkml:trace>
  <inkml:trace contextRef="#ctx0" brushRef="#br0" timeOffset="34">13875 193 1023 0,'0'0'0'0,"22"6"0"16,-9-8 0-16,5 0 0 15,3-2 0-15,8 1 0 16,3-1 0-16,12 0 0 15,2 1 0-15,5-1 0 16,7 0 0-16,3-2 0 16,3 0 0-16,0 1 0 15,0-1 0-15,-5 0 0 0,-3 0 0 16,-7 1 0-16,-6 2 0 16,-6 0 0-1,-10 1 0-15,-1 1 0 16,-10 1 0-16,-5 1 0 0,-11-1 0 15,0 0 0-15,0 0 0 16,-4 9 0-16,4-9 0 16,-23 6 0-16,11-1-7 15,-10-5-240-15,7 5-4 16</inkml:trace>
  <inkml:trace contextRef="#ctx0" brushRef="#br0" timeOffset="-90678.2334">6701 516 969 0,'0'0'54'15,"-11"-2"-54"-15,11 2 0 16,0 0 0-16,7 13 0 16,-7-13 0-16,0 0 0 15,-1 13 0-15,1-13 0 16,0 15 0-16,0-15 0 15,-1 19 0-15,1-8 0 16,-1 1 0-16,-1 1 0 16,1-1 0-16,0 0 0 15,-1-1 0-15,2-11 0 16,-1 18 0-16,1-18 0 0,-2 12 0 16,2-12 0-16,0 0 0 15,0 0 0-15,0 0 0 16,0 0 0-1,0 0 0-15,5-11 0 0,-1 1 0 16,0-1 0-16,1-3 0 16,1 0 0-16,1-1 0 15,0 2 0-15,0 0 0 16,0 2 0-16,-7 11 0 16,12-16 0-16,-12 16 0 15,11-9 0-15,-11 9 0 16,0 0 0-16,0 0 0 15,11 5 0-15,-11-5 0 0,4 12 0 16,-4-12 0-16,1 20 0 16,-1-8 0-1,-1-1 0-15,-1 1 0 16,-2-1 0-16,4-11 0 0,-3 17 0 16,3-17 0-16,0 0 0 15,0 0 0-15,0 0 0 16,0 0 0-16,0 0 0 15,7-11 0-15,1-2 0 16,4-1 0-16,0-2 0 16,0 1 0-16,4 0 0 15,-1 1 0-15,0 2 0 16,0 5 0-16,-4 1 0 0,0 4 0 16,-11 2 0-1,19 2 0-15,-19-2 0 16,13 8 0-16,-13-8 0 15,7 15 0-15,-6-3 0 0,0 0 0 16,1 2 0-16,-2-1 0 16,1 1 0-16,1 0 0 15,0-2 0-15,9 2 0 16,-11-14 0-16,13 8 0 16,-13-8-124-16,14-4-129 15</inkml:trace>
  <inkml:trace contextRef="#ctx0" brushRef="#br0" timeOffset="-90684.2334">8062-203 1023 0,'0'0'0'0,"0"0"0"0,-4-11 0 16,4 11 0-16,0 0 0 15,0 0 0-15,0 0 0 16,-2 11 0-16,2-11 0 16,2 19 0-16,-1-4 0 15,1 2 0-15,2 1 0 16,3 1 0-16,-2 1 0 16,1-1 0-16,1-1 0 0,-1-5 0 15,1-1 0-15,-7-12 0 16,13 11 0-1,-2-11 0-15,-11 0 0 16,14-14 0-16,-5 2 0 16,2-3 0-16,-4-4 0 0,2-1 0 15,-2 0 0-15,-8 1 0 16,4 2 0-16,3 4 0 16,-6 3 0-16,0 10 0 15,-1-10 0-15,1 10 0 16,0 0 0-16,0 12 0 15,0-12 0-15,0 19 0 16,0-6 0-16,0 1 0 0,4 4 0 16,-1 0 0-1,2 2 0-15,-2 2 0 16,4 1 0-16,-1 0 0 16,2 1 0-16,-3 2 0 0,-3 1 0 15,2-1 0-15,-3 1 0 16,-3-1 0-16,-5-1 0 15,-3-1 0-15,-4-4 0 16,-2-2 0-16,-5-3 0 16,-1-5 0-16,-3-4 0 15,-5-2 0-15,1-5 0 16,1-3 0-16,2-2 0 16,-1-3 0-16,6-2 0 15,3 2 0-15,4 0 0 16,6-2 0-16,8 11 0 15,-1-15 0-15,12 13 0 16,-3-8 0-16,7 8 0 0,-6-8-243 16,8 6-12-16</inkml:trace>
  <inkml:trace contextRef="#ctx0" brushRef="#br0" timeOffset="-90685.2334">7504 89 1023 0,'-13'-6'0'0,"13"6"0"15,-9-15 0-15,9 15 0 16,-20 0 0-16,7 3 0 0,-1 1 0 16,-2 0 0-16,0 4 0 15,0 2 0 1,0 2 0-16,2 3 0 15,0 1 0-15,4 2 0 0,3-1 0 16,2 1 0-16,5-1 0 16,2-2 0-16,4-3 0 15,-6-12 0-15,24 14 0 16,-5-13 0-16,3-4 0 16,4-7 0-16,3-3 0 15,5-5 0-15,-2-2 0 16,2-4 0-16,-4-5 0 15,-2-3 0-15,-4-1 0 0,-4-5 0 16,-5 0 0-16,-5-5 0 16,-4-3 0-1,-3 0 0-15,-3-1 0 16,0 1 0-16,-2 6 0 0,2 4 0 16,-1 5 0-16,1 9 0 15,0 5 0-15,1 5 0 16,-1 12 0-16,0 0 0 15,0 0 0-15,-1 15 0 16,-1 0 0-16,-2 3 0 16,0 5 0-16,2 6 0 15,-1 3 0-15,1 4 0 16,1 5 0-16,-1 3 0 16,2 2 0-16,2-2 0 15,0-1 0-15,-1-4 0 16,3-1 0-16,0-5 0 15,1-3 0-15,-2-7 0 0,2-5 0 16,2 0 0-16,24-1 0 16,-31-17 0-16,11 17 0 15,-11-17-179-15,0 0-71 16</inkml:trace>
  <inkml:trace contextRef="#ctx0" brushRef="#br0" timeOffset="6">14501-691 1023 0,'20'7'0'0,"-20"-7"0"16,17-2 0-16,-6 12 0 15,3 3 0-15,-1 3 0 16,3 5 0-16,4 2 0 16,-3 4 0-16,2 4 0 0,4 0 0 15,-4 1 0-15,-2 2 0 16,-1-2 0-16,-4-1 0 15,-8 0 0-15,-2-3 0 16,-8-2 0-16,-4 0 0 16,-4-2 0-16,-3 0 0 15,-2-2 0-15,-14-6 0 16,21 5 0-16,-5-12 0 16,12 5-224-16,5-14-25 15</inkml:trace>
  <inkml:trace contextRef="#ctx0" brushRef="#br0" timeOffset="-90680.2334">5561 706 1023 0,'0'0'0'15,"0"0"0"-15,0 0 0 16,24-7 0-16,-8 3 0 16,5 2 0-16,3-2 0 15,1 1 0-15,3-2 0 16,1 4 0-16,-5-8 0 15,6 11 0-15,-12-7-191 16,6 6-51-16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8:36:45.03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843FCA9-B8C8-4B8D-BB0B-EC5F665D4015}" emma:medium="tactile" emma:mode="ink">
          <msink:context xmlns:msink="http://schemas.microsoft.com/ink/2010/main" type="writingRegion" rotatedBoundingBox="9333,16233 18874,15727 18942,17008 9400,17514"/>
        </emma:interpretation>
      </emma:emma>
    </inkml:annotationXML>
    <inkml:traceGroup>
      <inkml:annotationXML>
        <emma:emma xmlns:emma="http://www.w3.org/2003/04/emma" version="1.0">
          <emma:interpretation id="{C53855B6-A4A8-4B01-A604-A8DC7F4962E7}" emma:medium="tactile" emma:mode="ink">
            <msink:context xmlns:msink="http://schemas.microsoft.com/ink/2010/main" type="paragraph" rotatedBoundingBox="9333,16233 18874,15727 18942,17008 9400,17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AE9229-B6F6-428D-BE01-564113657FAB}" emma:medium="tactile" emma:mode="ink">
              <msink:context xmlns:msink="http://schemas.microsoft.com/ink/2010/main" type="line" rotatedBoundingBox="9333,16233 18874,15727 18942,17008 9400,17514"/>
            </emma:interpretation>
          </emma:emma>
        </inkml:annotationXML>
        <inkml:traceGroup>
          <inkml:annotationXML>
            <emma:emma xmlns:emma="http://www.w3.org/2003/04/emma" version="1.0">
              <emma:interpretation id="{42B62BA5-E64C-47B1-BC7B-DF2672EF5C77}" emma:medium="tactile" emma:mode="ink">
                <msink:context xmlns:msink="http://schemas.microsoft.com/ink/2010/main" type="inkWord" rotatedBoundingBox="9675,16183 10288,17054 9732,17445 9119,16573"/>
              </emma:interpretation>
              <emma:one-of disjunction-type="recognition" id="oneOf0">
                <emma:interpretation id="interp0" emma:lang="en-US" emma:confidence="0">
                  <emma:literal>Nos</emma:literal>
                </emma:interpretation>
                <emma:interpretation id="interp1" emma:lang="en-US" emma:confidence="0">
                  <emma:literal>No,</emma:literal>
                </emma:interpretation>
                <emma:interpretation id="interp2" emma:lang="en-US" emma:confidence="0">
                  <emma:literal>NAs</emma:literal>
                </emma:interpretation>
                <emma:interpretation id="interp3" emma:lang="en-US" emma:confidence="0">
                  <emma:literal>Nog</emma:literal>
                </emma:interpretation>
                <emma:interpretation id="interp4" emma:lang="en-US" emma:confidence="0">
                  <emma:literal>No.</emma:literal>
                </emma:interpretation>
              </emma:one-of>
            </emma:emma>
          </inkml:annotationXML>
          <inkml:trace contextRef="#ctx0" brushRef="#br0">118 0 1023 0,'0'0'0'0,"0"0"0"16,0 0 0-16,0 0 0 15,0 0 0-15,0 0 0 16,0 0 0-16,1 12 0 15,-1-12 0-15,-4 18 0 16,0-4 0-16,2 8 0 16,-4 3 0-16,0 6 0 15,-4 7 0-15,4 4 0 16,-4 0 0-16,1 5 0 0,-2 0 0 16,2-2 0-1,0-2 0-15,-1-3 0 16,5-6 0-16,-1-2 0 0,2-4 0 15,0-6 0-15,1-4 0 16,2-4 0-16,1-14 0 16,0 0 0-16,0 0 0 15,4-14 0-15,-4 14-162 16,10-28-81-16,2 9-8 16</inkml:trace>
          <inkml:trace contextRef="#ctx0" brushRef="#br0" timeOffset="708.0885">94 25 1023 0,'0'0'0'16,"0"0"0"-16,-1 16 0 15,1-16 0-15,0 0 0 16,0 0 0-16,0 0 0 0,0 15 0 15,0-15 0-15,0 20 0 16,1-3 0-16,2 8 0 16,1 4 0-16,1 7 0 15,0 3 0-15,2 4 0 16,4 2 0-16,-2 1 0 16,2-4 0-16,1-2 0 15,1-6 0-15,-2-3 0 16,1-3 0-16,-3-6 0 0,0-5 0 15,-1-3 0 1,-8-14 0-16,14 17 0 16,-14-17 0-16,12 4 0 15,-12-4 0-15,11-8 0 0,-11 8 0 16,12-19 0-16,-4 6 0 16,2-5 0-16,0-5 0 15,1-4 0-15,0-4 0 16,-1-8 0-16,2-2 0 15,0-9 0-15,-1-2 0 16,-3 3 0-16,0 2 0 16,-1 5 0-16,-1 3 0 15,-3 8 0-15,0 5 0 16,-2 12 0-16,-1 14 0 16,4-17 0-16,-4 17 0 15,0 0 0-15,0 0 0 16,0 0 0-16,3 14 0 0,9-1 0 15,-12-13 0-15,12 19 0 16,-12-19-189-16,20 13-63 16</inkml:trace>
          <inkml:trace contextRef="#ctx0" brushRef="#br0" timeOffset="1758.647">476 598 1023 0,'0'0'0'15,"0"0"0"-15,0 0 0 16,-12 6 0-16,12-6 0 0,0 0 0 15,-1 13 0-15,1-13 0 16,0 16 0-16,0-16 0 16,0 24 0-1,-1-10 0-15,1 2 0 0,-2 0 0 16,0 1 0-16,0 2 0 16,1-3 0-16,-2 0 0 15,2 2 0-15,0-2 0 16,-1-1 0-16,4 0 0 15,-2-4 0-15,0-11 0 16,1 19 0-16,-1-19 0 16,0 0 0-16,3 12 0 0,-3-12 0 15,0 0 0 1,0 0 0-16,0 0 0 16,0 0 0-16,5-19 0 15,-4 7 0-15,2 1 0 0,0-5 0 16,2-4 0-16,-2-2 0 15,3 0 0-15,0-3 0 16,0-2 0-16,2 3 0 16,0 0 0-16,1 2 0 15,-1 3 0-15,2 2 0 16,0 2 0-16,1 3 0 16,-11 12 0-16,20-17 0 15,-20 17 0-15,20-8 0 0,-20 8 0 16,20 2 0-1,-20-2 0-15,16 12 0 16,-16-12 0-16,9 23 0 16,-6-8 0-16,-3 1 0 0,-4 1 0 15,-1 2 0-15,-3-3 0 16,-3 0 0-16,0-4 0 16,11-12 0-16,-20 15 0 15,20-15 0-15,-16 7 0 16,16-7 0-16,0 0 0 15,0 0 0-15,0 0 0 16,0 0 0-16,23-9 0 16,-8 9 0-16,2 2 0 15,0 1 0-15,1 1 0 16,-2 3 0-16,0 3 0 16,-3 2 0-16,-4 3 0 15,-3 3 0-15,-6 2 0 0,-2 3 0 16,-3-1 0-16,-6 2 0 15,-1-4 0-15,-2-1 0 16,-2-3 0-16,0-6 0 16,-2-4 0-16,2-6 0 15,-1 22 0-15,0-39 0 16,10 4 0-16,-4-14-166 16,13 5-83-16</inkml:trace>
        </inkml:traceGroup>
        <inkml:traceGroup>
          <inkml:annotationXML>
            <emma:emma xmlns:emma="http://www.w3.org/2003/04/emma" version="1.0">
              <emma:interpretation id="{E2D8D5FF-82E2-47A1-BBDC-5751E04D4760}" emma:medium="tactile" emma:mode="ink">
                <msink:context xmlns:msink="http://schemas.microsoft.com/ink/2010/main" type="inkWord" rotatedBoundingBox="10441,16494 10839,16398 10897,16640 10499,16736"/>
              </emma:interpretation>
              <emma:one-of disjunction-type="recognition" id="oneOf1">
                <emma:interpretation id="interp5" emma:lang="en-US" emma:confidence="1">
                  <emma:literal>=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•A</emma:literal>
                </emma:interpretation>
                <emma:interpretation id="interp9" emma:lang="en-US" emma:confidence="0">
                  <emma:literal>•I</emma:literal>
                </emma:interpretation>
              </emma:one-of>
            </emma:emma>
          </inkml:annotationXML>
          <inkml:trace contextRef="#ctx0" brushRef="#br0" timeOffset="2703.5671">1133 164 1023 0,'0'0'0'16,"0"0"0"-16,-2 18 0 16,2-18 0-16,0 0 0 15,0 0 0-15,22-6 0 16,-22 6 0-16,26-6 0 15,-8 2 0-15,4 1 0 16,-1-1 0-16,3 0 0 0,0 2 0 16,-2-2 0-1,0 1 0-15,-4 2 0 16,0-1 0-16,-4 1 0 16,0 0 0-16,0 1 0 0,-2-2 0 15,-12 2 0-15,20 2 0 16,-20-2 0-16,43 9 0 15,-43-9 0 1,0 0 0-16,0 0-185 0,0 0-58 16</inkml:trace>
          <inkml:trace contextRef="#ctx0" brushRef="#br0" timeOffset="3183.5341">1115 360 1023 0,'0'0'0'0,"0"0"0"16,0 0 0-16,0 0 0 0,0 0 0 15,20-7 0-15,-4 3 0 16,7 0 0-16,1 0 0 15,5 1 0 1,-2 2 0-16,2 0 0 0,-4 1 0 16,-1 1 0-16,-1 0 0 15,-4 1 0-15,-6 0 0 16,-1 0 0-16,0-2 0 16,-12 0 0-16,20 0 0 15,-20 0 0-15,16 1 0 16,-16-1 0-16,0 0 0 15,6-16-190-15,-6 16-59 16</inkml:trace>
        </inkml:traceGroup>
        <inkml:traceGroup>
          <inkml:annotationXML>
            <emma:emma xmlns:emma="http://www.w3.org/2003/04/emma" version="1.0">
              <emma:interpretation id="{41C49799-E2AF-4F66-B973-260C08049290}" emma:medium="tactile" emma:mode="ink">
                <msink:context xmlns:msink="http://schemas.microsoft.com/ink/2010/main" type="inkWord" rotatedBoundingBox="11969,16181 13291,16111 13346,17139 12023,17209"/>
              </emma:interpretation>
              <emma:one-of disjunction-type="recognition" id="oneOf2">
                <emma:interpretation id="interp10" emma:lang="en-US" emma:confidence="0">
                  <emma:literal>TB</emma:literal>
                </emma:interpretation>
                <emma:interpretation id="interp11" emma:lang="en-US" emma:confidence="0">
                  <emma:literal>TBD.</emma:literal>
                </emma:interpretation>
                <emma:interpretation id="interp12" emma:lang="en-US" emma:confidence="0">
                  <emma:literal>TBD</emma:literal>
                </emma:interpretation>
                <emma:interpretation id="interp13" emma:lang="en-US" emma:confidence="0">
                  <emma:literal>YIN.</emma:literal>
                </emma:interpretation>
                <emma:interpretation id="interp14" emma:lang="en-US" emma:confidence="0">
                  <emma:literal>Yr-Mr.</emma:literal>
                </emma:interpretation>
              </emma:one-of>
            </emma:emma>
          </inkml:annotationXML>
          <inkml:trace contextRef="#ctx0" brushRef="#br0" timeOffset="37218.98">2648 122 1023 0,'0'0'0'16,"0"0"0"-16,0 0 0 15,0 0 0-15,0 0 0 16,0 0 0-16,-6 14 0 16,6-14 0-16,-2 18 0 0,0-5 0 15,-2 2 0-15,0 2 0 16,0 1 0 0,3 1 0-16,-2 0 0 15,2-2 0-15,4-2 0 16,-1-3 0-16,-2-12 0 0,18 9 0 15,-5-9 0-15,0-5 0 16,4-5 0-16,3-3 0 16,4-3 0-16,2-5 0 15,-2-3 0-15,0-1 0 16,0-6 0-16,-3 2 0 16,-1 0 0-16,-4 3 0 15,-4 2 0-15,-4 4 0 0,-3 5 0 16,-5 15 0-1,0 0 0-15,0 0 0 16,0 0 0-16,2 13 0 16,-2 1 0-16,-2 2 0 0,2 2 0 15,2 2 0-15,0 3 0 16,2 2 0-16,4 4 0 16,-1 4 0-16,1 6 0 15,2 7 0-15,1 5 0 16,-2 3 0-16,2 4 0 15,-2-2 0-15,-3-2 0 16,-2-6 0-16,-4-4 0 16,-4-9 0-16,-3-8 0 0,-4-7 0 15,-6-8 0 1,-3-5 0-16,-3-10 0 16,0-3 0-16,-3-10 0 15,1-6 0-15,2-1 0 0,2-4 0 16,4 0 0-16,2 2 0 15,7 1 0-15,5-1 0 16,3 25 0-16,-2-22 0 16,2 22-187-16,0 0-57 15</inkml:trace>
          <inkml:trace contextRef="#ctx0" brushRef="#br0" timeOffset="37724.3564">3164 587 1023 0,'-13'0'0'0,"13"0"0"16,0 0 0-16,-4 14 0 16,4-14 0-16,0 19 0 15,0-5 0-15,1 2 0 16,1 3 0-16,-1 1 0 16,2 1 0-16,-1 3 0 15,1-1 0-15,-1-2 0 16,1-3 0-16,-2 1 0 15,1-4 0-15,-1-4 0 16,40 3 0-16,-41-14 0 16,0 0 0-16,-4-14-220 0,4 14-22 15</inkml:trace>
          <inkml:trace contextRef="#ctx0" brushRef="#br0" timeOffset="38302.6648">3156 587 1023 0,'0'0'0'0,"0"0"0"15,-4-15 0 1,4 15 0-16,0 0 0 15,19-16 0-15,-19 16 0 16,22-10 0-16,-8 4 0 0,4 2 0 16,-2 2 0-16,3 2 0 15,-3 2 0-15,-3 5 0 16,1 1 0-16,-14-8 0 16,18 24 0-16,-14-11 0 15,-4 3 0-15,-4-3 0 16,-4 0 0-16,-1-1 0 15,-6-1 0-15,2-3 0 16,-2-1 0-16,2-2 0 0,13-5 0 16,-19 7 0-1,19-7 0-15,0 0 0 16,0 0 0-16,16-2 0 16,-2 2 0-16,3 0 0 0,3 3 0 15,0 0 0-15,0 2 0 16,-3 3 0-16,-3 2 0 15,-2 2 0-15,-3 2 0 16,-6 3 0-16,-6-2 0 16,-4 3 0-16,-5-1 0 15,-2-1 0-15,-5-1 0 16,-1-3 0-16,0-2 0 16,3-6 0-16,1 0 0 0,2-25 0 15,14 21 0 1,-14-21 0-16,16 8-221 15,-7-14-20-15</inkml:trace>
          <inkml:trace contextRef="#ctx0" brushRef="#br0" timeOffset="40203.3542">3588-172 1023 0,'0'0'0'0,"0"0"0"0,0 0 0 0,0 0 0 0,0 0 0 16,0 0 0-16,0 0 0 15,0 0 0-15,0 0 0 16,0 0 0-16,0 0 0 16,-11 13 0-16,11-13 0 15,0 0 0-15,0 0 0 16,4 15 0-16,-4-15 0 16,8 17 0-16,1-5 0 15,2 2 0-15,-6 2 0 16,7 4 0-16,-1 5 0 15,6 2 0-15,-2 1 0 0,3 0 0 16,-3 0 0-16,0-2 0 16,1-1 0-16,-4-3 0 15,1-5 0-15,-4-3 0 16,-1 0 0-16,-8-14 0 16,12 20 0-16,-12-20 0 15,8 17 0-15,-8-17 0 16,10 14 0-16,-10-14 0 15,10 15 0-15,-10-15 0 16,12 15 0-16,-12-15 0 16,12 13 0-16,-12-13 0 15,8 12 0-15,-8-12 0 16,0 0 0-16,0 0 0 0,15 13 0 16,-15-13 0-16,0 0 0 15,0 0 0-15,0 0 0 16,0 0 0-1,0 0 0-15,0 0 0 0,0 0 0 16,8-12 0-16,-8 12 0 16,1-14 0-16,-1 2 0 15,0-4 0-15,0-3 0 16,-3-5 0-16,1-2 0 16,1-8 0-16,-1-3 0 15,-2-2 0-15,2-3 0 16,0 3 0-16,0 1 0 0,2 5 0 15,1 4 0-15,-1 5 0 16,1 7 0-16,2 4 0 16,-3 13 0-1,-1-18 0-15,1 18 0 16,0 0 0-16,5-13 0 0,-5 13 0 16,0 0 0-16,0 0 0 15,12-10 0-15,-12 10 0 16,0 0 0-16,21 6 0 15,-21-6 0-15,13 3 0 16,-13-3-179-16,14-3-74 16</inkml:trace>
          <inkml:trace contextRef="#ctx0" brushRef="#br0" timeOffset="39219.6242">3610-102 1023 0,'0'-13'0'16,"0"13"0"-16,0 0 0 16,0 0 0-16,0 0 0 15,0 0 0-15,0 0 0 16,0 0 0-16,0 0 0 15,3 14 0-15,-6-2 0 0,2 3 0 16,-3 5 0 0,3 5 0-16,-3 3 0 15,4 5 0-15,1 0 0 16,-1 3 0-16,3 0 0 0,-2-2 0 16,4-2 0-16,-3-4 0 15,0-5 0-15,-2-3 0 16,6-6 0-16,-6-14 0 15,0 17 0-15,0-17 0 16,0 0 0-16,0-16 0 16,0 16-177-16,-2-34-69 15</inkml:trace>
          <inkml:trace contextRef="#ctx0" brushRef="#br0" timeOffset="41797.3215">4542 44 1023 0,'0'0'0'0,"0"0"0"16,23-5 0-16,-23 5 0 16,24 1 0-16,-10 2 0 15,6-2 0-15,0 2 0 0,4-3 0 16,2 0 0-16,-2 0 0 15,1 2 0-15,-4-2 0 16,2-1 0-16,-7 1 0 16,-3 0 0-16,-13 0 0 15,15 4 0-15,-15-4 0 16,0 0 0-16,0 0 0 16,12-3 0-16,-12 3 0 15,0 0 0-15,0 0-166 16,8-25-88-16,-8 25 3 15</inkml:trace>
        </inkml:traceGroup>
        <inkml:traceGroup>
          <inkml:annotationXML>
            <emma:emma xmlns:emma="http://www.w3.org/2003/04/emma" version="1.0">
              <emma:interpretation id="{4FDFB6A8-64E7-4BFB-BB34-E77D28ED3225}" emma:medium="tactile" emma:mode="ink">
                <msink:context xmlns:msink="http://schemas.microsoft.com/ink/2010/main" type="inkWord" rotatedBoundingBox="15072,16145 18776,15587 18948,16727 15244,17285"/>
              </emma:interpretation>
              <emma:one-of disjunction-type="recognition" id="oneOf3">
                <emma:interpretation id="interp15" emma:lang="en-US" emma:confidence="0">
                  <emma:literal>Dandy,</emma:literal>
                </emma:interpretation>
                <emma:interpretation id="interp16" emma:lang="en-US" emma:confidence="0">
                  <emma:literal>Dandy</emma:literal>
                </emma:interpretation>
                <emma:interpretation id="interp17" emma:lang="en-US" emma:confidence="0">
                  <emma:literal>Dandy.</emma:literal>
                </emma:interpretation>
                <emma:interpretation id="interp18" emma:lang="en-US" emma:confidence="0">
                  <emma:literal>Dandy"</emma:literal>
                </emma:interpretation>
                <emma:interpretation id="interp19" emma:lang="en-US" emma:confidence="0">
                  <emma:literal>Dandy",</emma:literal>
                </emma:interpretation>
              </emma:one-of>
            </emma:emma>
          </inkml:annotationXML>
          <inkml:trace contextRef="#ctx0" brushRef="#br0" timeOffset="45339.0876">6169 532 1023 0,'0'0'0'0,"0"0"0"15,0-22 0-15,0 22 0 0,0 0 0 16,0 0 0-16,0 0 0 16,0 0 0-16,-4 13 0 15,4-13 0-15,0 21 0 16,0-7 0-16,-1 3 0 15,0 1 0-15,-1 2 0 16,2 1 0-16,-2-1 0 16,0-1 0-16,0-2 0 15,0-2 0-15,1-3 0 0,1-12 0 16,-4 16 0-16,4-16 0 16,0 0 0-1,0 0 0-15,-4 12 0 16,4-12 0-16,0 0 0 0,0 0 0 15,0 0 0-15,3-18 0 16,-3 18 0-16,2-17 0 16,-2 5 0-16,-1 0 0 15,1 0 0-15,-1 0 0 16,-1 0 0-16,2 12 0 16,-4-23 0-16,4 23 0 15,2-18 0-15,-2 18 0 16,5-21 0-16,-5 21 0 15,15-20 0-15,-6 8 0 16,4 4 0-16,1-2 0 16,0-1 0-16,4 3 0 15,-4 1 0-15,2 1 0 0,-3 2 0 16,1 4 0-16,-14 0 0 16,18 5 0-16,-18-5 0 15,10 19 0-15,-8-7 0 16,-3 2 0-16,-2 2 0 15,-1-1 0-15,-1-2 0 16,-2 0 0-16,7-13 0 16,-13 18 0-16,13-18 0 15,0 0 0-15,-12 11 0 16,12-11 0-16,0 0 0 16,0 0 0-16,12 0 0 15,-12 0 0-15,16 2 0 16,-16-2 0-16,23 5 0 0,-23-5 0 15,22 13 0-15,-22-13 0 16,19 20 0-16,-12-8 0 16,-1 1 0-16,-4 2 0 15,-4-2 0-15,-2 2 0 16,-4 0 0-16,-4-4 0 16,-2 3 0-16,-4-5 0 15,4 0 0-15,-2-3 0 16,4 0 0-16,12-6 0 15,-18-8 0-15,18 8 0 16,0-17 0-16,0 17-159 16,12-30-84-16,2 16 1 15</inkml:trace>
          <inkml:trace contextRef="#ctx0" brushRef="#br0" timeOffset="46263.1884">6453 794 584 0,'0'0'209'0,"0"0"13"16,0 0-214-16,0 0-8 16,0 0 0-16,0 0 0 15,0 0 0-15,0 0 0 16,0 0 0-16,0 0 0 16,-11-14 0-16,11 14 0 15,0-12 0-15,0 12 0 16,3-15 0-16,0 3 0 15,1-3 0-15,4-2 0 16,0-3 0 0,1-4 0-16,1-3 0 0,4 1 0 0,-4-2 0 15,2 5 0-15,-2 0 0 16,0 4 0-16,-4 3 0 16,0 4 0-16,-6 12 0 15,10-13 0-15,-10 13 0 16,0 0 0-16,6-13 0 15,-6 13 0-15,0 0 0 16,0 0 0-16,0 0 0 16,0 0 0-16,0 0 0 15,0 0 0-15,15 12 0 16,-14 1 0-16,2 3 0 16,0 4 0-16,2 1 0 15,2 4 0-15,-2 3 0 0,4 1 0 16,1 2 0-16,0-6 0 15,0 3 0-15,-1-2 0 16,0 0 0-16,1-5 0 16,-4-1 0-16,0-6 0 15,-4-2 0-15,-2-12 0 16,10 13 0-16,-10-13 0 16,0 0-176-16,-14-22-63 15</inkml:trace>
          <inkml:trace contextRef="#ctx0" brushRef="#br0" timeOffset="46579.7388">6511 731 1023 0,'0'0'0'15,"11"-12"0"-15,-11 12 0 16,20-10 0 0,-5 4 0-16,2 0 0 0,2-1 0 15,1 2 0-15,1-2 0 16,-4 2 0-16,1 1 0 16,-2 3 0-16,-4-1 0 15,-12 2 0-15,17 3 0 0,-17-3 0 16,0 0 0-16,0 0 0 15,8 15 0-15,-8-15 0 16,0 0-158 0,0 0-86-16</inkml:trace>
          <inkml:trace contextRef="#ctx0" brushRef="#br0" timeOffset="47722.1769">7285-94 1023 0,'-4'-13'0'0,"4"13"0"15,0 0 0-15,3-15 0 16,-3 15 0-16,0-16 0 15,0 16 0-15,0-18 0 16,0 18 0-16,-6-22 0 16,6 22 0-16,-5-18 0 15,5 18 0-15,-7-12 0 16,7 12 0-16,0 0 0 16,-18 0 0-16,18 0 0 0,-24 15 0 15,8-4 0-15,-2 4 0 16,-1 2 0-16,-1 3 0 15,-3 3 0 1,2 2 0-16,-1 3 0 0,2 1 0 16,3 0 0-16,4 2 0 15,5-2 0-15,2 1 0 16,9-2 0-16,4 0 0 16,6-3 0-16,4-1 0 15,5 0 0-15,3-4 0 16,3 1 0-16,1-6 0 15,2-2 0-15,-2-9 0 0,-6-4 0 16,6 4 0-16,-10-13 0 16,3 5-170-16,-12-13-78 15</inkml:trace>
          <inkml:trace contextRef="#ctx0" brushRef="#br0" timeOffset="48606.9932">7533 244 1023 0,'0'0'0'16,"0"0"0"-1,0 0 0-15,0 0 0 16,0 0 0-16,0 0 0 0,0 0 0 16,0 0 0-16,-3 16 0 15,3-16 0-15,-7 18 0 16,7-18 0-16,-8 23 0 15,3-9 0-15,1 0 0 16,0 2 0-16,1-3 0 16,1-1 0-16,2-12 0 15,-4 16 0-15,4-16 0 16,0 0 0-16,0 0 0 16,0 0 0-16,0 0 0 15,0 0 0-15,9-17 0 16,-1 1 0-16,3 0 0 15,1-4 0-15,2 0 0 0,1 2 0 16,-2 3 0-16,-1 3 0 16,-12 12 0-16,20-5 0 15,-20 5 0-15,12 12 0 16,-12-12 0-16,6 23 0 16,-5-12 0-16,0 3 0 15,1-2 0-15,-2-12 0 16,1 16 0-16,-1-16 0 15,0 0 0-15,0 0 0 16,0 0 0-16,0 0 0 16,0 0 0-16,13-15 0 15,-13 15 0-15,16-17 0 16,-16 17 0-16,20-15 0 0,-8 13 0 16,-12 2 0-16,21 5 0 15,-9 3 0-15,0 4 0 16,0 2 0-16,-1 4 0 15,1 0 0-15,-3 2 0 16,1-3 0-16,-8-5 0 16,12 7 0-16,-14-19 0 15,14-2-158-15,-12-11-95 16</inkml:trace>
          <inkml:trace contextRef="#ctx0" brushRef="#br0" timeOffset="43839.1844">5832-146 1023 0,'-6'-13'0'0,"6"13"0"15,0 0 0-15,0 0 0 16,0 0 0-16,0 0 0 16,-3 12 0-16,3 0 0 15,3 5 0-15,-5 4 0 16,4 5 0-16,-2 7 0 15,0 3 0-15,-2 2 0 16,0 2 0-16,0-2 0 0,-2-1 0 16,-1-1 0-16,-2-3 0 15,5-6 0-15,-1-3 0 16,-2-3 0 0,1-5 0-16,-2-3 0 0,6-13 0 15,-5 15 0-15,5-15 0 16,0 0 0-16,0 0 0 15,0 0 0-15,0 0 0 16,-1-19 0-16,2 7 0 16,-1-2 0-16,0-2 0 15,3-5 0-15,-3-1 0 16,0 0 0-16,-2-3 0 0,1-1 0 16,0-1 0-16,2 0 0 15,0-1 0-15,-1 3 0 16,3-2 0-16,1 1 0 15,1-1 0-15,5 3 0 16,0 2 0-16,1 1 0 16,1 1 0-16,0 3 0 15,3 1 0-15,-2 1 0 16,2 2 0-16,-1 3 0 16,0 1 0-16,0 3 0 15,0 3 0-15,-1-1 0 16,0 4 0-16,2 3 0 15,-2 3 0-15,2 2 0 0,-1 4 0 16,2 3 0 0,0 3 0-16,3 2 0 15,-3 4 0-15,1 0 0 16,-2 1 0-16,-3 4 0 0,-3 3 0 16,-1 0 0-16,-4 3 0 15,-4-1 0-15,-4 3 0 16,-1 0 0-16,-4 0 0 15,-3-5 0-15,-3 0 0 16,-2-4 0-16,-2-3 0 16,-1-6 0-16,0-3 0 15,-3-7 0-15,0-4 0 16,0-2 0-16,3-6 0 16,-4-5 0-16,3-6 0 15,1 1 0-15,0-3 0 16,5 0 0-16,2 2 0 15,5-2 0-15,8 16 0 0,-10-14 0 16,10 14-156-16,0 0-87 16,19-4-7-16</inkml:trace>
          <inkml:trace contextRef="#ctx0" brushRef="#br0" timeOffset="50267.4706">8519-111 1023 0,'0'0'0'0,"0"0"0"15,-10-12 0-15,10 12 0 16,-14-9 0-16,14 9 0 16,-18-4 0-16,4 4 0 15,2 2 0-15,-4 4 0 16,0 1 0-16,0 7 0 15,-1 3 0-15,0 3 0 16,1 2 0-16,1 6 0 16,1-1 0-16,4 1 0 15,2-3 0-15,4-1 0 0,3-3 0 16,4-5 0-16,3-1 0 16,-6-15 0-16,26 9 0 15,-8-12 0-15,5-3 0 16,3-5 0-16,4-8 0 15,0-3 0-15,1-9 0 16,0-3 0-16,-2-9 0 16,-4-4 0-16,-3-8 0 15,-7-6 0-15,-4 0 0 16,-3 0 0-16,-4 5 0 16,-4 6 0-16,-3 7 0 15,-1 10 0-15,-2 9 0 0,0 10 0 16,6 14 0-16,-11-11 0 15,11 11 0-15,0 0 0 16,-15 3 0 0,15-3 0-16,-12 12 0 0,12-12 0 15,-11 25 0-15,5-5 0 16,2 5 0-16,1 10 0 16,-1 3 0-16,3 9 0 15,1 2 0-15,0 2 0 16,4 2 0-16,0 2 0 15,1-5 0-15,2-5 0 16,1-3 0-16,0-8 0 16,1-5 0-16,-2-6 0 0,1-5 0 15,-2-4 0-15,25 2 0 16,-31-16 0 0,0 0 0-16,0 0-149 15,14-11-102-15</inkml:trace>
          <inkml:trace contextRef="#ctx0" brushRef="#br0" timeOffset="52242.6729">8977-465 1023 0,'0'0'0'16,"0"0"0"-16,0 0 0 15,0 0 0-15,-2 17 0 16,3-4 0-16,-1 3 0 16,1-1 0-16,2 3 0 15,0-1 0-15,1-1 0 16,-2-2 0-16,2-2 0 15,-4-12 0-15,10 13 0 16,-10-13 0-16,12 0 0 0,-12 0 0 16,17-13 0-16,-17 13 0 15,24-27 0-15,-11 10 0 16,2-6 0-16,-1 2 0 16,0-2 0-16,-5 2 0 15,0 1 0-15,-1 6 0 16,-2 0 0-16,-6 14 0 15,5-13 0-15,-5 13 0 16,0 0 0-16,0 0 0 16,1 17 0-16,1-3 0 15,0 3 0-15,4 4 0 16,-1 6 0-16,3 2 0 16,1 4 0-16,1 4 0 0,0 2 0 15,0 2 0-15,-1 1 0 16,0 1 0-16,-1-2 0 15,-1-3 0-15,-2-1 0 16,-2-6 0-16,0-3 0 16,-3-8 0-16,-2-4 0 15,0-3 0-15,2-13 0 16,-14 11 0-16,14-11 0 16,-25-10 0-16,8 1 0 15,1-2 0-15,-3-1 0 16,2-2 0-16,-1 2 0 15,5 3 0-15,13 9 0 0,-16-15 0 16,16 15 0-16,0 0 0 16,0 0 0-16,0 0 0 15,0 0 0-15,19-1-132 16,-19 1-116-16</inkml:trace>
          <inkml:trace contextRef="#ctx0" brushRef="#br0" timeOffset="52823.1265">9366 67 1023 0,'0'0'0'0,"0"0"0"16,-17-2 0-16,17 2 0 16,1 15 0-16,2-2 0 15,1 3 0-15,0 3 0 16,0-1 0-16,0 2 0 0,1 1 0 16,-1-1 0-1,0-3 0-15,-1-1 0 16,-2-4 0-16,-1-12 0 15,-3 12 0-15,3-12 0 0,0 0-118 16,0 0-128-16</inkml:trace>
          <inkml:trace contextRef="#ctx0" brushRef="#br0" timeOffset="53395.8793">9405 43 1023 0,'0'0'0'0,"-2"-16"0"16,2 16 0-16,0 0 0 15,0 0 0 1,16-8 0-16,-16 8 0 0,15-3 0 15,-15 3 0-15,17 1 0 16,-17-1 0-16,18 15 0 16,-18-15 0-16,16 23 0 15,-11-9 0-15,0 2 0 16,-1-1 0-16,-2 1 0 16,-4-3 0-16,2-13 0 15,-8 20 0-15,8-20 0 16,-10 12 0-16,10-12 0 0,0 0 0 15,-14 6 0-15,14-6 0 16,0 0 0-16,0 0 0 16,0 0 0-16,12-12 0 15,-12 12 0-15,14-5 0 16,-14 5 0-16,17 0 0 16,-17 0 0-16,16 9 0 15,-16-9 0-15,13 16 0 16,-13-16 0-16,7 22 0 15,-7-10 0-15,-4-1 0 16,4-11 0-16,-16 23 0 16,7-11 0-16,-3 0 0 15,0-3 0-15,12-9 0 0,-22 28 0 16,22-28 0-16,0 0 0 16,-17 0-121-16,17 0-127 15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8:39:41.34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6C0D9442-ABEA-4336-9526-CFE74FDFE261}" emma:medium="tactile" emma:mode="ink">
          <msink:context xmlns:msink="http://schemas.microsoft.com/ink/2010/main" type="inkDrawing" rotatedBoundingBox="15159,17609 19386,17505 19394,17835 15168,17940" semanticType="underline" shapeName="Other">
            <msink:sourceLink direction="with" ref="{A400705E-1D4B-4EA7-BE31-9F0577D92479}"/>
          </msink:context>
        </emma:interpretation>
      </emma:emma>
    </inkml:annotationXML>
    <inkml:trace contextRef="#ctx0" brushRef="#br0">0 145 1023 0,'4'17'0'16,"-4"-17"0"-16,2 17 0 15,-2-17 0-15,6 19 0 0,-4-10 0 16,3 3 0-16,-1 0 0 15,1 0 0 1,1-2 0-16,1 3 0 0,-1 1 0 16,-1-3 0-16,2 2 0 15,-1-3 0-15,1 0 0 16,-1-1 0-16,0 0 0 16,-6-9 0-16,13 15 0 15,-13-15 0-15,15 12 0 16,-15-12 0-16,17 10 0 15,-7-6 0-15,2-1 0 16,2 0 0-16,2 0 0 0,1-2 0 16,2 2 0-16,3-2 0 15,3-1 0 1,2 1 0-16,2-1 0 16,1 0 0-16,2-1 0 15,1 1 0-15,1-2 0 0,1-1 0 16,0 1 0-16,0-1 0 15,0 0 0-15,0 0 0 16,-1-1 0-16,1 0 0 16,0 0 0-16,-1 1 0 15,0-1 0-15,1 1 0 16,0-1 0-16,-1-1 0 16,-1 2 0-16,1 0 0 0,-2 0 0 15,0 1 0-15,-1-1 0 16,3 0 0-1,0 0 0-15,0 0 0 16,1 1 0-16,3-1 0 0,1 1 0 16,1-2 0-16,3 2 0 15,0-1 0-15,1 1 0 16,1 0 0-16,1 1 0 16,1-1 0-16,1 0 0 15,0-1 0-15,0 1 0 16,3 0 0-16,-1 0 0 15,5-2 0-15,1 1 0 16,1 2 0-16,0-1 0 0,0 2 0 16,-2 0 0-1,-2 1 0-15,-4 3 0 16,-6 2 0-16,-6 0 0 16,-6 1 0-16,-5 3 0 0,-6-2 0 15,-5 1 0-15,-5-2 0 16,-10-7 0-16,8 14 0 15,-8-14 0-15,-3 9 0 16,3-9 0-16,-11 5 0 16,11-5 0-16,-12 2 0 15,12-2 0-15,-10-2 0 16,10 2 0-16,0 0 0 16,-6-9 0-16,6 9 0 15,0-15 0-15,0 15 0 16,4-16 0-16,-4 16 0 15,5-16 0-15,-5 16 0 16,5-15 0-16,-5 15 0 0,0 0 0 16,5-10 0-16,-5 10 0 15,0 0 0-15,0 0 0 16,0 0 0-16,0 0 0 16,0 0 0-16,0 0 0 15,0 0 0-15,0 0 0 16,0 0 0-16,0 0 0 15,0 0 0-15,0 0 0 16,0 0 0-16,0 0 0 16,0 0 0-16,10-8 0 15,-10 8 0-15,0 0 0 16,0 0 0-16,11-1 0 16,-11 1 0-16,0 0 0 0,12 2 0 15,-12-2 0-15,11 3 0 16,-11-3 0-16,12 4 0 15,-12-4 0-15,14 5 0 16,-14-5 0-16,18 5 0 16,-18-5 0-16,19 7 0 15,-8-3 0-15,2 1 0 16,1-2 0-16,3 1 0 16,1-1 0-16,1 0 0 15,4-1 0-15,-1 1 0 16,5-1 0-16,-1 0 0 15,1-1 0-15,4-1 0 16,1 2 0-16,1-1 0 0,1 0 0 16,2-1 0-1,1 0 0-15,2 0 0 16,1 1 0-16,3 0 0 16,2-1 0-16,4 1 0 0,-1 0 0 15,1-1 0-15,3 2 0 16,0-2 0-16,-1 0 0 15,1 0 0-15,-2 0 0 16,2-2 0-16,-1 1 0 16,0-1 0-16,0-2 0 15,-1-1 0-15,0-1 0 16,-1-1 0-16,-2-2 0 0,-3 0 0 16,-3-2 0-16,-3 0 0 15,-3-3 0-15,-4 0 0 16,-3-2 0-1,-7-1 0-15,-2-1 0 0,-4-2 0 16,-4 1 0-16,-3-3 0 16,-5 2 0-16,-2 0 0 15,-3 2 0-15,-1 0 0 16,-2 4 0-16,0 1 0 16,0 3 0-16,5 10 0 15,-7-14 0-15,5 1 0 16,2 13 0-16,0 0 0 15,0 0-165-15,0 0-85 0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8:37:39.4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5FF632ED-5DE2-4DA6-B60B-298D71AFA54B}" emma:medium="tactile" emma:mode="ink">
          <msink:context xmlns:msink="http://schemas.microsoft.com/ink/2010/main" type="writingRegion" rotatedBoundingBox="17608,16776 21325,15754 21590,16719 17873,17741"/>
        </emma:interpretation>
      </emma:emma>
    </inkml:annotationXML>
    <inkml:traceGroup>
      <inkml:annotationXML>
        <emma:emma xmlns:emma="http://www.w3.org/2003/04/emma" version="1.0">
          <emma:interpretation id="{8728226D-A52B-45DD-A8F0-AF5A44CC7C52}" emma:medium="tactile" emma:mode="ink">
            <msink:context xmlns:msink="http://schemas.microsoft.com/ink/2010/main" type="paragraph" rotatedBoundingBox="17608,16776 21325,15754 21590,16719 17873,17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3A614D-1BB4-4483-BC08-4A750ED7B191}" emma:medium="tactile" emma:mode="ink">
              <msink:context xmlns:msink="http://schemas.microsoft.com/ink/2010/main" type="line" rotatedBoundingBox="17608,16776 21325,15754 21590,16719 17873,17741"/>
            </emma:interpretation>
          </emma:emma>
        </inkml:annotationXML>
        <inkml:traceGroup>
          <inkml:annotationXML>
            <emma:emma xmlns:emma="http://www.w3.org/2003/04/emma" version="1.0">
              <emma:interpretation id="{A400705E-1D4B-4EA7-BE31-9F0577D92479}" emma:medium="tactile" emma:mode="ink">
                <msink:context xmlns:msink="http://schemas.microsoft.com/ink/2010/main" type="inkWord" rotatedBoundingBox="17608,16776 18680,16481 18945,17446 17873,17741">
                  <msink:destinationLink direction="with" ref="{6C0D9442-ABEA-4336-9526-CFE74FDFE261}"/>
                </msink:context>
              </emma:interpretation>
              <emma:one-of disjunction-type="recognition" id="oneOf0">
                <emma:interpretation id="interp0" emma:lang="en-US" emma:confidence="0">
                  <emma:literal>at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ott</emma:literal>
                </emma:interpretation>
              </emma:one-of>
            </emma:emma>
          </inkml:annotationXML>
          <inkml:trace contextRef="#ctx0" brushRef="#br0">8342 441 1023 0,'-16'-4'0'0,"16"4"0"15,0 0 0-15,0 0 0 16,0 0 0-16,0 0 0 0,23 0 0 15,-2-5 0-15,6-1 0 16,7 2 0-16,8-2 0 16,7 0 0-16,4 4 0 15,7-4 0-15,1 4 0 16,2-1 0-16,-1 2 0 16,2-2 0-16,-2 2 0 15,-1-3 0-15,0 1 0 16,-4-1 0-16,-4 2 0 15,-3-1 0-15,-8 0 0 16,-8 1 0-16,-6 0 0 16,-8 2 0-16,-7 0 0 0,-13 0 0 15,0 0 0-15,0 0 0 16,0 0 0-16,-19 6 0 16,19-6 0-16,-18-2 0 15,18 2-128-15,-20-8-123 16</inkml:trace>
          <inkml:trace contextRef="#ctx0" brushRef="#br0" timeOffset="1134.3131">8511 879 1023 0,'0'0'0'0,"0"0"0"15,0 0 0-15,0 0 0 16,0 0 0-16,0 0 0 16,0 0 0-16,-17-9 0 15,17 9 0-15,-19 13 0 16,19-13 0-16,-22 21 0 16,10-4 0-16,1-1 0 15,0 4 0-15,3 0 0 0,0 1 0 16,6-2 0-16,-1 1 0 15,6-6 0-15,3-2 0 16,-6-12 0-16,26 12 0 16,-8-14 0-16,5-5 0 15,2-5 0-15,5-7 0 16,-1-3 0-16,-1-5 0 16,0-6 0-16,-4-3 0 15,-3-5 0-15,-5-1 0 16,-5-2 0-16,-5 3 0 15,-3 2 0-15,-3 6 0 16,-4 7 0-16,1 6 0 16,-2 6 0-16,5 14 0 0,0 0 0 15,-13-8 0-15,13 8 0 16,0 0 0-16,-11 16 0 16,11-16 0-16,-5 18 0 15,5-18 0-15,-4 26 0 16,2-7 0-16,1 3 0 15,1 6 0-15,1 5 0 16,2 3 0-16,1 5 0 16,1 2 0-16,2 2 0 15,1-4 0-15,1 3 0 16,3-7 0-16,-1-5 0 16,0-3 0-16,6-3 0 0,-17-26 0 15,21 20 0-15,-21-20-194 16,15-12-58-16</inkml:trace>
          <inkml:trace contextRef="#ctx0" brushRef="#br0" timeOffset="1883.092">8993 847 1023 0,'-13'0'0'16,"13"0"0"-16,0 0 0 0,0 0 0 15,0 0 0-15,17-7 0 16,-17 7 0-1,17-12 0-15,-5 6 0 16,3-4 0-16,2 0 0 0,1 2 0 16,-2 0 0-16,2 1 0 15,0 3 0-15,-2-1 0 16,-2 4 0-16,-1 1 0 16,-1 1 0-16,-12-1 0 15,20 5 0-15,-20-5 0 16,18 18 0-16,-14-6 0 15,-2 3 0-15,0 3 0 16,-4 4 0-16,-2 2 0 16,-1 3 0-16,-4-1 0 15,-2 2 0-15,2 1 0 16,-1-2 0-16,0 1 0 16,2-3 0-16,0 0 0 0,4-2 0 15,0-1 0-15,3-3 0 16,2-2 0-16,3-1 0 15,-4-16 0-15,15 22 0 16,-2-15 0-16,0-3 0 16,3-4 0-16,4-3 0 15,0-2 0-15,1-2 0 16,-1 1 0-16,-1-3 0 16,-8-7 0-16,6 10 0 15,-12-10 0-15,-5 16-176 16,7-22-71-16</inkml:trace>
          <inkml:trace contextRef="#ctx0" brushRef="#br0" timeOffset="2375.0212">9020 1017 1023 0,'0'0'0'16,"0"0"0"-16,0 0 0 0,0 0 0 16,0 0 0-16,0 0 0 15,0 0 0-15,0 0 0 16,0 0 0-16,0 0 0 15,0 0 0-15,0 0 0 16,0 0 0-16,0 0 0 16,-12-6 0-16,12 6 0 15,0 0 0-15,0 0 0 16,0 0 0-16,0 0 0 16,0 0 0-16,0 0 0 15,0 0 0-15,0 0 0 16,0 0 0-16,17-6 0 15,-4 3 0-15,6 1 0 0,5-1 0 16,4 0 0-16,3-2 0 16,2 2 0-16,-3 1 0 15,0-1 0-15,-2 2 0 16,-4 1 0-16,-2-4 0 16,-2 9 0-16,-20-5 0 15,22 3-170-15,-22-3-86 16</inkml:trace>
        </inkml:traceGroup>
        <inkml:traceGroup>
          <inkml:annotationXML>
            <emma:emma xmlns:emma="http://www.w3.org/2003/04/emma" version="1.0">
              <emma:interpretation id="{36E987AE-FFB4-49F6-AFDB-59C57603CEB0}" emma:medium="tactile" emma:mode="ink">
                <msink:context xmlns:msink="http://schemas.microsoft.com/ink/2010/main" type="inkWord" rotatedBoundingBox="19944,16290 21443,16102 21505,16594 20006,16783"/>
              </emma:interpretation>
              <emma:one-of disjunction-type="recognition" id="oneOf1">
                <emma:interpretation id="interp5" emma:lang="en-US" emma:confidence="1">
                  <emma:literal>=0</emma:literal>
                </emma:interpretation>
                <emma:interpretation id="interp6" emma:lang="en-US" emma:confidence="0">
                  <emma:literal>€0</emma:literal>
                </emma:interpretation>
                <emma:interpretation id="interp7" emma:lang="en-US" emma:confidence="0">
                  <emma:literal>to</emma:literal>
                </emma:interpretation>
                <emma:interpretation id="interp8" emma:lang="en-US" emma:confidence="0">
                  <emma:literal>Fro</emma:literal>
                </emma:interpretation>
                <emma:interpretation id="interp9" emma:lang="en-US" emma:confidence="0">
                  <emma:literal>Flo</emma:literal>
                </emma:interpretation>
              </emma:one-of>
            </emma:emma>
          </inkml:annotationXML>
          <inkml:trace contextRef="#ctx0" brushRef="#br0" timeOffset="4618.3252">10629 263 1023 0,'0'0'0'15,"-19"0"0"-15,19 0 0 16,0 0 0-16,0 0 0 16,0 0 0-16,0 0 0 0,0 0 0 15,0 0 0-15,0 0 0 16,0 0 0-16,16 8 0 16,0-9 0-16,3-2 0 15,4 2 0-15,1-2 0 16,4 1 0-16,0-2 0 15,-2 2 0-15,-1 1 0 16,-1 0 0-16,-1 1 0 16,-4-2 0-16,-5 4 0 15,0-2 0-15,-14 0 0 16,18 1 0-16,-6 4 0 16,-12-5 0-16,0 0 0 15,0 0-112-15,4-12-142 0</inkml:trace>
          <inkml:trace contextRef="#ctx0" brushRef="#br0" timeOffset="4138.8723">10648 121 1023 0,'0'0'0'16,"-15"-6"0"-16,15 6 0 15,0 0 0-15,0 0 0 16,0 0 0-16,0 0 0 16,17-12 0-16,-5 9 0 15,4-1 0-15,4 3 0 16,6-5 0-16,0 5 0 15,3-3 0-15,-1 3 0 16,0-3 0-16,-2 4 0 16,-2 2 0-16,-4-3 0 15,-4 4 0-15,-3-3 0 0,-13 0 0 16,17 2 0-16,-17-2 0 16,-22-2 0-16,22 2 0 15,0 0 0-15,0 0-103 16,0 0-142-16,0 0-5 15</inkml:trace>
          <inkml:trace contextRef="#ctx0" brushRef="#br0" timeOffset="12845.4545">11850-66 1023 0,'0'0'0'0,"0"0"0"0,24 0 0 16,-24 0 0-16,0 0 0 16,0 0 0-16,0 0 0 15,0 0 0-15,-10 13 0 16,10-13 0-16,-10 16 0 15,2 2 0-15,-2-1 0 16,0 4 0-16,-5 4 0 16,3 3 0-16,-1 3 0 15,-1 0 0-15,4 0 0 16,3-2 0-16,-1-2 0 16,8 1 0-16,3-7 0 15,4-3 0-15,4-3 0 16,5-4 0-16,6-7 0 0,2-4 0 15,5-7 0-15,3-5 0 16,3-4 0-16,-1-6 0 16,-1-5 0-1,-2-5 0-15,-4-5 0 0,-6-5 0 16,-6-5 0-16,-7-2 0 16,-7 3 0-16,-6 0 0 15,-7 4 0-15,-6 6 0 16,-6 8 0-16,-5 11 0 15,-4 10 0-15,-3 6 0 16,-1 8 0-16,1 5 0 16,2 5 0-16,8-2 0 15,7 12 0-15,-1-8 0 0,17 7-114 16,2-8-145-16,13 7-7 16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8:39:10.38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8AB8AFD-BA14-409E-996A-8492A1A29DD3}" emma:medium="tactile" emma:mode="ink">
          <msink:context xmlns:msink="http://schemas.microsoft.com/ink/2010/main" type="writingRegion" rotatedBoundingBox="11244,17218 20810,16819 20877,18421 11311,18821"/>
        </emma:interpretation>
      </emma:emma>
    </inkml:annotationXML>
    <inkml:traceGroup>
      <inkml:annotationXML>
        <emma:emma xmlns:emma="http://www.w3.org/2003/04/emma" version="1.0">
          <emma:interpretation id="{4AFAEA64-2019-484C-B8C2-5E2B11B2DE08}" emma:medium="tactile" emma:mode="ink">
            <msink:context xmlns:msink="http://schemas.microsoft.com/ink/2010/main" type="paragraph" rotatedBoundingBox="11501,17273 13328,17132 13356,17501 11530,17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47209C-E7DB-403D-8737-ECCCAB0FA31C}" emma:medium="tactile" emma:mode="ink">
              <msink:context xmlns:msink="http://schemas.microsoft.com/ink/2010/main" type="line" rotatedBoundingBox="11501,17273 13328,17132 13356,17501 11530,17643"/>
            </emma:interpretation>
          </emma:emma>
        </inkml:annotationXML>
        <inkml:traceGroup>
          <inkml:annotationXML>
            <emma:emma xmlns:emma="http://www.w3.org/2003/04/emma" version="1.0">
              <emma:interpretation id="{7CE3576D-A956-4A75-8D77-6E4960931E92}" emma:medium="tactile" emma:mode="ink">
                <msink:context xmlns:msink="http://schemas.microsoft.com/ink/2010/main" type="inkWord" rotatedBoundingBox="11501,17273 13328,17132 13356,17501 11530,17643"/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is</emma:literal>
                </emma:interpretation>
              </emma:one-of>
            </emma:emma>
          </inkml:annotationXML>
          <inkml:trace contextRef="#ctx0" brushRef="#br0">2135 1001 850 0,'0'0'168'0,"0"0"-163"16,0 0-5-16,5 27 0 15,-5-27 0-15,8 28 0 16,-8-28 0-16,13 25 0 16,-13-25 0-16,14 22 0 15,-14-22 0-15,15 18 0 16,-15-18 0-16,0 0 0 15,18 17 0-15,-18-17 0 16,0 0 0-16,22 11 0 0,-22-11 0 16,0 0 0-16,22 1 0 15,-22-1 0 1,24-1 0-16,-24 1 0 16,27-4 0-16,-27 4 0 0,26-9 0 15,-26 9 0-15,31-9 0 16,-31 9 0-16,31-9 0 15,-13 5 0-15,1-2 0 16,-19 6 0-16,29-7 0 16,-12 2 0-16,-17 5 0 15,31-8 0-15,-15 5 0 16,-16 3 0-16,31-9 0 16,-14 5 0-16,-17 4 0 15,35-11 0-15,-19 7 0 16,2-1 0-16,2-1 0 15,-3 3 0-15,-17 3 0 16,33-8 0-16,-13 3 0 0,-20 5 0 16,31-4 0-16,-31 4 0 15,29 0 0-15,-10 0 0 16,-19 0 0-16,31 9 0 16,-31-9 0-16,27 15 0 15,-27-15 0-15,30 18 0 16,-30-18 0-16,23 28 0 15,-10-12 0-15,-4 1 0 16,2-1 0-16,-5 0 0 16,-1 3 0-16,-5-19 0 15,11 29 0-15,-11-29 0 16,0 24 0-16,0-24 0 0,0 16 0 16,0-16 0-16,0 0 0 15,-7 16 0-15,7-16 0 16,0 0 0-16,0 0 0 15,0 0 0-15,-9-16 0 16,9 16 0-16,4-27 0 16,1 6 0-16,2 1 0 15,3-3 0-15,1 1 0 16,-2 2 0-16,2 1 0 16,-11 19 0-16,20-25 0 15,-20 25 0-15,18-13 0 16,-18 13 0-16,0 0 0 15,22 0 0-15,-22 0 0 0,20 4 0 16,-20-4 0-16,22 7 0 16,-22-7 0-16,28 7 0 15,-28-7 0-15,31 6 0 16,-13-2 0-16,2-3 0 16,6 3 0-16,1-2 0 15,8 0 0-15,2-1 0 16,1-1 0-16,2-1 0 15,6-1 0-15,0-4 0 16,3-3 0-16,-5 0 0 16,0-4 0-16,0 1 0 15,0-5 0-15,-5 1 0 16,-5-3 0-16,-1 1 0 0,-9 0 0 16,2-2 0-16,-12 0 0 15,1 2 0-15,-15 18 0 16,22-28 0-16,-22 28 0 15,11-22 0-15,-11 22 0 16,0 0 0-16,0 0 0 16,0 0 0-16,0 0-186 15,7-32-71-15</inkml:trace>
        </inkml:traceGroup>
      </inkml:traceGroup>
    </inkml:traceGroup>
    <inkml:traceGroup>
      <inkml:annotationXML>
        <emma:emma xmlns:emma="http://www.w3.org/2003/04/emma" version="1.0">
          <emma:interpretation id="{1AEA90B9-658B-4D75-B579-13823A40F078}" emma:medium="tactile" emma:mode="ink">
            <msink:context xmlns:msink="http://schemas.microsoft.com/ink/2010/main" type="paragraph" rotatedBoundingBox="11247,17767 14370,17466 14432,18100 11308,184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97F8D2-8D00-40DD-9733-F0F4B61EE964}" emma:medium="tactile" emma:mode="ink">
              <msink:context xmlns:msink="http://schemas.microsoft.com/ink/2010/main" type="line" rotatedBoundingBox="11247,17767 14370,17466 14432,18100 11308,18401"/>
            </emma:interpretation>
          </emma:emma>
        </inkml:annotationXML>
        <inkml:traceGroup>
          <inkml:annotationXML>
            <emma:emma xmlns:emma="http://www.w3.org/2003/04/emma" version="1.0">
              <emma:interpretation id="{EC4F7DB6-6706-437D-A084-F21444E90F48}" emma:medium="tactile" emma:mode="ink">
                <msink:context xmlns:msink="http://schemas.microsoft.com/ink/2010/main" type="inkWord" rotatedBoundingBox="11270,18008 13420,17801 13452,18134 11302,18341"/>
              </emma:interpretation>
              <emma:one-of disjunction-type="recognition" id="oneOf1">
                <emma:interpretation id="interp5" emma:lang="en-US" emma:confidence="0">
                  <emma:literal>convective</emma:literal>
                </emma:interpretation>
                <emma:interpretation id="interp6" emma:lang="en-US" emma:confidence="0">
                  <emma:literal>convictive</emma:literal>
                </emma:interpretation>
                <emma:interpretation id="interp7" emma:lang="en-US" emma:confidence="0">
                  <emma:literal>Convective</emma:literal>
                </emma:interpretation>
                <emma:interpretation id="interp8" emma:lang="en-US" emma:confidence="0">
                  <emma:literal>connective</emma:literal>
                </emma:interpretation>
                <emma:interpretation id="interp9" emma:lang="en-US" emma:confidence="0">
                  <emma:literal>Convictive</emma:literal>
                </emma:interpretation>
              </emma:one-of>
            </emma:emma>
          </inkml:annotationXML>
          <inkml:trace contextRef="#ctx0" brushRef="#br0" timeOffset="12251.865">2090 1713 1023 0,'-14'-7'0'15,"14"7"0"-15,0 0 0 16,0 0 0-16,-12 3 0 16,12-3 0-16,-16-2 0 15,16 2 0-15,-17 0 0 0,8-1 0 16,0 1 0-16,-3 2 0 15,1 0 0-15,0 1 0 16,-1 1 0-16,12-4 0 16,-16 12 0-16,8-2 0 15,-1 1 0-15,4-1 0 16,0 4 0-16,0-2 0 16,2 1 0-16,1 0 0 15,1-1 0-15,3-1 0 16,0-2 0-16,1 0 0 15,-3-9 0-15,13 13 0 16,-13-13 0-16,20-8 0 0,-6 11 0 16,-14-3 0-16,24-6-190 15,-15-1-51-15</inkml:trace>
          <inkml:trace contextRef="#ctx0" brushRef="#br0" timeOffset="12714.6304">2236 1740 1023 0,'-1'12'0'15,"-10"-2"0"-15,6 6 0 16,-2-4 0-16,3 0 0 16,2 0 0-16,0 2 0 15,2-4 0-15,2 0 0 16,2 0 0-16,-4-10 0 15,15 12 0-15,-3-9 0 16,1-1 0-16,3-3 0 0,1-2 0 16,0-3 0-1,0-5 0-15,-2-1 0 16,-4-3 0-16,-2-4 0 16,-7-3 0-16,-2-1 0 0,-3 2 0 15,-6 0 0-15,1 4 0 16,-7 0 0-16,15 17 0 15,-21-15 0-15,21 15-227 16,-14 2-13-16</inkml:trace>
          <inkml:trace contextRef="#ctx0" brushRef="#br0" timeOffset="13422.4755">2444 1685 880 0,'0'0'143'0,"-2"18"-143"0,2-18 0 15,1 22 0-15,-3-7 0 16,1 2 0-16,-2 0 0 15,0-2 0-15,1 1 0 16,0-1 0-16,0-4 0 16,-1-1 0-16,0-1 0 15,3-9 0-15,-4 11 0 16,4-11 0-16,0 0 0 16,0 0 0-16,0 0 0 15,5-11 0-15,-3 2 0 16,2-2 0-16,1-2 0 15,1-4 0-15,1 0 0 0,1-1 0 16,1 3 0-16,-2 1 0 16,0 1 0-16,0 3 0 15,-7 10 0-15,13-10 0 16,-13 10 0-16,9 1 0 16,-9-1 0-16,9 8 0 15,-9-8 0-15,11 17 0 16,-5-4 0-16,-1 0 0 15,-1 2 0-15,0 1 0 16,1 1 0-16,-2-1 0 16,0-2 0-16,-1-1 0 15,1-3 0-15,0 0 0 16,-3-10 0-16,0 0 0 0,13 6 0 16,-13-6-28-16,11-11-217 15,-8-3 1-15</inkml:trace>
          <inkml:trace contextRef="#ctx0" brushRef="#br0" timeOffset="13818.9408">2696 1785 1023 0,'-4'9'0'0,"8"2"0"16,-1-2 0-16,3 6 0 15,-1-3 0-15,2-1 0 16,-2 0 0-16,2-2 0 16,-7-9 0-16,13 11 0 15,-13-11 0-15,11 1 0 16,-11-1 0-16,12-13 0 15,-5 2 0-15,0-6 0 16,-1-1 0-16,3-7 0 16,-1-1 0-16,-2 0 0 15,-2 1 0-15,0 4 0 16,-1 3 0-16,-3 4 0 0,1 3 0 16,-1 11 0-16,0 0 0 15,0 0 0-15,0 0 0 16,0 0-197-1,0 0-43-15</inkml:trace>
          <inkml:trace contextRef="#ctx0" brushRef="#br0" timeOffset="14295.4476">2971 1705 1023 0,'0'0'0'0,"10"3"0"16,-10-3 0-16,15-2 0 15,-15 2 0-15,9-7 0 16,-9 7 0-16,7-12 0 16,-7 12 0-16,2-17 0 15,-4 8 0-15,2 9 0 0,-9-17 0 32,9 17 0-32,-19-11 0 0,19 11 0 15,-20 0 0-15,8 4 0 16,1 4 0-16,-1 5 0 15,3-2 0-15,2 5 0 0,3 2 0 16,-1-2 0-16,5 4 0 16,4-3 0-16,0 1 0 15,4-5 0-15,1 0 0 16,-9-13 0-16,25 14 0 16,-15-12 0-16,9-2-208 15,-8-9-36-15</inkml:trace>
          <inkml:trace contextRef="#ctx0" brushRef="#br0" timeOffset="14639.6349">3206 1605 1023 0,'-23'8'0'0,"10"-2"0"15,0 0 0-15,1 2 0 16,1 2 0-16,1 2 0 16,2 0 0-16,0 4 0 15,5 0 0-15,0 1 0 16,3 1 0-16,5-1 0 0,3-1 0 15,4-1 0-15,2-3 0 16,6-4 0-16,2-2 0 16,-22-6 0-16,33 0 0 15,-10-8 0-15,5 1-210 16,-7-10-36-16</inkml:trace>
          <inkml:trace contextRef="#ctx0" brushRef="#br0" timeOffset="14962.7396">3494 1540 1023 0,'0'0'0'15,"0"0"0"-15,-19 15 0 16,17-5 0-16,1 2 0 16,0 3 0-16,1 5 0 15,0 2 0-15,-2 3 0 16,0 1 0-16,1 2 0 16,0 1 0-16,0-3 0 15,0-2 0-15,-2-2 0 16,4-3 0-16,-6-9 0 0,5 0 0 15,0-10-225-15,0 0-19 16</inkml:trace>
          <inkml:trace contextRef="#ctx0" brushRef="#br0" timeOffset="15355.8285">3332 1619 1023 0,'9'7'0'0,"-9"-7"0"16,0 0 0-16,20 10 0 16,-4-7 0-16,3-2 0 15,-1 0 0-15,2-2 0 16,1 0 0-16,-3 0 0 0,-2 1 0 15,-1 0 0-15,-4 1 0 16,-1 1 0-16,-10-2 0 16,13 9 0-16,-13-9 0 15,4 12 0-15,-3-3 0 16,-1-9 0-16,2 19 0 16,1-9 0-16,1 1 0 15,-3 0 0-15,2 2 0 0,0-2 0 16,2-1 0-1,-1 2 0-15,-4-12 0 16,5 11 0-16,-5-11-214 16,0 0-33-16</inkml:trace>
          <inkml:trace contextRef="#ctx0" brushRef="#br0" timeOffset="15998.2235">3642 1607 1023 0,'6'23'0'0,"-5"15"0"16,4 5 0-16,0-26 0 15,1-1 0-15,0-5 0 0,0-1 0 16,-6-10 0-16,15 9 0 15,-15-9 0-15,14-10 0 16,-2-3 0-16,-3-3 0 16,0-4 0-16,0-2 0 15,1-2 0-15,-4 4 0 16,1 1 0-16,-3 3 0 16,-3 4 0-16,-1 12 0 15,0 0 0-15,0 0 0 16,0 0 0-16,7 10 0 15,-5-1 0-15,1 2 0 16,3 1 0-16,0 1 0 16,4-2 0-16,0 2 0 0,5-3 0 15,0-1 0-15,3-4 0 16,1-2 0-16,4-3 0 16,-2-2 0-16,1-3 0 15,-2-6 0-15,0-1 0 16,-3-4 0-16,-1-2 0 15,-5-1 0-15,-6 2 0 16,-2-1 0-16,-5 4 0 16,-4 5 0-16,-4 6 0 15,-2 5 0-15,-2 5 0 16,0 7 0-16,0 4 0 16,2 2 0-16,2 4 0 15,3-1 0-15,3 2 0 0,4-3 0 16,4 1 0-16,3-4 0 15,3-1 0-15,5-5 0 16,1 19 0 0,3-32 0-16,8 0 0 0,-6-13-208 15,3-2-41-15</inkml:trace>
        </inkml:traceGroup>
        <inkml:traceGroup>
          <inkml:annotationXML>
            <emma:emma xmlns:emma="http://www.w3.org/2003/04/emma" version="1.0">
              <emma:interpretation id="{D05658C9-86D8-4CA1-B828-0AC589A96E04}" emma:medium="tactile" emma:mode="ink">
                <msink:context xmlns:msink="http://schemas.microsoft.com/ink/2010/main" type="inkWord" rotatedBoundingBox="13719,17529 14370,17466 14432,18100 13780,18163"/>
              </emma:interpretation>
              <emma:one-of disjunction-type="recognition" id="oneOf2">
                <emma:interpretation id="interp10" emma:lang="en-US" emma:confidence="1">
                  <emma:literal>flu</emma:literal>
                </emma:interpretation>
                <emma:interpretation id="interp11" emma:lang="en-US" emma:confidence="0">
                  <emma:literal>fln</emma:literal>
                </emma:interpretation>
                <emma:interpretation id="interp12" emma:lang="en-US" emma:confidence="0">
                  <emma:literal>fh</emma:literal>
                </emma:interpretation>
                <emma:interpretation id="interp13" emma:lang="en-US" emma:confidence="0">
                  <emma:literal>flir</emma:literal>
                </emma:interpretation>
                <emma:interpretation id="interp14" emma:lang="en-US" emma:confidence="0">
                  <emma:literal>fla</emma:literal>
                </emma:interpretation>
              </emma:one-of>
            </emma:emma>
          </inkml:annotationXML>
          <inkml:trace contextRef="#ctx0" brushRef="#br0" timeOffset="17375.1924">4385 1579 1023 0,'0'0'0'0,"0"0"0"0,18-11 0 15,2 4 0-15,3-2 0 16,3 0 0-1,4-1 0-15,1 0 0 16,-3-1 0-16,3-11 0 16,0 16 0-16,-8-8 0 0,1 8-199 15,-8-7-50-15</inkml:trace>
          <inkml:trace contextRef="#ctx0" brushRef="#br0" timeOffset="17136.3808">4524 1742 1023 0,'0'0'0'16,"-12"2"0"-16,12-2 0 15,0 0 0-15,0 0 0 16,0 0 0-16,-7-12 0 16,7 12 0-16,0-18 0 0,1 6 0 15,-1-3 0-15,3-2 0 16,-1-3 0-16,1-4 0 15,0-4 0-15,1-3 0 16,0-4 0-16,1-3 0 16,1-2 0-16,0 0 0 15,0 0 0-15,3 3 0 16,1 2 0-16,-1 6 0 16,2 4 0-16,-1 4 0 15,3 6 0-15,-3 3 0 16,1 5 0-16,-1 2 0 15,0 2 0-15,0 4 0 16,-10-1 0-16,18 10 0 0,-18-10 0 16,14 21 0-16,-15-10 0 15,5 7-196 1,-12-5-55-16</inkml:trace>
          <inkml:trace contextRef="#ctx0" brushRef="#br0" timeOffset="17709.66">4810 1248 1023 0,'0'0'0'15,"0"0"0"-15,0 0 0 16,-2 12 0-16,1 1 0 15,-1 1 0-15,1 7 0 16,-2 3 0-16,-1 5 0 16,-1 3 0-16,0 4 0 15,-3 2 0-15,1 0 0 16,1-1 0-16,-1-3 0 16,0-2 0-16,0-3 0 15,2-4 0-15,5-25 0 16,-2 24 0-16,2-24 0 15,2 15-186-15,-2-15-64 0</inkml:trace>
          <inkml:trace contextRef="#ctx0" brushRef="#br0" timeOffset="18130.9152">4869 1605 1023 0,'-3'15'0'0,"-5"-1"0"15,2 3 0-15,0-5 0 16,0 2 0-16,1 1 0 0,2-3 0 16,1-2 0-16,0-1 0 15,2-9 0-15,2 11 0 16,-2-11 0-16,10 0 0 15,-1-7 0-15,3-1 0 16,-1-4 0-16,4-1 0 16,1-2 0-16,-2 1 0 15,-1 4 0-15,-1-2 0 16,-3 6 0-16,-9 6 0 16,13 0 0-16,-13 0 0 15,7 18 0-15,-4-4 0 16,-2 1 0-16,1 4 0 15,0-1 0-15,0 0 0 0,1-3 0 16,1-1 0-16,28 0 0 16,-32-14 0-1,17 6 0-15,-17-6-194 16,24-13-55-16</inkml:trace>
        </inkml:traceGroup>
      </inkml:traceGroup>
    </inkml:traceGroup>
    <inkml:traceGroup>
      <inkml:annotationXML>
        <emma:emma xmlns:emma="http://www.w3.org/2003/04/emma" version="1.0">
          <emma:interpretation id="{E17FEEF1-67DA-42B5-B83B-0703B0D237D8}" emma:medium="tactile" emma:mode="ink">
            <msink:context xmlns:msink="http://schemas.microsoft.com/ink/2010/main" type="paragraph" rotatedBoundingBox="11307,17933 20840,17535 20877,18421 11344,188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C875BB-54E5-487B-AD4F-6B174DD9B77B}" emma:medium="tactile" emma:mode="ink">
              <msink:context xmlns:msink="http://schemas.microsoft.com/ink/2010/main" type="inkBullet" rotatedBoundingBox="11333,18578 11535,18570 11542,18748 11341,18756"/>
            </emma:interpretation>
            <emma:one-of disjunction-type="recognition" id="oneOf3">
              <emma:interpretation id="interp15" emma:lang="en-US" emma:confidence="0">
                <emma:literal>•</emma:literal>
              </emma:interpretation>
            </emma:one-of>
          </emma:emma>
        </inkml:annotationXML>
        <inkml:trace contextRef="#ctx0" brushRef="#br0" timeOffset="32871.4609">7366 2102 1023 0,'0'0'0'0,"-4"-10"0"16,4 10 0-16,0 0 0 15,0 0 0-15,-9-5 0 0,9 5 0 16,0 0 0-16,-11-2 0 16,11 2 0-16,-13 6 0 15,13-6 0-15,-16 13 0 16,7-3 0-16,-2 1 0 15,2 1 0-15,1 1 0 16,0 1 0-16,3-2 0 16,0 0 0-16,2-1 0 15,3-11 0-15,0 13 0 16,0-13 0-16,0 0 0 16,16 4 0-16,-7-8 0 15,4-3 0-15,1-2 0 16,2-4 0-16,3-2 0 0,1-5 0 15,-1-2 0-15,0-5 0 16,0 0 0-16,-2-6 0 16,-1 0 0-16,-3-1 0 15,-2-1 0-15,-1 4 0 16,-3 3 0-16,-2 5 0 16,-2 4 0-16,-2 7 0 15,-1 12 0-15,-1-11 0 16,1 11 0-16,-6 11 0 15,1 0 0-15,1 1 0 16,-2 4 0-16,1 2 0 16,0 2 0-16,0 1 0 15,2 3 0-15,0-1 0 0,2 2 0 16,1 1 0-16,1 2 0 16,1 0 0-16,1-1 0 15,2 0 0-15,0-3 0 16,0-1 0-16,2-1 0 15,-1-4 0-15,1-6 0 16,3 2 0-16,-10-14 0 16,11 7-109-16,-11-7-137 15,12-11-2-15</inkml:trace>
      </inkml:traceGroup>
      <inkml:traceGroup>
        <inkml:annotationXML>
          <emma:emma xmlns:emma="http://www.w3.org/2003/04/emma" version="1.0">
            <emma:interpretation id="{39EC4D53-4583-4B18-A094-01E41314BBE5}" emma:medium="tactile" emma:mode="ink">
              <msink:context xmlns:msink="http://schemas.microsoft.com/ink/2010/main" type="line" rotatedBoundingBox="11565,17923 20840,17535 20877,18421 11602,18809"/>
            </emma:interpretation>
          </emma:emma>
        </inkml:annotationXML>
        <inkml:traceGroup>
          <inkml:annotationXML>
            <emma:emma xmlns:emma="http://www.w3.org/2003/04/emma" version="1.0">
              <emma:interpretation id="{9DD60420-35F4-499E-BC8F-DFCF7F77640A}" emma:medium="tactile" emma:mode="ink">
                <msink:context xmlns:msink="http://schemas.microsoft.com/ink/2010/main" type="inkWord" rotatedBoundingBox="11582,18328 12529,18288 12548,18763 11602,18802"/>
              </emma:interpretation>
              <emma:one-of disjunction-type="recognition" id="oneOf4">
                <emma:interpretation id="interp16" emma:lang="en-US" emma:confidence="0">
                  <emma:literal>#3</emma:literal>
                </emma:interpretation>
                <emma:interpretation id="interp17" emma:lang="en-US" emma:confidence="0">
                  <emma:literal>fns</emma:literal>
                </emma:interpretation>
                <emma:interpretation id="interp18" emma:lang="en-US" emma:confidence="0">
                  <emma:literal>fry</emma:literal>
                </emma:interpretation>
                <emma:interpretation id="interp19" emma:lang="en-US" emma:confidence="0">
                  <emma:literal>f/s</emma:literal>
                </emma:interpretation>
                <emma:interpretation id="interp20" emma:lang="en-US" emma:confidence="0">
                  <emma:literal>fps</emma:literal>
                </emma:interpretation>
              </emma:one-of>
            </emma:emma>
          </inkml:annotationXML>
          <inkml:trace contextRef="#ctx0" brushRef="#br0" timeOffset="33121.6663">7634 2015 1023 0,'0'0'0'16,"0"10"0"-16,13-3 0 15,-14 2 0-15,0 4 0 16,2 2 0-16,-1 1 0 15,1 1 0-15,1 0 0 16,-12-4 0-16,16 4 0 16,-7-7 0-16,6 1-131 0,-5-11-113 15</inkml:trace>
          <inkml:trace contextRef="#ctx0" brushRef="#br0" timeOffset="18762.3619">5264 1480 1023 0,'-16'7'0'15,"13"4"0"-15,-5 2 0 0,-2 5 0 16,0 3 0 0,-2 4 0-16,1 0 0 15,-3 4 0-15,2 1 0 16,-2-3 0-16,2 1 0 0,0-3 0 15,-1-3 0-15,1 1 0 16,-1-4 0-16,-1-2 0 16,16-1 0-16,-15-8 0 15,9 1 0-15,4-9-198 16,0 0-56-16</inkml:trace>
          <inkml:trace contextRef="#ctx0" brushRef="#br0" timeOffset="18456.1441">5119 1543 1023 0,'-2'14'0'16,"2"-14"0"-1,6 19 0-15,-1-7 0 0,3 0 0 16,1 3 0-16,3 0 0 16,0 0 0-16,2 3 0 15,-2 0 0-15,1-1 0 16,-1 0 0-16,-1-2 0 16,-2 0 0-16,-1-5 0 15,-1-1 0-15,-7-9 0 16,12 5 0-16,-12-5 0 15,5-9-193-15,-7-4-58 0</inkml:trace>
          <inkml:trace contextRef="#ctx0" brushRef="#br0" timeOffset="19867.995">2088 2289 1023 0,'0'0'0'16,"-12"9"0"-16,2-6 0 15,0 3 0-15,-1 0 0 16,0 4 0-16,0 0 0 16,-1 2 0-16,1 1 0 15,2 1 0-15,3 0 0 16,0-1 0-16,0 0 0 16,4-3 0-16,2-1 0 15,0-9 0-15,13 9 0 16,-3-10 0-16,5-3 0 0,4-2 0 15,1-4 0-15,3-3 0 16,-1-5 0-16,-2-2 0 16,0-3 0-16,-5 2 0 15,-7-1 0-15,-1 4 0 16,-4 3 0-16,-5 4 0 16,2 11 0-16,-12-3 0 15,2 10 0-15,0 2 0 16,0 4 0-16,1-2 0 15,0 1 0-15,3-1 0 16,6-11 0-16,0 0 0 16,0 0 0-16,16 8-192 0,-16-8-49 15</inkml:trace>
        </inkml:traceGroup>
        <inkml:traceGroup>
          <inkml:annotationXML>
            <emma:emma xmlns:emma="http://www.w3.org/2003/04/emma" version="1.0">
              <emma:interpretation id="{DEE43B0A-F51F-443F-801C-A879FE092C01}" emma:medium="tactile" emma:mode="ink">
                <msink:context xmlns:msink="http://schemas.microsoft.com/ink/2010/main" type="inkWord" rotatedBoundingBox="14417,17804 14634,17795 14649,18159 14433,18169"/>
              </emma:interpretation>
              <emma:one-of disjunction-type="recognition" id="oneOf5">
                <emma:interpretation id="interp21" emma:lang="en-US" emma:confidence="0">
                  <emma:literal>x</emma:literal>
                </emma:interpretation>
                <emma:interpretation id="interp22" emma:lang="en-US" emma:confidence="0">
                  <emma:literal>X</emma:literal>
                </emma:interpretation>
                <emma:interpretation id="interp23" emma:lang="en-US" emma:confidence="0">
                  <emma:literal>"</emma:literal>
                </emma:interpretation>
                <emma:interpretation id="interp24" emma:lang="en-US" emma:confidence="0">
                  <emma:literal>+</emma:literal>
                </emma:interpretation>
                <emma:interpretation id="interp25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20621.9943">2231 2234 1023 0,'-9'-2'0'16,"9"2"0"-16,0 0 0 16,0 0 0-16,0 0 0 15,0 0 0-15,15-1 0 16,-6 0 0-16,7 0 0 16,4-2 0-16,3 2 0 15,5 0 0-15,2 0 0 16,-1-2 0-16,-3 4 0 15,3-2 0-15,-2 23 0 16,-9-27 0-16,6 5 0 16,-12-7-180-16,3 4-69 15</inkml:trace>
          <inkml:trace contextRef="#ctx0" brushRef="#br0" timeOffset="20316.7791">2324 2483 1023 0,'0'0'0'0,"0"0"0"15,-1-9 0-15,1 9 0 16,5-14 0-16,1 3 0 0,-1-4 0 15,3-4 0-15,0-6 0 16,4-5 0-16,-1-3 0 16,2-5 0-16,0-3 0 15,-2-1 0-15,5 0 0 16,-5 3 0-16,2 2 0 16,0 7 0-16,-4 5 0 15,1 7 0-15,0 7 0 16,-10 11 0-16,14-4 0 15,-14 4 0-15,16 19 0 16,-9-4 0-16,2 4 0 16,-3 3 0-16,14 3 0 0,-15-5 0 15,5 4 0-15,-7-8-184 16,4 3-58-16</inkml:trace>
        </inkml:traceGroup>
        <inkml:traceGroup>
          <inkml:annotationXML>
            <emma:emma xmlns:emma="http://www.w3.org/2003/04/emma" version="1.0">
              <emma:interpretation id="{6B8418CB-3E34-434C-8BC1-4B406920E875}" emma:medium="tactile" emma:mode="ink">
                <msink:context xmlns:msink="http://schemas.microsoft.com/ink/2010/main" type="inkWord" rotatedBoundingBox="16602,17995 18404,17920 18430,18524 16627,18599"/>
              </emma:interpretation>
              <emma:one-of disjunction-type="recognition" id="oneOf6">
                <emma:interpretation id="interp26" emma:lang="en-US" emma:confidence="1">
                  <emma:literal>diffusive</emma:literal>
                </emma:interpretation>
                <emma:interpretation id="interp27" emma:lang="en-US" emma:confidence="0">
                  <emma:literal>diffusible</emma:literal>
                </emma:interpretation>
                <emma:interpretation id="interp28" emma:lang="en-US" emma:confidence="0">
                  <emma:literal>diffusing</emma:literal>
                </emma:interpretation>
                <emma:interpretation id="interp29" emma:lang="en-US" emma:confidence="0">
                  <emma:literal>diffusion</emma:literal>
                </emma:interpretation>
                <emma:interpretation id="interp30" emma:lang="en-US" emma:confidence="0">
                  <emma:literal>diffractive</emma:literal>
                </emma:interpretation>
              </emma:one-of>
            </emma:emma>
          </inkml:annotationXML>
          <inkml:trace contextRef="#ctx0" brushRef="#br0" timeOffset="21046.2959">2894 2124 1023 0,'0'0'0'0,"0"0"0"16,7 10 0-16,-7-10 0 16,-1 16 0-16,-1-3 0 15,2 1 0-15,-2 4 0 16,3 2 0-16,-2 4 0 15,1-2 0-15,0 3 0 16,0-2 0-16,-2 0 0 16,2-2 0-16,0-2 0 15,-2-4 0-15,3-4 0 16,-1-11 0-16,13 15 0 16,-13-15 0-16,12-9 0 0,-9-5-184 15,6 2-62-15</inkml:trace>
          <inkml:trace contextRef="#ctx0" brushRef="#br0" timeOffset="21656.1773">2912 2139 1023 0,'-12'-12'0'0,"12"12"0"16,27-2 0-16,-27 2 0 0,0 0 0 16,12-10 0-16,-12 10 0 15,13-10 0-15,-3 5 0 16,0 0 0-16,8 0 0 16,-2 3 0-16,3 0 0 15,-4 2 0-15,4 1 0 16,-2 3 0-16,2 3 0 15,-2 1 0-15,-2 3 0 16,-4-1 0-16,-3 3 0 16,-2 2 0-16,-6-1 0 15,-3-1 0-15,-5 2 0 16,-5-2 0-16,-3-1 0 16,0-1 0-16,-1-2 0 0,2-2 0 15,3-2 0-15,1-1 0 16,11-4 0-16,0 0 0 15,0 0 0-15,0 0 0 16,0 0 0-16,17 10 0 16,-3-5 0-16,3 2 0 15,0 1 0-15,-1 0 0 16,1 2 0-16,-3 2 0 16,-1 2 0-16,-6-3 0 15,-5 2 0-15,-5 1 0 16,-6-2 0-16,0-1 0 15,-6 2 0-15,0-3 0 16,-5-1 0-16,2-2 0 0,0-3 0 16,3-1 0-16,2-2 0 15,0-5 0-15,13 4 0 16,-12-12 0 0,12 12-187-16,-2-22-67 0</inkml:trace>
          <inkml:trace contextRef="#ctx0" brushRef="#br0" timeOffset="33329.9733">7684 1989 1023 0,'-5'-21'0'0,"5"21"0"15,0 0 0-15,-6-10 0 16,6 10 0-16,0 0 0 16,0 0 0-16,0 0 0 15,5 13 0-15,-5-13 0 0,7 9 0 16,-7-9-126-1,8 13-118-15</inkml:trace>
          <inkml:trace contextRef="#ctx0" brushRef="#br0" timeOffset="33999.9107">7684 2040 1023 0,'0'0'0'0,"10"-10"0"16,6 7 0-16,-1-7 0 15,7 1 0-15,1 1 0 0,4-1 0 16,2 0 0-16,-3 2 0 15,1 2 0-15,-1 1 0 16,0 8 0-16,-11-5 0 16,3 10-119-16,-18-9-119 15,22 19-3-15</inkml:trace>
          <inkml:trace contextRef="#ctx0" brushRef="#br0" timeOffset="33766.7463">7836 2199 658 0,'0'0'235'16,"0"0"-105"-16,0 0-130 15,0 0 0-15,0 0 0 16,-27-2 0-16,28-8 0 16,1 0 0-16,1-5 0 15,1-4 0-15,0-7 0 0,0-3 0 16,1-5 0-16,0-3 0 15,2-1 0-15,-1-3 0 16,3 0 0 0,0 2 0-16,1 0 0 0,1 4 0 15,2 2 0-15,0 4 0 16,2 6 0-16,-1 3 0 16,0 6 0-16,-1 4 0 15,0 5 0-15,-1 4 0 16,1 4 0-16,-2 3 0 15,1 4 0-15,0 4 0 16,-1 3 0-16,-3-2 0 16,7 8 0-16,-12-5 0 0,3 7-124 15,-9-8-126-15</inkml:trace>
          <inkml:trace contextRef="#ctx0" brushRef="#br0" timeOffset="34675.39">7916 2032 1023 0,'14'-17'0'16,"-3"7"0"-16,5 1 0 15,3-1 0-15,2-1 0 16,1 0 0-16,1 1 0 16,-1 0 0-16,0 2 0 15,-2 2 0-15,-2 2 0 16,-3 1 0-16,15 7 0 16,-30-4 0-16,21 6 0 15,-21-6-124-15,9 10-118 16</inkml:trace>
          <inkml:trace contextRef="#ctx0" brushRef="#br0" timeOffset="34374.176">8048 2192 950 0,'6'16'73'0,"-6"-16"-73"16,5 13 0-16,-5-13 0 15,0 0 0-15,0 0 0 16,0 0 0 0,0 0 0-16,0-14 0 0,0-2 0 15,1-3 0-15,0-9 0 16,0-5 0-16,2-5 0 15,0-3 0-15,2-3 0 16,4-1 0-16,-1 0 0 16,2 3 0-16,2 6 0 15,2 6 0-15,-1 5 0 16,0 6 0-16,0 6 0 16,-3 4 0-16,1 4 0 0,-11 5 0 15,18 2 0-15,-18-2 0 16,17 7 0-1,-7-2 0-15,0 2 0 16,0 0 0-16,13 5 0 0,-23-12 0 16,17 17 0-16,-17-17-126 15,9 21-119-15</inkml:trace>
          <inkml:trace contextRef="#ctx0" brushRef="#br0" timeOffset="35146.6008">8218 2039 1023 0,'0'0'0'0,"-14"21"0"16,3-9 0-16,7 1 0 15,-1-2 0-15,3-2 0 16,2-9 0-16,-3 14 0 16,3-14 0-16,0 0 0 0,-1 9 0 15,1-9 0-15,0 0 0 16,10-2 0-16,-10 2 0 15,11-8 0-15,-11 8 0 16,14-15 0-16,-6 6 0 16,1-1 0-16,-1 1 0 15,-8 9 0-15,15-14 0 16,-15 14 0-16,14-7 0 16,-14 7 0-16,12 3 0 15,-12-3 0-15,11 13 0 16,-11-13 0-16,12 16 0 15,-6-6 0-15,1 0 0 0,-7-10 0 16,12 17 0-16,-12-17 0 16,15 9 0-16,-5-15 0 15,5 8 0 1,-15-2 0-16,27-13-116 16,-14-3-125-16</inkml:trace>
          <inkml:trace contextRef="#ctx0" brushRef="#br0" timeOffset="35507.0743">8537 1884 1023 0,'0'0'0'15,"-12"21"0"-15,2 2 0 16,0-18 0-16,-1-1 0 0,-2 4 0 16,1-1 0-16,0 1 0 15,0 3 0 1,2-1 0-16,3 1 0 15,2-2 0-15,4 2 0 0,1-11 0 16,4 18 0-16,2-8 0 16,3-1 0-16,3 1 0 15,0 2 0-15,0 0 0 16,0 0 0-16,-2 2 0 16,-1 0 0-16,-3-1 0 15,-3 0 0-15,-2 0 0 16,-3-3 0-16,-3-1 0 15,-3 0 0-15,-3-1 0 0,-3-2 0 16,-2 7 0 0,-4-15 0-16,6 5 0 0,-3-9-103 15,4 3-141 1,-1-10-5-16</inkml:trace>
          <inkml:trace contextRef="#ctx0" brushRef="#br0" timeOffset="35848.9072">8600 2013 1023 0,'0'0'0'16,"0"0"0"-16,2 9 0 0,-1 3 0 16,1 0 0-16,-1 4 0 15,0 3 0-15,1 0 0 16,-1 2 0-16,0-2 0 16,-1-1 0-16,0-2 0 15,-1-3 0-15,0-2 0 16,1-11 0-16,2 13 0 15,-2-13 0-15,0 0 0 16,-3-22-136-16,6 9-113 16</inkml:trace>
          <inkml:trace contextRef="#ctx0" brushRef="#br0" timeOffset="36060.1642">8620 1871 1023 0,'-4'-11'0'0,"4"11"0"16,-2 14 0-16,2-14 0 15,0 0 0-15,0 0 0 16,0 0 0-16,0 0 0 16,0 0 0-16,0 0 0 15,10 14 0-15,-10-14-126 16,8 18-116-16</inkml:trace>
          <inkml:trace contextRef="#ctx0" brushRef="#br0" timeOffset="36658.0925">8714 2064 1023 0,'8'20'0'0,"-7"-9"0"16,-25 5 0-16,26-3 0 15,3-2 0-15,-2-2 0 16,1 1 0-16,-4-10 0 15,6 10 0-15,-6-10 0 16,0 0 0-16,13-3 0 16,-13 3 0-16,12-21 0 15,-5 4 0-15,-1-5 0 0,1-2 0 16,-1-2 0-16,-1 3 0 16,-1 0 0-16,-2 5 0 15,0 3 0-15,-1 5 0 16,-1 10 0-16,0 0 0 15,0 0 0-15,2 10 0 16,0-1 0-16,1 3 0 16,1-2 0-16,1 3 0 15,1-2 0-15,2 0 0 16,-8-11 0-16,18 14 0 16,-8-9 0-16,2-3 0 15,1-3 0-15,0-1 0 16,3-3 0-16,-1-2 0 0,1-4 0 15,0-1 0-15,-2-2 0 16,-1-1 0-16,-5-2 0 16,-2 0 0-1,-5 1 0-15,-4-1 0 0,-3 8 0 16,-3 2 0-16,-4 3 0 16,-1 6 0-16,-2 4 0 15,1 4 0-15,3 5 0 16,1 4 0-16,3 1 0 15,3 4 0-15,3 3 0 16,5-2 0-16,4 2 0 16,4-2 0-16,3 1 0 15,3-1 0-15,29-3 0 0,-27-9 0 16,8 0 0 0,-7-11-132-16,5 0-122 15</inkml:trace>
        </inkml:traceGroup>
        <inkml:traceGroup>
          <inkml:annotationXML>
            <emma:emma xmlns:emma="http://www.w3.org/2003/04/emma" version="1.0">
              <emma:interpretation id="{CB505553-3601-4B5C-916C-C32A350CE9EE}" emma:medium="tactile" emma:mode="ink">
                <msink:context xmlns:msink="http://schemas.microsoft.com/ink/2010/main" type="inkWord" rotatedBoundingBox="18714,17893 19668,18058 19570,18623 18616,18458"/>
              </emma:interpretation>
              <emma:one-of disjunction-type="recognition" id="oneOf7">
                <emma:interpretation id="interp31" emma:lang="en-US" emma:confidence="0">
                  <emma:literal>flux</emma:literal>
                </emma:interpretation>
                <emma:interpretation id="interp32" emma:lang="en-US" emma:confidence="0">
                  <emma:literal>flax</emma:literal>
                </emma:interpretation>
                <emma:interpretation id="interp33" emma:lang="en-US" emma:confidence="0">
                  <emma:literal>fax</emma:literal>
                </emma:interpretation>
                <emma:interpretation id="interp34" emma:lang="en-US" emma:confidence="0">
                  <emma:literal>f/nX</emma:literal>
                </emma:interpretation>
                <emma:interpretation id="interp35" emma:lang="en-US" emma:confidence="0">
                  <emma:literal>faux</emma:literal>
                </emma:interpretation>
              </emma:one-of>
            </emma:emma>
          </inkml:annotationXML>
          <inkml:trace contextRef="#ctx0" brushRef="#br0" timeOffset="38152.6795">9272 1998 1023 0,'0'0'0'0,"4"-12"0"15,6 3 0-15,2 2 0 0,3-2 0 16,2 0 0-16,6 0 0 15,-1-1 0-15,0 1 0 16,3 2 0-16,-4-1 0 16,1 2 0-16,-3 3 0 15,-4-6 0-15,5 9 0 16,-9-7 0-16,5 5-130 16,-16 2-120-16</inkml:trace>
          <inkml:trace contextRef="#ctx0" brushRef="#br0" timeOffset="37842.7878">9404 2170 1023 0,'0'0'0'0,"0"0"0"16,-7-11 0-16,7 11 0 16,1-16 0-16,0 4 0 15,1-5 0-15,0-5 0 16,1-6 0-16,2-2 0 16,0-8 0-16,3-3 0 15,0-3 0-15,2-2 0 0,2 1 0 16,0 3 0-16,0 3 0 15,2 6 0-15,-2 6 0 16,0 6 0-16,1 5 0 16,-3 6 0-16,0 3 0 15,1 4 0-15,-11 3 0 16,18-2 0-16,-8 3 0 16,0 3 0-16,1 1 0 15,-1 2 0-15,2 1 0 0,-2 3 0 16,0 10 0-1,-4-9 0-15,6 6 0 16,-11-5-124-16,4 6-119 16</inkml:trace>
          <inkml:trace contextRef="#ctx0" brushRef="#br0" timeOffset="38499.9975">9763 1669 1023 0,'1'10'0'16,"-6"0"0"-16,4 3 0 16,-3 4 0-16,1 5 0 15,-3 1 0-15,0 4 0 16,0 1 0-16,-1 0 0 16,0 2 0-16,0 3 0 0,0-3 0 15,-1 1 0-15,1-1 0 16,0-3 0-16,0-4 0 15,1-3 0-15,1-4 0 16,-23-10 0 0,30 3 0-16,-2-9 0 0,0 0-127 15,2-14-118-15</inkml:trace>
          <inkml:trace contextRef="#ctx0" brushRef="#br0" timeOffset="39054.0436">9817 1882 1023 0,'0'0'0'0,"0"0"0"16,0 0 0-16,0 0 0 16,1 11 0-16,-3-1 0 15,-2 1 0-15,1 1 0 16,0 2 0-16,-1 4 0 16,0-2 0-16,1 1 0 0,1-3 0 15,-1 0 0-15,2-2 0 16,0-2 0-1,1-10 0-15,2 13 0 16,-2-13 0-16,0 0 0 0,9 5 0 16,-9-5 0-16,17-10 0 15,-6 2 0-15,0-2 0 16,3-3 0-16,-2 1 0 16,-1 1 0-16,-1 2 0 15,-10 9 0-15,15-13 0 16,-15 13 0-16,0 0 0 15,10 9 0-15,-7 1 0 16,0 1 0-16,0 2 0 0,1 2 0 16,2-2 0-1,-2-1 0-15,2 1 0 16,0-4 0-16,-6-9 0 16,9 7 0-16,3-4 0 0,-12-3 0 15,13-7-136-15,-10-5-114 16</inkml:trace>
          <inkml:trace contextRef="#ctx0" brushRef="#br0" timeOffset="39379.2748">10046 1887 1023 0,'0'0'0'0,"0"0"0"15,9 17 0-15,-1-7 0 16,5 0 0-16,0 3 0 16,3 1 0-1,1-1 0-15,0 2 0 0,0 1 0 16,-2-3 0-16,0 0 0 15,-3 1 0-15,-2-1 0 16,-2 2 0-16,4-1 0 16,-12-14 0-16,0 0 0 15,0 0-151-15,12 4-98 16</inkml:trace>
          <inkml:trace contextRef="#ctx0" brushRef="#br0" timeOffset="39706.5082">10236 1831 1023 0,'-3'9'0'16,"-5"1"0"-16,-1 4 0 15,-1 3 0-15,0 3 0 0,-3 1 0 16,3 4 0-16,-2-1 0 16,2 1 0-16,-1-3 0 15,2-1 0-15,1-5 0 16,3-2 0-16,1-4 0 16,4-10 0-16,-5 9 0 15,5-9 0-15,20 3 0 16,-20-3 0-16,6-11 0 15,-7 0-132-15,1 11-119 16</inkml:trace>
        </inkml:traceGroup>
        <inkml:traceGroup>
          <inkml:annotationXML>
            <emma:emma xmlns:emma="http://www.w3.org/2003/04/emma" version="1.0">
              <emma:interpretation id="{48C3E0C2-E3AC-40FD-835C-01803AD8A734}" emma:medium="tactile" emma:mode="ink">
                <msink:context xmlns:msink="http://schemas.microsoft.com/ink/2010/main" type="inkWord" rotatedBoundingBox="19806,18312 20314,17797 20513,17993 20005,18508"/>
              </emma:interpretation>
              <emma:one-of disjunction-type="recognition" id="oneOf8">
                <emma:interpretation id="interp36" emma:lang="en-US" emma:confidence="1">
                  <emma:literal>of</emma:literal>
                </emma:interpretation>
                <emma:interpretation id="interp37" emma:lang="en-US" emma:confidence="0">
                  <emma:literal>oof</emma:literal>
                </emma:interpretation>
                <emma:interpretation id="interp38" emma:lang="en-US" emma:confidence="0">
                  <emma:literal>oaf</emma:literal>
                </emma:interpretation>
                <emma:interpretation id="interp39" emma:lang="en-US" emma:confidence="0">
                  <emma:literal>oft</emma:literal>
                </emma:interpretation>
                <emma:interpretation id="interp40" emma:lang="en-US" emma:confidence="0">
                  <emma:literal>off</emma:literal>
                </emma:interpretation>
              </emma:one-of>
            </emma:emma>
          </inkml:annotationXML>
          <inkml:trace contextRef="#ctx0" brushRef="#br0" timeOffset="40671.6585">10546 1906 1023 0,'0'0'0'0,"0"0"0"16,19-9 0-16,-19 9 0 15,0 0 0-15,0 0 0 16,-8-9 0-16,8 9 0 16,0 0 0-16,-11-1 0 15,11 1 0-15,-9 8 0 16,9-8 0-16,-11 16 0 0,5-4 0 16,-2 2 0-16,3 2 0 15,-1 2 0-15,1 1 0 16,1-3 0-16,2-1 0 15,3 0 0-15,1-4 0 16,2-2 0-16,-4-9 0 16,17 10 0-16,-3-9 0 15,1-3 0-15,2-1 0 16,1-4 0-16,0-2 0 16,-3-3 0-16,-2-4 0 15,-2 1 0-15,-6-3 0 16,-5-2 0-16,-4 2 0 0,-3 0 0 15,-4 4 0-15,1 1 0 16,-1 2 0-16,-1 4 0 16,3 2 0-16,9 5 0 15,-10-2 0-15,10 2 0 16,18 3 0-16,-18-3 0 16,11 0 0-16,-11 0-128 15,19 0-116-15</inkml:trace>
          <inkml:trace contextRef="#ctx0" brushRef="#br0" timeOffset="41047.2472">10784 2042 1023 0,'-11'-6'0'15,"11"6"0"-15,-1-19 0 16,3 5 0-16,1-7 0 16,1-4 0-16,1-6 0 15,2-4 0-15,2-5 0 16,3-3 0-16,-1-2 0 16,2-1 0-16,2 1 0 15,-1 3 0-15,1 4 0 16,-1 4 0-16,-1 9 0 0,-1 4 0 15,0 8 0-15,-2 7 0 16,-1 7 0 0,1 5 0-16,-2 6 0 15,1 5 0-15,-2 3 0 0,1 2 0 16,4 5 0-16,-9-8 0 16,4 7 0-16,-11-8-145 15,6 3-97-15</inkml:trace>
          <inkml:trace contextRef="#ctx0" brushRef="#br0" timeOffset="41383.756">10643 1851 1023 0,'0'0'0'16,"0"0"0"-16,0 0 0 15,0 0 0-15,0 0 0 16,0 0 0-16,0 0 0 16,9-8 0-16,0 6 0 15,3 0 0-15,3-1 0 16,4 0 0-16,3 0 0 15,3 1 0-15,1-1 0 16,0 0 0-16,0 0 0 16,-4-4 0-16,2 7 0 15,-9-6 0-15,2 4-132 0,-17 2-121 16</inkml:trace>
        </inkml:traceGroup>
        <inkml:traceGroup>
          <inkml:annotationXML>
            <emma:emma xmlns:emma="http://www.w3.org/2003/04/emma" version="1.0">
              <emma:interpretation id="{CE9DDD09-7FFB-4164-BBE1-E87A44BBC88E}" emma:medium="tactile" emma:mode="ink">
                <msink:context xmlns:msink="http://schemas.microsoft.com/ink/2010/main" type="inkWord" rotatedBoundingBox="20790,17908 20930,18284 20616,18401 20476,18026"/>
              </emma:interpretation>
              <emma:one-of disjunction-type="recognition" id="oneOf9">
                <emma:interpretation id="interp41" emma:lang="en-US" emma:confidence="1">
                  <emma:literal>B</emma:literal>
                </emma:interpretation>
                <emma:interpretation id="interp42" emma:lang="en-US" emma:confidence="0">
                  <emma:literal>D</emma:literal>
                </emma:interpretation>
                <emma:interpretation id="interp43" emma:lang="en-US" emma:confidence="0">
                  <emma:literal>13</emma:literal>
                </emma:interpretation>
                <emma:interpretation id="interp44" emma:lang="en-US" emma:confidence="0">
                  <emma:literal>is</emma:literal>
                </emma:interpretation>
                <emma:interpretation id="interp45" emma:lang="en-US" emma:confidence="0">
                  <emma:literal>33</emma:literal>
                </emma:interpretation>
              </emma:one-of>
            </emma:emma>
          </inkml:annotationXML>
          <inkml:trace contextRef="#ctx0" brushRef="#br0" timeOffset="41871.9144">11207 1719 1023 0,'0'0'0'16,"0"0"0"-16,4 9 0 15,-4-9 0-15,-2 15 0 16,0-6 0-16,1 4 0 15,0 2 0-15,0 3 0 16,0 0 0-16,0 0 0 16,0 1 0-16,0 0 0 0,0 0 0 15,0-3 0-15,-1-4 0 16,1 0 0-16,1-12 0 16,-2 14 0-16,2-14 0 15,0 0-128-15,0 0-119 16</inkml:trace>
          <inkml:trace contextRef="#ctx0" brushRef="#br0" timeOffset="42478.3431">11213 1695 1023 0,'0'0'0'0,"0"0"0"15,0 0 0-15,-1-11 0 16,1 11 0-16,0 0 0 15,5-9 0-15,-5 9 0 16,13-9 0-16,-3 4 0 16,3 0 0-16,4 2 0 0,2-1 0 15,4 3 0-15,2 1 0 16,-1 2 0 0,1 3 0-16,0 2 0 15,-6 5 0-15,-1 0 0 0,-7 3 0 16,-4 1 0-16,-5 1 0 15,-6-1 0-15,-5 1 0 16,-3-2 0-16,-4-4 0 16,-1-1 0-16,-1-1 0 15,2-2 0-15,2-2 0 16,4-2 0-16,10-3 0 16,0 0 0-16,0 0 0 15,0 0 0-15,14 4 0 16,2 0 0-16,0 0 0 15,4 2 0-15,-1 3 0 16,1 3 0-16,-4 2 0 16,-2 0 0-16,-5 3 0 0,-6 0 0 15,-5 1 0-15,-6-1 0 16,-6 0 0-16,-5 1 0 16,-3-5 0-16,-4 0 0 15,-1-1 0-15,1-3 0 16,5-3 0-16,1-3 0 15,-14-8 0-15,34 5 0 16,-11-10 0-16,11 10-124 16,8-17-130-16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36:39.01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55 86 1005 0,'0'0'18'15,"0"0"-18"-15,0 0 0 16,0 0 0-16,0 0 0 0,0 0 0 15,0 0 0-15,-2 12 0 16,2 1 0-16,-6 2 0 16,3 6 0-16,1 4 0 15,0 4 0-15,-6 2 0 16,7 1 0-16,-2 0 0 16,-1-1 0-16,3 0 0 15,-6-4 0-15,7-4 0 16,0-2 0-16,-3-4 0 15,1-3 0-15,2-14 0 16,-8 17 0-16,8-17 0 16,0 0 0-16,0 0 0 0,0 0 0 15,0 0 0-15,0 0 0 16,0 0 0 0,0 0 0-16,-6-20 0 0,6 20 0 15,1-24 0-15,2 8 0 16,-2-2 0-16,0-1 0 15,5-4 0-15,-2-2 0 16,-2-1 0-16,-2-2 0 16,5-2 0-16,-3 0 0 15,-4 1 0-15,5 1 0 16,-6 5 0-16,6 2 0 16,-3 6 0-16,2 3 0 15,-2 12 0-15,-1-13 0 0,1 13 0 16,0 0 0-16,0 0 0 15,0 0 0-15,0 0 0 16,12 1 0-16,-12-1 0 16,0 0 0-16,11 12 0 15,-11-12 0-15,9 17 0 16,1-4 0-16,-3 2 0 16,-2 3 0-16,7 5 0 15,4 3 0-15,-3 1 0 16,-1 3 0-16,1 1 0 15,0 1 0-15,4 1 0 16,-1-3 0-16,-6-2 0 16,0-4 0-16,2-1 0 0,-4-6 0 15,1-5 0-15,-9-12 0 16,9 13 0 0,-9-13 0-16,0 0 0 15,0 0 0-15,13-7 0 0,-13 7 0 16,11-18 0-16,-4 6 0 15,3-2 0-15,0-2 0 16,-1-3 0-16,1 0 0 16,0-3 0-16,-4-4 0 15,-1-1 0-15,-1-3 0 16,-2-1 0-16,3-2 0 16,-4-1 0-16,2 1 0 15,-7 1 0-15,3 3 0 16,4 2 0-16,-1 5 0 15,-2 4 0-15,2 5 0 16,-2 13 0-16,8-18 0 16,-8 18 0-16,14-4 0 0,-14 4 0 15,9 19 0-15,-9-19 0 16,8 16 0-16,-8-16-190 16,5 23-58-16</inkml:trace>
  <inkml:trace contextRef="#ctx0" brushRef="#br0" timeOffset="671.9367">373 881 1023 0,'0'0'0'0,"-12"5"0"16,12-5 0-16,0 0 0 16,-14-10 0-16,14 10 0 15,8-24 0-15,-12 6 0 16,8-7 0-16,5-2 0 15,0-5 0-15,0-2 0 16,1-1 0-16,-4 2 0 16,1 3 0-16,5 5 0 15,4 3 0-15,-9 4 0 16,0 6 0-16,7 4 0 16,-14 8 0-16,13-7 0 0,-13 7 0 15,14 1 0-15,-14-1 0 16,5 11 0-16,-5-11 0 15,2 24 0-15,5-8 0 16,2 4 0-16,-6 3 0 16,-8 0 0-16,7 2 0 15,2 2 0-15,0-3 0 16,1-1 0-16,-3-1 0 16,-5-4 0-16,4-2 0 15,4-2 0-15,1-2 0 16,-6-12 0-16,-6 15 0 15,6-15 0-15,0 0-225 16,-14 9-21-16</inkml:trace>
  <inkml:trace contextRef="#ctx0" brushRef="#br0" timeOffset="1890.648">367 723 1023 0,'0'0'0'16,"0"0"0"-16,5-13 0 15,-5 13 0-15,0 0 0 16,0 0 0-16,0 0 0 16,0 0 0-16,0 0 0 15,0 0 0-15,0 0 0 16,0 0 0-16,0 0 0 15,9-12 0-15,-9 12 0 16,15-5 0-16,-15 5 0 16,22-4 0-16,-9 2 0 15,-1-1 0-15,0 2 0 16,3-2 0-16,3 10 0 0,-18-7 0 16,16 1-222-16,-16-1-30 15</inkml:trace>
  <inkml:trace contextRef="#ctx0" brushRef="#br0" timeOffset="2687.542">1057 221 1023 0,'0'0'0'0,"0"0"0"16,6-24 0-16,-6 24 0 15,18-5 0-15,-18 5 0 16,25-7 0-16,-8 5 0 16,6 0 0-16,-4 0 0 15,6 1 0-15,-3-1 0 16,-3 1 0-16,-3 1 0 16,-3-1 0-16,5-1 0 15,-18 2 0-15,16-2 0 16,-16 2 0-16,0 0 0 0,0 0 0 15,0 0-193-15,0 0-51 16</inkml:trace>
  <inkml:trace contextRef="#ctx0" brushRef="#br0" timeOffset="3046.9399">1088 321 1023 0,'0'0'0'0,"2"13"0"16,-2-13 0-16,12 3 0 15,-12-3 0-15,24-3 0 16,-7 0 0-16,1 2 0 16,2-1 0-16,2 1 0 15,-5 1 0-15,3 7 0 16,-6-11 0-16,6 8 0 0,-20-4-213 15,18 0-38-15</inkml:trace>
  <inkml:trace contextRef="#ctx0" brushRef="#br0" timeOffset="7281.3385">2792-56 1023 0,'3'-18'0'15,"-3"-6"0"-15,0 24 0 16,15-12 0-16,-15 12 0 15,12-8 0-15,-12 8 0 0,0 0 0 16,0 0 0-16,0 0 0 16,0 0 0-16,-3 15 0 15,6-4 0-15,-6 5 0 16,9 3 0 0,-5 7 0-16,0 0 0 0,0 2 0 15,1 3 0-15,4 0 0 16,-6-2 0-16,4 0 0 15,-10-2 0-15,-1-5 0 16,3-2 0-16,3-4 0 16,-8-3 0-16,9-13 0 15,-13 14 0-15,13-14 0 16,0 0 0-16,0 0 0 0,-5-14 0 16,0 2 0-16,11-3 0 15,2-6 0 1,-4-3 0-16,4-1 0 15,-2-2 0-15,-5 1 0 0,4 0 0 16,6 1 0-16,-9 0 0 16,0 2 0-16,5 1 0 15,9 0 0-15,-2 2 0 16,3-1 0-16,6 3 0 16,3 1 0-16,-7 3 0 15,-2 2 0-15,3 3 0 16,-5 3 0-16,3 3 0 15,5 6 0-15,-23-3 0 0,19 10 0 16,-4 2 0-16,-1 3 0 16,-3 5 0-1,3 4 0-15,-6 2 0 16,-1 4 0-16,2 4 0 0,-9 4 0 16,3-1 0-16,3 0 0 15,-6 0 0-15,-5-3 0 16,-2-1 0-16,-6-6 0 15,-5-4 0-15,6-4 0 16,-15-5 0-16,-9-3 0 16,6-6 0-16,-5-3 0 15,4-2 0-15,-5-2 0 16,12-2 0-16,-3-3 0 16,13-4 0-16,14 11 0 15,1-13 0-15,-1 13-220 16,17-13-30-16</inkml:trace>
  <inkml:trace contextRef="#ctx0" brushRef="#br0" timeOffset="7828.2264">3250 518 1023 0,'0'0'0'15,"0"0"0"-15,0 0 0 16,0 0 0-16,13-14 0 16,-7-1 0-16,2 0 0 15,5-4 0-15,-2-2 0 16,1-2 0-16,10 0 0 16,-5-2 0-16,-11 5 0 15,11 0 0-15,-3 5 0 16,-7 3 0-16,-7 12 0 15,17-13 0-15,-17 13 0 0,0 0 0 16,0 0 0-16,0 0 0 16,0 0 0-16,10 14 0 15,-10-14 0-15,4 18 0 16,0-6 0-16,0 1 0 16,8 1 0-16,-12 3 0 15,2 0 0-15,-2 2 0 16,4-1 0-16,-4-1 0 15,6 0 0-15,-6-17 0 16,-1 23 0-16,1-23 0 16,4 18-169-16,-4-18-76 15,0 0-1-15</inkml:trace>
  <inkml:trace contextRef="#ctx0" brushRef="#br0" timeOffset="8078.2236">3289 469 1023 0,'0'0'0'16,"31"-17"0"-16,-12 9 0 15,11 2 0-15,-1-2 0 16,4 2 0-16,-14 1 0 0,3 1 0 15,-9 6 0-15,-13-2 0 16,15 7 0-16,-15-7-230 16,0 0-17-1</inkml:trace>
  <inkml:trace contextRef="#ctx0" brushRef="#br0" timeOffset="8859.4854">3666 367 1023 0,'4'12'0'0,"-4"-12"0"16,-12 18 0-16,11-5 0 16,-6-2 0-16,6 1 0 15,-3 1 0-15,8-2 0 16,-4-11 0-16,0 17 0 16,0-17 0-16,0 0 0 15,12 12 0-15,-12-12 0 16,0 0 0-16,0 0 0 15,10-16 0-15,-14 5 0 16,9-5 0-16,-6-1 0 16,2-3 0-16,1-1 0 15,-1-2 0-15,7 0 0 0,-7 2 0 16,12 2 0-16,-5 2 0 16,6 3 0-16,0 6 0 15,3 0 0-15,1 6 0 16,-1 0 0-16,1 5 0 15,0 4 0-15,-1 2 0 16,-6 3 0-16,-9 0 0 16,2 3 0-16,-11 0 0 15,1 0 0-15,2-2 0 16,-12-1 0-16,3-2 0 16,-2-2 0-16,15-8 0 15,-21 10 0-15,21-10 0 16,0 0 0-16,0 0 0 0,0 0 0 15,12 1 0-15,2-1 0 16,-1 0 0-16,8 3 0 16,-3 1 0-16,0 2 0 15,-7 1 0-15,4 3 0 16,-9 1 0-16,-6 2 0 16,-10 2 0-16,-1-1 0 15,-7 0 0-15,-11 0 0 16,-9-1 0-16,2-3 0 15,-3-1 0-15,3-2 0 16,1-3 0-16,3-3 0 16,6-6 0-16,26 5 0 0,-18-9 0 15,18 9-236-15,4-18-21 16</inkml:trace>
  <inkml:trace contextRef="#ctx0" brushRef="#br0" timeOffset="11593.9148">4815-116 1023 0,'6'-12'0'16,"-5"-5"0"-16,-1 17 0 16,0 0 0-16,0 0 0 15,-15-14 0-15,15 14 0 16,-18-4 0-16,6 6 0 0,-1-2 0 16,-5 1 0-16,-4 4 0 15,-4 2 0-15,-1 3 0 16,-2 3 0-1,3 4 0-15,-4 2 0 0,-4 4 0 16,5 4 0-16,4 0 0 16,3 4 0-16,5 4 0 15,-2-3 0-15,2 2 0 16,8-1 0-16,3-1 0 16,6-2 0-16,4-4 0 15,6-6 0-15,7-2 0 16,10-5 0-16,3-4 0 15,2-5 0-15,7-4 0 0,-2-2 0 16,19 2 0-16,-28-9 0 16,7 6 0-1,-17-6-218-15,7 6-33 16</inkml:trace>
  <inkml:trace contextRef="#ctx0" brushRef="#br0" timeOffset="12500.2064">5012 300 1023 0,'0'0'0'0,"0"0"0"16,0 0 0-16,0 0 0 15,0 0 0-15,-1 15 0 16,1-15 0-16,-4 22 0 16,4-9 0-16,-1 0 0 15,-3-1 0-15,0 1 0 16,4-13 0-16,-8 19 0 16,8-19 0-16,0 0 0 15,-5 12 0-15,5-12 0 16,0 0 0-16,11-12 0 0,-11 12 0 15,24-22 0-15,-11 8 0 16,7-2 0-16,-2 1 0 16,1 2 0-16,0 1 0 15,1 5 0-15,-3 3 0 16,-5 3 0-16,0 4 0 16,-12-3 0-16,14 19 0 15,-12-7 0-15,-2 1 0 16,-4 3 0-16,0-3 0 15,-1-2 0-15,5-11 0 16,-11 16 0-16,11-16 0 16,0 0 0-16,0 0 0 15,9-17 0-15,7 5 0 0,2-2 0 16,8 0 0-16,0-1 0 16,1 3 0-16,1 2 0 15,-3 3 0-15,-1 5 0 16,-7 2 0-16,-1 6 0 15,-16-6 0-15,19 23 0 16,-14-10 0-16,-5 3 0 16,0-2 0-16,-4 3 0 15,2-3 0-15,2-14 0 16,-8 22 0-16,8-22 0 16,0 0-230-16,-14 6-25 15</inkml:trace>
  <inkml:trace contextRef="#ctx0" brushRef="#br0" timeOffset="40234.8635">12881-240 1023 0,'12'4'0'0,"5"8"0"16,-2-5 0-16,3 6 0 15,-3 1 0-15,3 3 0 16,0 5 0-16,4 1 0 16,2 4 0-16,2 2 0 0,1 3 0 15,3 3 0-15,0 2 0 16,1 2 0-16,-3 2 0 15,2 1 0-15,-3 5 0 16,-1 0 0-16,-3 5 0 16,-2 3 0-16,-4 1 0 15,-2 3 0-15,-3 0 0 16,-6 2 0-16,-2-2 0 16,-3-1 0-16,-2-1 0 15,-4-5 0-15,-3-2 0 16,-4-5 0-16,-2-6 0 15,0-5 0-15,-3-4 0 16,-1-6 0-16,1-4 0 0,-1-7 0 16,3-12 0-16,-3-2 0 15,18 1 0-15,-17-16 0 16,14-2-208-16,-3-9-67 16</inkml:trace>
  <inkml:trace contextRef="#ctx0" brushRef="#br0" timeOffset="35844.1832">11845 473 905 0,'0'0'118'0,"-7"16"-118"16,7-16 0-16,-6 22 0 16,6-22 0-16,-7 24 0 15,-2-13 0-15,4 6 0 16,-2 1 0-16,-3 5 0 16,-2 2 0-16,0 2 0 15,-4 2 0-15,2 4 0 16,-1-1 0-16,0 1 0 15,0 1 0-15,-2-2 0 16,2 0 0-16,-1 0 0 0,1-2 0 16,0-3 0-16,4-1 0 15,-2-3 0-15,3-1 0 16,2-4 0-16,1-2 0 16,7-16 0-16,-7 18 0 15,7-18 0-15,0 0 0 16,-8 14 0-16,8-14 0 15,0 0 0-15,0 0 0 16,0 0 0-16,2 24 0 16,-2-24 0-16,0 0 0 15,11-20-171-15,-11 20-83 16</inkml:trace>
  <inkml:trace contextRef="#ctx0" brushRef="#br0" timeOffset="36922.3203">12128 635 1023 0,'0'-14'0'0,"0"14"0"16,0 0 0-16,0 0 0 16,4 13 0-16,-4-13 0 15,2 24 0-15,-2-8 0 16,3 4 0-16,-3 1 0 15,-1 2 0-15,1 0 0 16,-3 2 0-16,2-2 0 16,-2-1 0-16,2-1 0 15,-3-3 0-15,0-2 0 16,0-1 0-16,4-15 0 0,-5 19 0 16,5-19 0-16,-5 11 0 15,5-11 0-15,0 0 0 16,0 0 0-16,0 0 0 15,0 0 0-15,-4-16 0 16,4 16 0-16,3-22 0 16,-1 8 0-16,-1-3 0 15,3-1 0-15,-2-3 0 16,2-1 0-16,1-2 0 16,0-2 0-16,3-1 0 15,-2 1 0-15,2 0 0 16,2 1 0-16,1 1 0 15,-1 3 0-15,1 0 0 0,1 5 0 16,0 2 0-16,-1 3 0 16,-11 11 0-16,21-18 0 15,-21 18 0-15,18-9 0 16,-18 9 0-16,16 4 0 16,-16-4 0-16,15 15 0 15,-4-3 0-15,-2 2 0 16,1 4 0-16,2 1 0 15,-2 3 0-15,-1-1 0 16,0 1 0-16,-3-2 0 16,-3 1 0-16,-4-3 0 15,-4-3 0-15,-7-1 0 16,-2-1 0-16,-3-5 0 0,-4-1 0 16,-3-4 0-16,0-1 0 15,2-2 0-15,22 0 0 16,-24-4 0-16,24 4 0 15,-17-9-162-15,17 9-86 16</inkml:trace>
  <inkml:trace contextRef="#ctx0" brushRef="#br0" timeOffset="37969.2682">12216 1049 1023 0,'14'0'0'16,"-14"0"0"-16,23 5 0 16,-6-10 0-16,5 1 0 15,0 1 0-15,4-1 0 16,0 3 0-16,2-1 0 0,1 0 0 15,-2 1 0-15,-1 2 0 16,-5 1 0-16,-2 0 0 16,-5 1 0-16,-3-1 0 15,-11-2 0-15,6 12 0 16,-6-12 0-16,-11 15 0 16,11-15 0-16,-15 18 0 15,7-6 0-15,8-12 0 16,-14 19 0-16,14-19 0 15,-7 16 0-15,7-16 0 16,0 0 0-16,9 13 0 16,-9-13 0-16,24 1 0 15,-8-2 0-15,4-2 0 0,0-1 0 16,0-2 0-16,1-3 0 16,-6-3 0-16,-1-2 0 15,-6-1 0-15,-3-1 0 16,-6 2 0-16,-3 0 0 15,4 14 0-15,-17-20 0 16,6 15 0-16,-1-5 0 16,12 10 0-16,-23 1 0 15,23-1-168-15,-15 4-76 16</inkml:trace>
  <inkml:trace contextRef="#ctx0" brushRef="#br0" timeOffset="37453.6346">12371 996 1023 0,'0'0'0'15,"0"0"0"1,0 0 0-16,0 0 0 0,0 0 0 15,0 0 0-15,10 14 0 16,-10-14 0-16,1 19 0 16,-1-19 0-16,0 25 0 15,0-10 0-15,0 1 0 16,2 1 0-16,-4-3 0 16,1 1 0-16,0-2 0 15,0-1 0-15,1-12 0 16,-3 15 0-16,3-15 0 15,-28 4 0-15,28-4 0 16,0 0 0-16,0 0-166 16,-17-4-79-16</inkml:trace>
  <inkml:trace contextRef="#ctx0" brushRef="#br0" timeOffset="38562.9644">12735 1068 1023 0,'0'0'0'0,"0"0"0"15,20-12 0-15,-20 12 0 16,24-6 0-16,-6 3 0 16,0 1 0-16,3-1 0 15,-3 1 0-15,0 0 0 16,-5 1 0-16,1 0 0 15,-27-3 0-15,25 8 0 16,-12-4 0-16,0 0-168 16,0 0-80-16</inkml:trace>
  <inkml:trace contextRef="#ctx0" brushRef="#br0" timeOffset="38453.586">12877 971 1023 0,'0'0'0'0,"0"0"0"16,0 0 0-16,0 0 0 16,0 0 0-16,-3 15 0 0,0-4 0 15,-1 5 0-15,0-1 0 16,0 3 0-16,0 2 0 16,1-4 0-1,0 2 0-15,0-2 0 0,1-2 0 16,1-2 0-16,1-12 0 15,-2 14 0-15,-21-16 0 16,23 2 0-16,0 0 0 16,0 0-178-16,-6-14-69 15</inkml:trace>
  <inkml:trace contextRef="#ctx0" brushRef="#br0" timeOffset="23500.3439">10020-302 1023 0,'3'-13'0'16,"3"0"0"-16,-5-3 0 16,-1 16 0-16,0 0 0 15,0 0 0-15,0 0 0 16,0 0 0-16,0 0 0 16,0 0 0-16,0 0 0 15,0 0 0-15,0 0 0 16,0 0 0-16,0 14 0 15,-2-3 0-15,1 2 0 16,-1 4 0-16,1 1 0 16,-2 5 0-16,1 2 0 15,2 2 0-15,-3 1 0 16,1 1 0-16,-1-1 0 0,2-2 0 16,-2-3 0-16,1-4 0 15,-1-2 0-15,-1-5 0 16,4-12 0-1,-4 15 0-15,4-15 0 0,0 0 0 16,0 0 0-16,0 0 0 16,0 0 0-16,0 0 0 15,-2 14 0-15,2-14 0 16,0 0 0-16,0 0-155 16,0 0-99-16</inkml:trace>
  <inkml:trace contextRef="#ctx0" brushRef="#br0" timeOffset="24578.4202">8805 339 1023 0,'0'0'0'0,"0"0"0"16,0 0 0-16,0 0 0 0,0 0 0 15,28-7 0-15,-5 7 0 16,5 0 0-16,7 0 0 16,9-1 0-16,6-2 0 15,7 2 0-15,7-1 0 16,4-1 0-16,8-1 0 16,6 0 0-16,7-1 0 15,4 0 0-15,5 0 0 16,4 0 0-16,4-2 0 15,5 1 0-15,-1 1 0 16,-1-1 0-16,-1 3 0 16,-6-3 0-16,-3 4 0 15,-8-3 0-15,-4 3 0 0,-13 0 0 16,-8 0 0-16,-11 0 0 16,-10 1 0-16,-7-1 0 15,-8 1 0 1,-10 0 0-16,-6-1 0 0,-14 2 0 15,16 0 0-15,-16 0 0 16,0 0 0-16,0 0 0 16,0 0 0-16,0 0 0 15,-14 3 0-15,14-3 0 16,-21 0-164-16,21 0-91 16</inkml:trace>
  <inkml:trace contextRef="#ctx0" brushRef="#br0" timeOffset="27531.5812">9085 1013 1023 0,'0'0'0'0,"0"0"0"16,0 0 0-16,23-12 0 15,-8 7 0-15,6 1 0 16,3-2 0-16,5 0 0 16,3 1 0-16,3-1 0 15,1 2 0-15,-1-1 0 16,1 2 0-16,-3-1 0 15,-2 3 0-15,-5 0 0 16,-6 0 0-16,-6 2 0 16,-2-1 0-16,-12 0 0 15,0 0 0-15,0 0 0 16,-4 11 0-16,-4-31 0 0,8 20 0 16,-18 9 0-16,18-9-140 15,-18 2-112-15,18-2-1 16</inkml:trace>
  <inkml:trace contextRef="#ctx0" brushRef="#br0" timeOffset="28187.8385">10024 698 1023 0,'0'0'0'0,"-18"17"0"16,11-4 0-16,7-13 0 16,-18 11 0-16,5-3 0 15,-1 3 0-15,-1 1 0 16,-1 3 0-16,-1 0 0 15,-1 4 0-15,2 2 0 0,0 1 0 16,3 2 0-16,4 3 0 16,1 1 0-16,4 0 0 15,4 0 0 1,4-1 0-16,4-1 0 0,6-1 0 16,2-5 0-16,3-3 0 15,6-3 0-15,-2-4 0 16,5 25 0-16,-3-36 0 15,7 5 0-15,-12-12-163 16,9 4-84-16,-13-10-6 16</inkml:trace>
  <inkml:trace contextRef="#ctx0" brushRef="#br0" timeOffset="28844.0986">10198 759 1023 0,'0'0'0'16,"0"0"0"-16,0 0 0 16,0 0 0-16,0 0 0 15,-7 17 0-15,9-5 0 16,1 3 0-16,1 3 0 15,0 2 0-15,1 2 0 16,1 1 0-16,3 3 0 16,-1-1 0-16,4-1 0 15,-2-2 0-15,2-3 0 16,-3-3 0-16,1-2 0 16,-1-2 0-16,-9-12 0 15,17 9 0-15,-17-9 0 16,14 0 0-16,-14 0 0 0,17-11 0 15,-17 11 0-15,18-22 0 16,-8 8 0-16,2-4 0 16,1-2 0-16,1-5 0 15,-1 1 0-15,3-3 0 16,-2-1 0-16,-1 3 0 16,-2 2 0-16,0 1 0 15,-4 4 0-15,0 3 0 16,-3 4 0-16,-4 11 0 15,0 0 0-15,2-12 0 16,-2 12 0-16,2 16 0 16,-2-16 0-16,-3 13 0 15,3-13-170-15,-3 14-76 0</inkml:trace>
  <inkml:trace contextRef="#ctx0" brushRef="#br0" timeOffset="29687.862">10700 720 1023 0,'0'0'0'15,"-3"25"0"-15,20-12 0 16,-18 6 0-16,1 1 0 16,0 4 0-1,-1-1 0-15,1 0 0 0,0 0 0 16,-2 0 0-16,2-3 0 16,-1-1 0-16,1-2 0 15,-1-3 0-15,1-14 0 16,-3 19 0-16,3-19 0 15,0 0 0-15,-1 13 0 16,1-13 0-16,0 0 0 16,0 0 0-16,-2-14 0 15,2 14 0-15,-1-21 0 0,2 9 0 16,1-5 0 0,-1-1 0-16,0 0 0 15,3-4 0-15,-1 0 0 16,2 1 0-16,0 1 0 0,-1 0 0 15,1 1 0-15,2 2 0 16,0 1 0-16,1 1 0 16,2 1 0-16,0 1 0 15,0-1 0-15,2 3 0 16,-1-1 0-16,2 3 0 16,-1 1 0-16,1 2 0 15,0 2 0-15,-1 4 0 0,1 1 0 16,0 3 0-1,-1 2 0-15,0 2 0 16,-12-8 0-16,15 22 0 16,-10-8 0-16,-2 0 0 0,-4 2 0 15,-5-2 0-15,-3 2 0 16,-2-2 0-16,-4-1 0 16,0-3 0-16,-2-2 0 15,0-4 0-15,2 1 0 16,-3-10 0-16,18 5 0 15,-20-12-164-15,20 12-85 16</inkml:trace>
  <inkml:trace contextRef="#ctx0" brushRef="#br0" timeOffset="30015.9949">10957 591 1023 0,'0'0'0'16,"0"0"0"-16,0 0 0 15,14-10 0-15,-14 10 0 16,17 1 0-16,-17-1 0 16,21 7 0-16,-21-7 0 0,24 20 0 15,-11-4 0-15,0 3 0 16,-3 4 0-16,2 3 0 16,-3 2 0-16,1 3 0 15,0 2 0-15,-5-1 0 16,-4-1 0-16,0 0 0 15,-3 0 0-15,-5-4 0 16,-1-2 0-16,-6-1 0 16,-3-5 0-16,1-1 0 15,-4-3 0-15,2-2 0 16,-1-5 0-16,7 0 0 16,-5-9 0-16,17 1 0 15,-11-6-187-15,11 6-68 0</inkml:trace>
  <inkml:trace contextRef="#ctx0" brushRef="#br0" timeOffset="30625.3686">11138 1180 1023 0,'-8'12'0'0,"8"-12"0"16,-11-3 0-16,11 3 0 15,0 0 0-15,0 0 0 16,0-11 0-16,0 11 0 16,7-18 0-16,-1 6 0 0,4-2 0 15,1-4 0-15,1-3 0 16,2-1 0-1,2-1 0-15,1 0 0 16,-1 2 0-16,0 2 0 16,-3 3 0-16,-2 4 0 0,-11 12 0 15,19-12 0-15,-19 12 0 16,0 0 0-16,11 10 0 16,-11-10 0-16,2 16 0 15,-2-3 0-15,-2-1 0 16,0 4 0-16,0-1 0 15,0 2 0-15,0-3 0 16,0 2 0-16,2-5 0 0,0 1 0 16,0-12 0-1,1 15 0-15,-1-15 0 16,0 0 0-16,0 0 0 16,0 0-180-16,-19 2-68 0</inkml:trace>
  <inkml:trace contextRef="#ctx0" brushRef="#br0" timeOffset="30890.9974">11138 1078 1023 0,'0'0'0'16,"13"-9"0"-16,8 3 0 15,-7 3 0-15,4 1 0 16,1 0 0-16,1 0 0 0,-4 1 0 16,0-2 0-16,-2 2 0 15,-14 1 0-15,0 0 0 16,0 0 0-16,0 0 0 16,12 0-181-16,-12 0-69 15</inkml:trace>
  <inkml:trace contextRef="#ctx0" brushRef="#br0" timeOffset="27047.2076">8845 773 1023 0,'0'0'0'0,"3"-15"0"15,-15 16 0-15,12-1 0 16,0 0 0-16,0 0 0 15,0 0 0-15,0 0 0 16,0 0 0-16,0 0 0 16,0 0 0-16,0 0 0 15,0 0 0-15,0 0 0 16,0 0 0-16,0 0 0 16,3 20 0-16,-6-4 0 0,2 2 0 15,-1 3 0-15,-2 2 0 16,-2 1 0-1,1 5 0-15,1-2 0 16,-2 0 0-16,-1-2 0 0,0 0 0 16,0-1 0-16,0 0 0 15,1-5 0-15,-1-4 0 16,0-2 0-16,7-13 0 16,-9 17 0-16,9-17 0 15,0 0 0-15,-15 1 0 16,15-1 0-16,2-11 0 15,-2 11-194-15,7-21-57 0</inkml:trace>
  <inkml:trace contextRef="#ctx0" brushRef="#br0" timeOffset="19422.1184">6738 629 1023 0,'0'0'0'0,"-3"19"0"0,2-1 0 16,1-18 0-16,0 0 0 16,0 0 0-16,14-12 0 15,-14 12 0-15,22-18 0 16,-7 8 0-16,4-4 0 16,3-4 0-16,1-3 0 15,4-3 0-15,3-5 0 16,1-2 0-16,2-6 0 15,1-5 0-15,-2-4 0 16,1-3 0-16,-4 1 0 16,-3-3 0-16,-7 5 0 15,-4 1 0-15,-6 6 0 16,-8 7 0-16,-4 7 0 0,-4 7 0 16,-5 8 0-16,-3 7 0 15,-2 6 0 1,-4 7 0-16,2 5 0 15,-2 3 0-15,0 5 0 0,2 3 0 16,1 4 0-16,0 4 0 16,4 1 0-16,1 1 0 15,2 3 0-15,4-1 0 16,1 0 0-16,4-1 0 16,0-4 0-16,4-3 0 15,2 0 0-15,1-5 0 16,0-4 0-16,1-3 0 15,1-4 0-15,-1-2 0 0,-6-12 0 16,17 9 0-16,-17-9 0 16,21-7 0-1,-7 0 0-15,2-7 0 16,0-3 0-16,5-4 0 0,0 2 0 16,2-3 0-16,-1 3 0 15,1 1 0-15,-2 5 0 16,-2 5 0-16,-2 5 0 15,-5 6 0-15,-12-3 0 16,17 18 0-16,-15-4 0 16,-2 2 0-16,-1 0 0 15,-3 0 0-15,0-1 0 16,0-2 0-16,4-13 0 16,-6 14 0-16,6-14 0 15,0 0 0-15,0 0 0 16,19-15 0-16,-3 2 0 15,4-1 0-15,5 0 0 0,2-2 0 16,3 3 0-16,-1 3 0 16,-1 2 0-16,-5 6 0 15,-4 4 0-15,-3 6 0 16,-7 5 0-16,-4 6 0 16,-6 4 0-16,-5 2 0 15,1 2 0-15,3 5 0 16,-10-12 0-16,11 0 0 15,1-20-210-15,0 0-49 16</inkml:trace>
  <inkml:trace contextRef="#ctx0" brushRef="#br0" timeOffset="20672.1789">8281-270 1023 0,'0'0'0'16,"0"0"0"-16,0 0 0 0,0 0 0 15,0 0 0-15,-12 4 0 16,12-4 0 0,-22 23 0-16,7-4 0 15,-6 2 0-15,-1 8 0 0,-4 4 0 16,0 5 0-16,-1 7 0 16,0 2 0-16,0 6 0 15,2 3 0-15,3 3 0 16,4 2 0-16,4-1 0 15,2 2 0-15,6-4 0 16,5 4 0-16,4-4 0 16,5-4 0-16,5-3 0 0,5-2 0 15,3-5 0 1,5-6 0-16,1-2 0 16,3-9 0-16,-1-3 0 15,2-4 0-15,13-1 0 0,-20-13 0 16,3 5 0-16,-13-14-191 15,1 3-64-15</inkml:trace>
  <inkml:trace contextRef="#ctx0" brushRef="#br0" timeOffset="16515.8246">3838 1167 1023 0,'0'0'0'0,"0"0"0"0,5-14 0 16,-5 14 0-16,0 0 0 16,0 0 0-16,-1-11 0 15,1 11 0-15,0 0 0 16,0 0 0-16,0 0 0 16,0 0 0-16,13-4 0 15,-13 4 0-15,-4 11 0 16,4-11 0-16,2 26 0 15,0-8 0-15,-4 5 0 0,0 3 0 16,-6 2 0-16,-2 2 0 16,4 2 0-1,-7-1 0-15,7-1 0 16,-7-2 0-16,8-2 0 0,-12-3 0 16,7-5 0-16,-1 0 0 15,2-5 0-15,2-1 0 16,7-12 0-16,-13 18 0 15,13-18 0-15,0 0 0 16,-4 13 0-16,4-13 0 16,0 0 0-16,0 0 0 15,0 0 0-15,0 0 0 16,-10 13 0-16,10-13 0 16,0 0 0-16,0 0 0 15,0 0 0-15,0 0 0 16,-15 10 0-16,15-10 0 15,0 0 0-15,12-4 0 0,0 1 0 16,0 1 0-16,5-1 0 16,-5-1 0-16,12-2 0 15,2 1 0-15,4-2 0 16,0 1 0-16,3-1 0 16,7 0 0-16,0 0 0 15,4 1 0-15,-5-1 0 16,-4 4 0-16,-1-1 0 15,-5 1 0-15,-8 2 0 16,-3 1 0-16,-18 0 0 16,21 2 0-16,-21-2 0 15,0 0 0-15,0 0 0 16,-8 13 0-16,8-13 0 0,-15 8 0 16,0-11 0-16,15 3-248 15,-22-1-11-15</inkml:trace>
  <inkml:trace contextRef="#ctx0" brushRef="#br0" timeOffset="205213.5219">2701 4428 1023 0,'-1'10'0'0,"5"7"0"0,-8-4 0 15,3 4 0 1,-1 3 0-16,-1 2 0 0,0 3 0 16,0 2 0-16,1 2 0 15,-2 0 0-15,1 2 0 16,-1 0 0-16,2 0 0 16,-2-3 0-16,2-3 0 15,3-2 0-15,-2-3 0 16,2-6 0-16,0-1 0 15,-1-13 0-15,3 13 0 16,-3-13 0-16,0 0 0 16,0 0 0-16,0 0-137 15,-9-20-110-15,9 20-8 16</inkml:trace>
  <inkml:trace contextRef="#ctx0" brushRef="#br0" timeOffset="205682.2205">2929 4656 1023 0,'16'0'0'0,"-16"0"0"16,25 7 0-16,-6-8 0 15,3 0 0-15,3-1 0 16,3-1 0-16,-1 0 0 16,-2 0 0-16,-1 0 0 0,-2 0 0 15,-5 1 0-15,1 1 0 16,-8 0 0-16,-24-3 0 15,25 9 0-15,-11-5 0 16,0 0-166-16,-13-6-83 16</inkml:trace>
  <inkml:trace contextRef="#ctx0" brushRef="#br0" timeOffset="206557.2301">3562 4472 1023 0,'-2'27'0'16,"1"-11"0"-16,1 2 0 15,0-1 0-15,2-1 0 0,1 1 0 16,1-5 0-16,1 0 0 16,-5-12 0-1,13 15 0-15,-13-15 0 16,17 5 0-16,-5-9 0 0,-1-3 0 16,1-5 0-16,3-3 0 15,-1-3 0-15,0-3 0 16,-2-1 0-16,1 0 0 15,-3 3 0-15,-1 2 0 16,-2 7 0-16,-7 10 0 16,0 0 0-16,13 0 0 15,-8 12 0-15,-1 7 0 16,1 3 0-16,3 8 0 0,0 4 0 16,3 7 0-1,0 1 0-15,4 3 0 16,0-1 0-16,-1-2 0 15,-1 0 0-15,-2-7 0 0,-1-2 0 16,-6-8 0-16,-4-2 0 16,-4-8 0-16,-7-2 0 15,-3-6 0-15,-5-3 0 16,-5-3 0-16,-3-3 0 16,-1-3 0-16,1-3 0 15,0-1 0-15,5 2 0 16,5 3 0-16,-2-7 0 15,19 11 0-15,-9-12-150 16,9 12-97-16</inkml:trace>
  <inkml:trace contextRef="#ctx0" brushRef="#br0" timeOffset="207119.7653">3940 5100 1023 0,'0'0'0'16,"0"0"0"-16,4-13 0 15,-2 0 0-15,4-2 0 16,2-4 0-16,4-6 0 15,1-1 0-15,3-4 0 16,0 1 0-16,1-1 0 16,-1 4 0-16,-3 4 0 15,-1 3 0-15,-2 5 0 16,-10 14 0-16,11-11 0 0,-11 11 0 16,1 11 0-16,-1-11 0 15,-1 21 0 1,-1-6 0-16,2 4 0 15,2 0 0-15,0 1 0 0,1-1 0 16,2 0 0-16,1-1 0 16,0 0 0-16,0-3 0 15,-1-3 0-15,2 2 0 16,-7-14 0-16,5 16 0 16,-5-16-140-16,0 0-102 15</inkml:trace>
  <inkml:trace contextRef="#ctx0" brushRef="#br0" timeOffset="207338.5068">4008 4927 1023 0,'13'-1'0'16,"-13"1"0"-16,21-8 0 15,-4 7 0-15,2 1 0 16,0 1 0-16,-1 0 0 16,4 5 0-16,-10-7 0 15,5 7-144-15,-17-6-98 0</inkml:trace>
  <inkml:trace contextRef="#ctx0" brushRef="#br0" timeOffset="225224.9873">5405 5125 1023 0,'0'0'0'0,"13"-15"0"16,-1-1 0-16,1 16 0 15,3-3 0-15,2 2 0 0,2-2 0 16,0-1 0-16,4 1 0 16,0 0 0-16,-1 0 0 15,0 2 0-15,-2-1 0 16,-1 2 0-16,-3 2 0 15,-4 1 0-15,-1-1 0 16,-12-2 0-16,14 7 0 16,-14-7 0-16,0 0 0 15,0 0 0-15,11 8-132 16,-11-8-108-16</inkml:trace>
  <inkml:trace contextRef="#ctx0" brushRef="#br0" timeOffset="226006.2448">5497 5240 1023 0,'0'0'0'16,"0"0"0"-16,0 0 0 15,-14 1 0-15,14-1 0 16,0 0 0-16,0 0 0 0,0 0 0 15,0 0 0-15,0 0 0 16,0 0 0 0,0 0 0-16,-13 7 0 15,13-7 0-15,-14 6 0 0,14-6 0 16,-17 6 0-16,17-6 0 16,-17 6 0-16,17-6 0 15,-13 4 0-15,13-4 0 16,0 0 0-16,0 0 0 15,0 0 0-15,0 0 0 16,0 0 0-16,0 0 0 16,0 0 0-16,0 0 0 15,0 0 0-15,0 0 0 0,0 0 0 16,17-1 0 0,-6-1 0-16,6 1 0 15,3 0 0-15,3-1 0 16,8-2 0-16,0 2 0 0,2-2 0 15,-2 1 0-15,-2-1 0 16,-1 2 0-16,-6-1 0 16,-3 3 0-16,-6 0 0 15,-13 0 0-15,0 0 0 16,0 0 0-16,5 13 0 16,-17-14 0-16,12 1-138 15,-22 3-113-15</inkml:trace>
  <inkml:trace contextRef="#ctx0" brushRef="#br0" timeOffset="235441.221">7860 4475 1023 0,'0'0'0'0,"0"0"0"16,0 0 0-16,0 0 0 0,-1 12 0 16,0 1 0-16,7 0 0 15,-2 0 0-15,-3 0 0 16,4-1 0-16,5-1 0 15,0-2 0-15,-10-9 0 16,18 13 0-16,-18-13 0 16,16 4 0-16,-3-7 0 15,-13 3 0-15,22-13 0 16,-6 1 0-16,4-4 0 16,-1-4 0-16,-2-2 0 15,-4-1 0-15,0-1 0 16,-6 3 0-16,1 3 0 15,-4 3 0-15,-4 15 0 0,0-15 0 16,0 15 0-16,-3 11 0 16,7 4 0-16,-2 7 0 15,3 5 0 1,1 5 0-16,6 5 0 0,-2 3 0 16,4 4 0-16,0 1 0 15,0 0 0-15,1-4 0 16,-7 1 0-16,-2-3 0 15,-6-6 0-15,1-1 0 16,1-6 0-16,-8-6 0 16,-6-3 0-16,-9-6 0 15,3-4 0-15,-6-4 0 16,-5-6 0-16,-5-5 0 0,0-2 0 16,-4-5 0-1,9-1 0-15,7-2 0 16,1 35 0-16,2-36 0 15,19 19 0-15,1-23-138 0,9 20-109 16,2-5-1-16</inkml:trace>
  <inkml:trace contextRef="#ctx0" brushRef="#br0" timeOffset="236050.5732">8238 5001 1023 0,'0'0'0'0,"0"0"0"16,0 0 0-16,-15 3 0 0,15-3 0 16,9-10 0-1,-9 10 0-15,9-22 0 16,-3 7 0-16,0-4 0 15,7-2 0-15,4-3 0 0,-4-2 0 16,0 4 0-16,-2-2 0 16,-6 5 0-16,4 2 0 15,-3 7 0-15,-6 10 0 16,-1-14 0-16,1 14 0 16,0 0 0-16,0 0 0 15,15 0 0-15,-15 0 0 16,0 0 0-16,12 15 0 15,-12-15 0-15,11 20 0 16,-6-7 0-16,3 5 0 16,-6-2 0-16,6 5 0 15,-3-3 0-15,5 0 0 16,-8 0 0-16,9-4 0 0,-5 0 0 16,-6-14 0-16,9 19 0 15,-9-19 0-15,0 0 0 16,-1 12 0-16,1-12-166 15,-14-5-77-15</inkml:trace>
  <inkml:trace contextRef="#ctx0" brushRef="#br0" timeOffset="236300.5941">8264 4903 1023 0,'0'0'0'16,"0"0"0"-16,14-4 0 16,-14 4 0-16,17 0 0 15,-17 0 0-15,19 0 0 16,-6 1 0-16,-13-1 0 16,28 3 0-16,-28-3 0 15,24 3 0-15,-12 3 0 16,-12-6 0-16,14 6 0 15,-14-6-171-15,0 0-71 16</inkml:trace>
  <inkml:trace contextRef="#ctx0" brushRef="#br0" timeOffset="237097.4707">8706 4307 1023 0,'-14'-1'0'0,"14"1"0"15,-11 5 0-15,11-5 0 16,-25 9 0-16,25-9 0 16,-29 19 0-16,11-6 0 15,9 1 0-15,-3 5 0 0,10 4 0 16,-7 5 0-16,-4 3 0 16,1 1 0-16,13 2 0 15,5-1 0-15,-10 3 0 16,7-3 0-16,-2-3 0 15,11-3 0-15,4-3 0 16,0-4 0-16,2-1 0 16,-18-19 0-16,30 19 0 15,-19-22-180-15,6 3-65 16</inkml:trace>
  <inkml:trace contextRef="#ctx0" brushRef="#br0" timeOffset="237816.2201">8881 4361 1023 0,'0'0'0'0,"0"0"0"16,-10 15 0-16,10-15 0 16,-2 19 0-16,1-5 0 15,2 5 0-15,-1 0 0 16,0 2 0-16,-2 2 0 15,0-1 0-15,-7 1 0 16,-1-2 0-16,3-1 0 16,-3-1 0-16,-1-1 0 15,1-2 0-15,7-2 0 16,-4-2 0-16,7-12 0 16,-7 18 0-16,7-18 0 15,0 0 0-15,-4 11 0 0,4-11 0 16,15 0 0-16,-3-1 0 15,2-2 0 1,6 1 0-16,1-2 0 16,-2 1 0-16,-2-1 0 0,3-1 0 15,2 2 0-15,-6 0 0 16,-5 1 0-16,1 0 0 16,1 2 0-16,-13 0 0 15,0 0 0-15,0 0 0 16,0 0 0-16,0 0 0 15,0 26 0-15,0-26 0 16,0 0 0-16,0 0-184 16,8-13-59-16</inkml:trace>
  <inkml:trace contextRef="#ctx0" brushRef="#br0" timeOffset="238144.3503">9026 4243 1023 0,'-11'-11'0'15,"11"11"0"-15,12 5 0 16,-12-5 0-16,0 0 0 16,17 13 0-16,-17-13 0 0,27 16 0 15,-12-6 0-15,11 6 0 16,-11 0 0-16,-7 3 0 16,7 2 0-16,2 5 0 15,-5 2 0-15,-6 1 0 16,4 1 0-16,-7-2 0 15,2 2 0-15,1-2 0 16,-8 0 0-16,2-4 0 0,-2-1 0 16,-8-3 0-1,0 0 0-15,-3-3 0 16,4-4 0-16,-2-5 0 16,11-8 0-16,-17 8 0 15,17-8-179-15,0 0-71 0</inkml:trace>
  <inkml:trace contextRef="#ctx0" brushRef="#br0" timeOffset="234097.4266">6910 4435 1023 0,'0'0'0'15,"-1"-14"0"-15,1 14 0 16,0 0 0-16,0 0 0 16,0 0 0-16,-3-11 0 15,3 11 0-15,0 0 0 16,0 0 0-16,0 0 0 16,0 0 0-16,0 0 0 15,0 0 0-15,0 0 0 0,5 12 0 16,-7 0 0-16,1 4 0 15,4 4 0-15,-3 5 0 16,3 2 0 0,-3 4 0-16,-2-2 0 0,2 1 0 15,-1 0 0-15,-1-3 0 16,-1 1 0-16,2-2 0 16,-1-4 0-16,-1-2 0 0,2-1 0 15,0-3 0-15,-1-5 0 16,2-11 0-16,-1 16 0 15,1-16 0-15,0 0 0 16,0 0 0-16,0 0 0 16,0 0 0-16,-11-17-170 15,14 5-82-15</inkml:trace>
  <inkml:trace contextRef="#ctx0" brushRef="#br0" timeOffset="234503.6898">7142 4646 1023 0,'0'0'0'0,"8"10"0"16,1 1 0-16,4-10 0 16,4 0 0-16,2 1 0 0,5-2 0 15,3-2 0 1,2 1 0-16,-1 1 0 15,1-1 0-15,3 0 0 16,-4 0 0-16,-2 1 0 0,-4 0 0 16,-7 0 0-16,1 1 0 15,-6 5 0-15,-10-6 0 16,11 0 0-16,-11 0-178 16,0 0-69-16</inkml:trace>
  <inkml:trace contextRef="#ctx0" brushRef="#br0" timeOffset="209369.7647">2804 5561 556 0,'0'0'230'0,"0"0"-2"15,-8 13-219-15,5 4-9 16,-5-2 0-16,4 2 0 16,-3-1 0-16,2 10 0 15,-2-2 0-15,2 3 0 16,-3 3 0-16,2 3 0 16,-2 0 0-16,-1 0 0 15,1 0 0-15,0-1 0 16,-1-1 0-16,0-5 0 15,3-2 0-15,-1-5 0 16,2-5 0-16,3-2 0 0,2-12 0 16,-3 14 0-16,3-14 0 15,0 0 0-15,5 12 0 16,-5-12 0 0,0 0 0-16,0 0-114 15,0 0-134-15</inkml:trace>
  <inkml:trace contextRef="#ctx0" brushRef="#br0" timeOffset="210010.3963">2941 5835 903 0,'0'0'120'0,"0"0"-120"16,0 0 0-16,0 0 0 16,-16 3 0-16,16-3 0 15,0 0 0-15,19-7 0 16,-6 2 0-16,3-1 0 16,6-1 0-16,0-1 0 15,6 1 0-15,-1 0 0 16,-2 2 0-16,0 0 0 15,-1 3 0-15,-4 1 0 16,-2 2 0-16,-3-1 0 0,-3 2 0 16,-12-2 0-16,13 5 0 15,-13-5 0-15,0 0 0 16,0 0 0-16,0 0 0 16,0 0-120-16,-8-12-133 15,8 12-6-15</inkml:trace>
  <inkml:trace contextRef="#ctx0" brushRef="#br0" timeOffset="221162.4332">3575 5636 681 0,'0'0'231'15,"0"-17"-120"-15,0 17-111 16,0 0 0-16,0 0 0 15,0 0 0-15,0 0 0 16,0 0 0-16,0 0 0 16,0 0 0-16,0 0 0 15,0 0 0-15,6 18 0 16,-6-5 0-16,2 5 0 16,-1-1 0-16,0 6 0 15,1-2 0-15,-1 1 0 16,3-4 0-16,1 0 0 0,-2-4 0 15,6-2 0-15,-9-12 0 16,17 7 0-16,-6-10 0 16,1-4 0-16,2-5 0 15,-1-4 0-15,2-2 0 16,-4-5 0-16,3 1 0 16,-3-2 0-16,0 1 0 15,-3 3 0-15,-2 5 0 16,-2 2 0-16,-4 13 0 15,5-11 0-15,-5 11 0 16,1 13 0-16,0 1 0 16,0 7 0-16,3 3 0 15,3 6 0-15,1 6 0 0,3 3 0 16,2 4 0-16,2 2 0 16,1 2 0-16,-1 2 0 15,0-2 0 1,-5-4 0-16,-1-4 0 0,-7-4 0 15,-3-6 0-15,-10-4 0 16,-4-7 0-16,-9-6 0 16,-5-5 0-16,-4-5 0 15,-4-4 0-15,-1-5 0 16,3-3 0-16,5-3 0 16,5 16 0-16,4-21 0 15,16 7 0-15,-2-8-106 16,7 19-138-16,15-21-2 0,3 17-4 15</inkml:trace>
  <inkml:trace contextRef="#ctx0" brushRef="#br0" timeOffset="221709.3693">3904 6282 1023 0,'0'0'0'15,"0"0"0"-15,-1-16 0 16,4 4 0-16,2-5 0 16,3-5 0-16,3-4 0 15,1-3 0-15,3-2 0 16,-2 3 0-16,1 0 0 15,-1 2 0-15,-2 4 0 16,-3 7 0-16,-1 3 0 16,-7 12 0-16,0 0 0 15,12-4 0-15,-12 4 0 0,7 16 0 16,-2-4 0-16,0 2 0 16,1 5 0-16,2 1 0 15,0 0 0-15,-1 1 0 16,0 1 0-16,1-1 0 15,-3-1 0-15,0-2 0 16,-1-4 0-16,8 2 0 16,-12-16 0-16,-5 14 0 15,5-14-118-15,-12-3-121 16</inkml:trace>
  <inkml:trace contextRef="#ctx0" brushRef="#br0" timeOffset="221990.5695">3915 6129 1023 0,'0'0'0'16,"0"0"0"-16,0 0 0 15,23 5 0-15,-6-4 0 16,4-1 0-16,2-1 0 16,1 1 0-16,-1-2 0 0,-1-2 0 15,-4 3 0-15,-1 5 0 16,-17-4 0-16,15-3 0 16,-15 3-113-1,0 0-126-15</inkml:trace>
  <inkml:trace contextRef="#ctx0" brushRef="#br0" timeOffset="222849.9511">4208 5495 503 0,'0'0'227'0,"0"0"7"16,0 0-175-16,0 0-59 15,0 0 0-15,0 0 0 16,0 0 0-16,-10 4 0 15,10-4 0-15,0 0 0 16,-15 5 0-16,15-5 0 16,-14 12 0-16,6-1 0 15,-2 3 0-15,1 6 0 16,1 4 0-16,-1 2 0 16,1 3 0-16,3 5 0 15,2-1 0-15,3 1 0 0,1-2 0 16,2-1 0-16,2-4 0 15,2-3 0-15,2-4 0 16,-2-5 0-16,-1-3 0 16,-6-12 0-16,11 13 0 15,-11-13 0-15,0 0-99 16,9-16-146-16,-9 16-2 16</inkml:trace>
  <inkml:trace contextRef="#ctx0" brushRef="#br0" timeOffset="223506.2098">4364 5610 453 0,'0'0'227'16,"-8"16"8"-16,8-16-127 16,-8 29-108-16,0-16 0 15,5 9 0-15,-2-1 0 16,4 5 0-16,-1-2 0 15,4 2 0-15,0-3 0 16,3-4 0-16,1-3 0 0,2-3 0 16,3-6 0-16,1-3 0 15,-1-5 0 1,4-6 0-16,-1-5 0 16,0-4 0-16,-2-1 0 0,0-6 0 15,-5-2 0-15,-3-1 0 16,-6 0 0-16,-2 0 0 15,-7 4 0-15,-3 1 0 16,-3 4 0-16,-2 4 0 16,0 3 0-16,4 3 0 15,0 4 0-15,-7-3 0 16,22 6 0-16,0 0 0 16,0 0-100-16,0 0-135 0,14 6-4 15,-14-6-2 1</inkml:trace>
  <inkml:trace contextRef="#ctx0" brushRef="#br0" timeOffset="223990.6181">4496 5469 1023 0,'0'0'0'0,"0"0"0"15,12-6 0-15,-12 6 0 16,17 3 0-16,-4 1 0 16,2 1 0-16,3 3 0 15,1 3 0-15,0 2 0 16,0 4 0-16,0 3 0 16,-2 4 0-16,0 3 0 15,-4 4 0-15,-1 2 0 16,-5 3 0-16,-2-1 0 15,-4 1 0-15,-3-3 0 0,-3-3 0 16,-2-4 0-16,-3-5 0 16,1-4 0-16,-3-9 0 15,-4-9 0-15,16 1 0 16,-22-16-103-16,14 1-147 16,-8-13-5-16,9 4-6 15</inkml:trace>
  <inkml:trace contextRef="#ctx0" brushRef="#br0" timeOffset="208260.3921">2365 5295 910 0,'32'-8'113'15,"-9"1"-113"-15,9 6 0 16,7-5 0-16,15 5 0 15,3-4 0-15,10 2 0 16,7-1 0-16,4 2 0 16,7-2 0-16,3 0 0 15,2-1 0-15,2 0 0 16,1 2 0-16,3-1 0 16,-3 2 0-16,1-1 0 15,-4 2 0-15,-1-1 0 0,-4 1 0 16,-1-2 0-16,-7 1 0 15,-6-2 0-15,-9 3 0 16,-6-1 0-16,-14 1 0 16,-6 1 0-1,-13 1 0-15,-8 1 0 0,-15-2 0 16,0 0 0-16,0 0 0 16,-23 5 0-16,8 2-138 15,-14-9-111-15</inkml:trace>
  <inkml:trace contextRef="#ctx0" brushRef="#br0" timeOffset="240503.7541">6897 5745 1023 0,'-5'10'0'16,"5"-10"0"-16,-3 20 0 15,-5-2 0-15,4 5 0 16,-2 4 0-16,-4 2 0 16,-2 5 0-16,2-1 0 15,-2 0 0-15,2 1 0 16,-2-3 0-16,2-4 0 15,0-4 0-15,4-5 0 16,3-5 0-16,3-13 0 16,-6 14 0-16,6-14 0 15,0 0 0-15,0 0 0 0,18-17 0 16,-11-1-159-16,7 7-81 16</inkml:trace>
  <inkml:trace contextRef="#ctx0" brushRef="#br0" timeOffset="240878.7715">7137 5914 1023 0,'0'0'0'15,"0"0"0"-15,0 0 0 16,12-2 0-16,-2 0 0 16,3 1 0-16,9-1 0 15,2-3 0-15,3 0 0 16,3 1 0-16,-1 0 0 15,1-1 0-15,-2 3 0 16,-1 0 0-16,-3 0 0 16,-1 2 0-16,-5 2 0 15,-6 21 0-15,-12-23 0 0,16 1 0 16,-16-1-138-16,0 0-105 16</inkml:trace>
  <inkml:trace contextRef="#ctx0" brushRef="#br0" timeOffset="241816.2741">7853 5723 1023 0,'0'0'0'15,"-8"22"0"-15,0-7 0 16,7 2 0-16,-2-1 0 16,1 2 0-16,1-3 0 15,6 0 0-15,2-5 0 16,5-3 0-16,1-3 0 16,5-3 0-16,0-5 0 15,1-3 0-15,9-3 0 16,-3-5 0-16,-7 0 0 15,0-5 0-15,0-3 0 16,-5 2 0-16,2 1 0 16,-4 1 0-16,-11 5 0 15,0 14 0-15,7-16 0 0,-7 16 0 16,0 0 0-16,6 16 0 16,-4 2 0-16,2 6 0 15,6 7 0-15,-4 4 0 16,-4 5 0-16,7 3 0 15,-2 2 0-15,6 0 0 16,-4-3 0-16,1-3 0 16,-3-6 0-16,3-3 0 15,1-6 0-15,-13-3 0 16,2-7 0-16,-11-7 0 16,-10-3 0-16,1-5 0 15,-11-4 0-15,3-5 0 0,2 34 0 16,-5-44 0-16,14 9 0 15,-1-9-151-15,20 8-94 16,-7-5 4-16</inkml:trace>
  <inkml:trace contextRef="#ctx0" brushRef="#br0" timeOffset="242472.5342">8254 6133 1023 0,'0'0'0'0,"0"0"0"16,0 0 0-16,17 4 0 16,-5-3 0-16,2-1 0 15,-1 1 0-15,1 1 0 0,1-1 0 16,0 1 0-1,-1 0 0-15,-1-1 0 16,2 4 0-16,-15-5 0 16,15-1 0-16,-15 1-179 0,13-5-63 15</inkml:trace>
  <inkml:trace contextRef="#ctx0" brushRef="#br0" timeOffset="242206.8973">8252 6311 1023 0,'0'0'0'16,"0"0"0"-16,8-19 0 15,-8 19 0-15,-8-12 0 16,8 0 0-16,6-1 0 16,6-4 0-16,-6-4 0 15,2-3 0-15,-1-2 0 0,8-2 0 16,2 1 0-16,-6 1 0 15,-2 3 0-15,1 4 0 16,-2 4 0-16,-8 15 0 16,10-16 0-16,-10 16 0 15,0 0 0-15,0 0 0 16,9 15 0-16,-9-15 0 16,7 21 0-16,0-6 0 15,4 0 0-15,-4 2 0 16,5 2 0-16,-5-1 0 15,-1 0 0-15,-2-2 0 16,-4-16 0-16,-3 24 0 16,3-24 0-16,-12 14-166 0,-4-14-73 15</inkml:trace>
  <inkml:trace contextRef="#ctx0" brushRef="#br0" timeOffset="243378.7994">8684 5591 1023 0,'0'0'0'16,"6"-12"0"-16,-6 12 0 0,-14-4 0 16,14 4 0-16,-18 13 0 15,10-2 0-15,-4 1 0 16,1 3 0 0,-4 5 0-16,4 4 0 0,6 2 0 15,-1 4 0-15,2 2 0 16,2 1 0-16,0-1 0 15,-7 0 0-15,9-3 0 16,0-4 0-16,-4-5 0 16,-1-4 0-16,6-6 0 15,-1-10 0-15,11 9 0 16,-11-9 0-16,23-10-143 16,-13-2-101-16</inkml:trace>
  <inkml:trace contextRef="#ctx0" brushRef="#br0" timeOffset="243972.6053">8875 5678 1023 0,'-14'-6'0'16,"14"6"0"-16,-12 31 0 15,7-17 0-15,-6 4 0 16,1 2 0-16,4 4 0 16,-5-2 0-16,8 3 0 15,-7-2 0-15,1-2 0 16,7-3 0-16,12-3 0 15,-3-3 0-15,-7-12 0 0,19 13 0 16,0-10 0-16,5-6 0 16,-3-3 0-16,3-3 0 15,-6-4 0-15,2-6 0 16,-3-3 0-16,-3-1 0 16,-10-1 0-16,-9-1 0 15,-1 6 0-15,-11 2 0 16,3 5 0-16,-7 2 0 15,3 7 0-15,-2 1 0 16,-4 2 0-16,9-1 0 16,15 1 0-16,0 0 0 15,0 0-148-15,0 0-91 16</inkml:trace>
  <inkml:trace contextRef="#ctx0" brushRef="#br0" timeOffset="244363.1732">9036 5553 1023 0,'4'-16'0'15,"-4"16"0"-15,0 0 0 0,13-3 0 16,-13 3 0-16,19 6 0 16,-4 0 0-16,3 2 0 15,-5 4 0-15,4 4 0 16,14 7 0-16,-12 4 0 16,9 3 0-16,-12 4 0 15,7 2 0-15,-9-1 0 16,-4 1 0-16,1-4 0 15,-15-3 0-15,7-4 0 16,-18-4 0-16,1-3 0 16,-3-4 0-16,-3-2 0 15,7 1 0-15,-15-10 0 16,15 1 0-16,-14-6-158 0,15 2-97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36:52.95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99 1023 0,'0'0'0'16,"0"0"0"-16,0 0 0 15,0 0 0-15,0 0 0 16,0 0 0 0,8-11 0-16,-8 11 0 0,17-4 0 15,1 1 0-15,14 1 0 16,9 0 0-16,12 1 0 16,3 0 0-16,2 1 0 15,20-2 0-15,-5 2 0 16,7 0 0-16,-3-1 0 15,-2 0 0-15,9 0 0 16,5-1 0-16,12-2 0 16,-11 3 0-16,15-1 0 0,1-2 0 15,2 0 0-15,14 1 0 16,-7 1 0 0,2-1 0-16,-6 2 0 15,2-2 0-15,-7 2 0 0,-9 0 0 16,1-2 0-16,-11 2 0 15,-5-1 0-15,-11 0 0 16,0-2 0-16,-9 0 0 16,-5 0 0-16,-6 0 0 15,-10 2 0-15,-7-1 0 16,-7 2 0-16,-5 1 0 16,-9 1 0-16,-13-1 0 15,11 7 0-15,-11-7 0 0,-14 6 0 16,14-6 0-1,-27 7 0-15,10-2-242 16,-9-12-15-16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31:25.9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D4DB1D79-068A-471B-9187-8004F3FC256E}" emma:medium="tactile" emma:mode="ink">
          <msink:context xmlns:msink="http://schemas.microsoft.com/ink/2010/main" type="inkDrawing" rotatedBoundingBox="25157,14863 27436,14858 27437,15321 25158,15325" semanticType="callout" shapeName="Other">
            <msink:sourceLink direction="to" ref="{A4FE8990-2D06-4AD0-BA5F-74F7511E542C}"/>
            <msink:sourceLink direction="from" ref="{D59FC27E-D21E-4B2D-94B0-4A74ED14D7F4}"/>
          </msink:context>
        </emma:interpretation>
      </emma:emma>
    </inkml:annotationXML>
    <inkml:trace contextRef="#ctx0" brushRef="#br0">6 237 1023 0,'0'0'0'0,"-2"-16"0"16,2 16 0-16,0 0 0 15,0 0 0 1,0 0 0-16,0 0 0 0,0 0 0 16,0 0 0-16,0 0 0 15,0 0 0-15,0 0 0 16,0 0 0-16,0 0 0 15,-15-11 0-15,15 11 0 16,0 0 0-16,0 0 0 16,0 0 0-16,0 0 0 15,0 0 0-15,0 0 0 0,0 0 0 16,0 0 0-16,0 0 0 16,0 0 0-16,0 0 0 15,0 0 0 1,21-3 0-16,-21 3 0 0,26 1 0 15,-6-1 0-15,3 2 0 16,4-1 0-16,4-1 0 16,7-1 0-16,6 1 0 15,5-2 0-15,3 1 0 16,1 1 0-16,3-4 0 16,-1 1 0-16,0 1 0 15,-4 1 0-15,-1-2 0 16,-3 1 0-16,-3 0 0 0,0-1 0 15,-1 3 0 1,-1 0 0-16,3 0 0 16,1 0 0-16,0 0 0 15,2 0 0-15,5 0 0 0,2-1 0 16,2-1 0-16,0 0 0 16,0 1 0-16,0 1 0 15,-2 1 0-15,-1-1 0 16,-1 2 0-16,-4 3 0 15,-6-2 0-15,-1 3 0 16,-3 1 0-16,-3-1 0 16,-2-1 0-16,-2 3 0 15,-1-3 0-15,2 0 0 16,1 0 0-16,-1-3 0 16,-1-1 0-16,-3-1 0 15,-3 0 0-15,1-1 0 16,-6-1 0-16,-3-3 0 0,-18 5 0 15,24-3 0-15,-24 3 0 16,18-3 0-16,-18 3 0 16,0 0 0-16,18-4 0 15,-18 4 0-15,0 0 0 16,0 0 0-16,14-1 0 16,-14 1 0-16,0 0 0 15,15-5 0-15,-15 5 0 16,15-3 0-16,-15 3 0 15,14-2 0-15,-14 2 0 16,15-3 0-16,-15 3 0 16,0 0 0-16,18-3 0 15,-18 3 0-15,0 0 0 0,0 0 0 16,15-5 0-16,-15 5 0 16,0 0 0-16,0 0 0 15,0 0 0 1,0 0 0-16,0 0 0 0,0 0 0 15,0 0 0-15,0 0 0 16,0 0 0-16,0 0 0 16,0 0 0-16,-15-20 0 15,15 20 0-15,-20-18 0 16,4 9 0-16,-2-4 0 16,-5 1 0-16,-3-2 0 15,-3-1 0-15,-5 1 0 16,-3-3 0-16,-1 4 0 0,1-1 0 15,-2 2 0-15,0 1 0 16,3 4 0-16,2 1 0 16,4 1 0-16,4 4 0 15,3-1 0-15,7 2 0 16,16 0 0-16,-21 3 0 16,21-3 0-16,0 0 0 15,0 0 0-15,0 0 0 16,0 0 0-16,0 0 0 15,0 0 0-15,0 0 0 16,23 2 0-16,-23-2 0 16,31 6 0-16,-12-1 0 15,7 2 0-15,2 1 0 0,3-2 0 16,3 6 0-16,2-4 0 16,3 5 0-1,-3-4 0-15,1 4 0 16,-3-1 0-16,-1-1 0 0,-5 4 0 15,-2-4 0-15,-5 0 0 16,-5-1 0-16,-1 0 0 16,-15-10 0-16,18 16 0 15,-18-16 0-15,9 15 0 16,-9-15 0-16,0 0 0 16,8 18 0-16,-8-18 0 15,0 0 0-15,2 16 0 0,-2-16 0 16,0 0 0-1,0 0 0-15,-3 18 0 16,3-18 0-16,0 0 0 16,-16 21 0-16,16-21 0 0,-18 18 0 15,18-18 0-15,-22 16 0 16,22-16 0-16,-26 14 0 16,26-14 0-16,-27 13 0 15,12-6 0-15,15-7 0 16,-24 13 0-16,24-13 0 15,-26 15 0-15,26-15 0 16,-28 16 0-16,28-16 0 16,-23 18 0-16,23-18 0 0,-23 17 0 15,23-17 0-15,-21 18 0 16,21-18 0 0,-13 21 0-16,13-21 0 15,0 0 0-15,-13-19-204 0,25-1-68 16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37:21.20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15966 430 1023 0,'0'0'0'0,"0"0"0"16,0 0 0-16,0 0 0 16,0 0 0-16,0 0 0 15,14 2 0-15,-14-2 0 16,22 0 0-16,-6-2 0 15,2-1 0-15,1-3 0 16,2 1 0-16,1-2 0 16,0 0 0-16,-2-2 0 15,-1 0 0-15,-4-1 0 16,-3 2 0-16,-12 8 0 16,13-18 0-16,-13 18 0 15,-3-17 0-15,3 17 0 16,-19-9 0-16,2 8 0 0,-4 2 0 15,-3 2 0-15,-5 2 0 16,2 4 0-16,-3 2 0 16,4 4 0-1,1 0 0-15,3 3 0 0,4 3 0 16,5 1 0-16,2 0 0 16,6 0 0-16,4 1 0 15,5-2 0-15,6-2 0 16,7-18 0-16,11 12 0 15,-7-13 0-15,15 4-167 16,-9-12-81-16</inkml:trace>
  <inkml:trace contextRef="#ctx0" brushRef="#br0" timeOffset="1078.137">16572 388 1023 0,'0'0'0'16,"0"0"0"-16,5 13 0 15,-7 1 0-15,-2 1 0 0,1 5 0 16,-2-1 0-16,0 3 0 15,0-3 0-15,0-2 0 16,1-4 0-16,4-13 0 16,-4 17 0-16,4-17 0 15,0 0 0-15,11-7 0 16,-11 7 0-16,26-24 0 16,-8 7 0-16,8-1 0 15,3 0 0-15,0 0 0 16,2 4 0-16,0 3 0 15,-3 5 0-15,-3 6 0 16,-5 5 0-16,-5 8 0 16,-3 5 0-16,-3 3 0 0,-6 2 0 15,-3 5 0-15,0 15 0 16,-7-20 0 0,11 4 0-16,-9-15-128 15,10 2-130-15,-5-14-2 0</inkml:trace>
  <inkml:trace contextRef="#ctx0" brushRef="#br0" timeOffset="593.7193">16407 405 1023 0,'0'0'0'0,"0"0"0"15,0 0 0-15,0 0 0 16,-13-7 0 0,13 7 0-16,-14-4 0 15,14 4 0-15,-20 2 0 0,20-2 0 16,-22 6 0-16,11 1 0 16,-2 3 0-16,0 0 0 15,1 4 0-15,-1 1 0 16,4 1 0-16,1 0 0 15,2-2 0-15,6-14 0 16,-3 21 0-16,3-21 0 16,0 0 0-16,24 9 0 15,-8-11 0-15,5-3 0 16,4 1 0-16,-1 2 0 16,-1-1 0-16,-1 5 0 15,-5 3 0-15,-5 5 0 0,-7 8 0 16,-6 7 0-16,-8 4 0 15,-3 6 0-15,-5 3 0 16,-2 2 0-16,-1 0 0 16,1 0 0-16,1-4 0 15,5-1 0-15,3-6 0 16,3-4 0-16,7-3 0 16,3-9 0-16,14-10 0 15,2 4 0-15,-3-12 0 16,8 0-172-16,-6-14-82 15</inkml:trace>
  <inkml:trace contextRef="#ctx0" brushRef="#br0" timeOffset="6750.0429">18153 456 1023 0,'18'-6'0'0,"-18"6"0"16,0 0 0-16,0 0 0 15,15-13 0-15,-3 12 0 16,-12 1 0-16,15-3 0 16,-15 3 0-16,16-3 0 15,-2 3 0-15,-14 0 0 16,13 0 0-16,-13 0 0 16,17 0 0-16,-17 0 0 0,0 0 0 15,0 0 0-15,0 0 0 16,9 16 0-16,-9-16 0 15,18-1 0-15,-18 1-198 16,0 0-67-16</inkml:trace>
  <inkml:trace contextRef="#ctx0" brushRef="#br0" timeOffset="7437.5612">18443 343 1023 0,'0'0'0'16,"13"-14"0"-16,-1 3 0 0,0 3 0 16,4-1 0-1,-16 9 0-15,0 0 0 16,0 0 0-16,52-27 0 15,-52 27 0-15,0 0 0 0,0 0 0 16,0 0 0-16,62-6 0 16,-62 6 0-16,0 0 0 15,0 0 0-15,0 0 0 16,0 0 0-16,0 0 0 16,48 59 0-16,-48-59 0 15,0 0 0-15,-51 57 0 16,33-35 0-16,4 2 0 15,-16 1 0-15,10-2 0 16,-7-1 0-16,14-2 0 16,-11-2 0-16,15-3 0 15,-4-2 0-15,2-4 0 16,11-9 0-16,0 0 0 0,-4 13 0 16,4-13 0-16,13 0 0 15,2-3 0-15,0-1 0 16,-15 4 0-16,51-7 0 15,-51 7 0-15,56-8 0 16,-56 8 0-16,0 0 0 16,0 0 0-16,63-8 0 15,-63 8 0-15,0 0 0 16,0 0 0-16,0 0-180 16,0 0-83-16</inkml:trace>
  <inkml:trace contextRef="#ctx0" brushRef="#br0" timeOffset="7907.2893">18941 436 1023 0,'0'0'0'0,"0"0"0"16,0 0 0-16,0 0 0 15,0 0 0-15,0 0 0 16,0 0 0-16,0 0 0 16,-65 37 0-16,65-37 0 15,0 0 0-15,0 0 0 16,0 0 0-16,0 0 0 0,0 0 0 16,0 0 0-16,0 0 0 15,66 37 0-15,-66-37 0 16,66-14 0-1,-66 14 0-15,56-29 0 0,-56 29 0 16,0 0 0-16,46-70 0 16,-46 70 0-16,-17-53 0 15,17 53 0-15,0 0 0 16,-60-63 0-16,60 63 0 16,-52-14 0-16,52 14 0 15,0 0 0-15,-58 19 0 16,58-19 0-16,-64 34 0 0,64-34 0 15,0 0 0-15,0 0-203 16,0 0-70-16</inkml:trace>
  <inkml:trace contextRef="#ctx0" brushRef="#br0" timeOffset="5406.2592">17568 277 1023 0,'0'0'0'0,"0"0"0"15,-3-16 0-15,3 16 0 16,0 0 0-16,0 0 0 16,0 0 0-16,0 0 0 15,0 0 0-15,0 0 0 16,0 0 0-16,0 0 0 15,3 16 0-15,-3-16 0 16,-5 24 0-16,4-7 0 16,-2 1 0-16,0 3 0 15,-1 0 0-15,-1 2 0 16,2-4 0-16,-1 1 0 16,1-5 0-16,1-1 0 15,2-14 0-15,-8 20 0 0,8-20 0 16,0 0 0-16,0 0 0 15,0 0 0-15,0 0 0 16,-8-22 0-16,8 22 0 16,6-12 0-16,-6 12-133 15,5-19-121-15,-5 19-3 16</inkml:trace>
  <inkml:trace contextRef="#ctx0" brushRef="#br0" timeOffset="6234.4496">17742 296 1023 0,'-12'-6'0'0,"12"6"0"15,12-4 0-15,-12 4 0 16,16-6 0-16,0 2 0 0,1-3 0 16,6 1 0-16,4-2 0 15,-1 2 0-15,2-2 0 16,3 3 0-16,-2-3 0 16,-6 4 0-16,3 0 0 15,-8-22 0-15,5 32 0 16,-23-6 0-16,17 3-167 15,-17-3-98-15</inkml:trace>
  <inkml:trace contextRef="#ctx0" brushRef="#br0" timeOffset="5921.8902">17760 347 1023 0,'0'0'0'0,"0"0"0"16,-2 23 0-16,2-23 0 15,-12 13 0-15,12-13 0 16,-3 14 0-16,3-14 0 16,0 0 0-16,-10 15 0 15,10-15 0-15,0 0 0 16,0 0 0-16,0 0 0 16,0 0 0-16,15 8 0 0,-15-8 0 15,21 0 0-15,-7-1 0 16,3 1 0-16,-4 1 0 15,2 0 0 1,2 1 0-16,-3 0 0 16,4 1 0-16,-6 3 0 0,5 1 0 15,-17-7 0-15,17 20 0 16,-14-5 0-16,-3 0 0 16,2 1 0-16,-6 0 0 15,-4 0 0-15,-7-1 0 16,4-3 0-16,-7-2 0 15,3-5 0-15,-2 1 0 16,-4-5 0-16,2-4 0 0,3 3 0 16,16 0 0-16,-22-22 0 15,24 11 0 1,-10-12-215-16,10 3-46 16</inkml:trace>
  <inkml:trace contextRef="#ctx0" brushRef="#br0" timeOffset="62312.7752">19646 262 1023 0,'0'0'0'16,"-15"8"0"-16,15-8 0 15,-24 4 0-15,24-4 0 0,-19 4 0 16,19-4 0-16,-25 5 0 15,25-5 0-15,-24 6 0 16,24-6 0-16,-24 13 0 16,24-13 0-16,-26 13 0 15,26-13 0-15,-22 13 0 16,22-13 0-16,-21 17 0 16,21-17 0-16,-20 18 0 15,20-18 0-15,-17 19 0 16,17-19 0-16,-12 16 0 15,12-16 0-15,-4 15 0 16,4-15 0-16,0 0 0 16,19 21 0-16,-3-16 0 0,8 0 0 15,4-2 0-15,10-19 0 16,11 24 0 0,-9-13 0-16,10 6-169 15,-16-9-88-15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40:38.47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0 166 1023 0,'-11'-4'0'0,"11"4"0"16,0 0 0-1,0 0 0-15,0 0 0 16,15 0 0-16,0-1 0 16,3 0 0-16,4-2 0 0,5 1 0 15,6-2 0-15,4 1 0 16,9-1 0-16,2 1 0 15,8-1 0-15,1 1 0 16,11 1 0-16,1 0 0 16,9 1 0-16,0 0 0 15,7-2 0-15,3 0 0 16,-1-1 0-16,7 1 0 16,1-2 0-16,-1 0 0 15,5-2 0-15,-4 0 0 16,-6 0 0-16,5 1 0 15,10-1 0-15,-6 1 0 16,-3 0 0-16,-5 0 0 0,-6 1 0 16,1 1 0-16,-1-2 0 15,-10 2 0-15,-13-1 0 16,-8 1 0-16,-6 0 0 16,-6 1 0-16,-10 0 0 15,-6 2 0-15,-5 0 0 16,-8 1 0-16,-12 0 0 15,0 0 0-15,25 13 0 16,-25-13 0-16,0 0 0 16,-13 6-162-16,1-3-84 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40:53.08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442 17 1023 0,'0'0'0'16,"0"0"0"-16,5-17 0 0,-5 17 0 15,0 0 0-15,0 0 0 16,-15 8 0-16,15-8 0 16,-13 11 0-16,2-4 0 15,11-7 0-15,-20 19 0 16,9-9 0 0,2 3 0-16,-1 3 0 15,-2-1 0-15,1 4 0 16,0 2 0-16,0 3 0 0,-1 3 0 15,0 5 0-15,-1 4 0 16,-2 3 0-16,-2 8 0 16,-1 5 0-16,3 4 0 15,-4 4 0-15,2 6 0 16,-1 2 0-16,1 4 0 16,1 5 0-16,5 3 0 15,-2 3 0-15,1 1 0 16,2 1 0-16,-2 1 0 15,2 1 0-15,0-2 0 16,-1 0 0-16,-1-2 0 16,3-5 0-16,0-1 0 15,5-4 0-15,4-7 0 0,2-6 0 16,3-4 0-16,4-11 0 16,7-6 0-16,-1-7 0 15,3-8 0 1,1-5 0-16,-2-5 0 0,2-3 0 15,-2-4 0-15,4 2 0 16,-21-9 0-16,22 1 0 16,-22-1-209-16,0 0-58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40:54.44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49 0 1023 0,'-12'-2'0'0,"12"2"0"15,-16-2 0-15,16 2 0 16,-10 6 0-16,10-6 0 16,-11 7 0-16,11-7 0 15,2 11 0-15,-2-11 0 16,13 14 0-16,-13-14 0 16,3 19 0-16,6-4 0 15,11 2 0-15,-5 1 0 0,-9 4 0 16,8 3 0-16,2 5 0 15,2 4 0-15,2 5 0 16,2 5 0-16,-8 6 0 16,7 6 0-16,14 5 0 15,-15 5 0-15,-2 4 0 16,1 3 0-16,2 4 0 16,-6 5 0-16,6 3 0 15,-14 4 0-15,-5 2 0 16,1 2 0-16,-3 0 0 15,-9 1 0-15,-2-3 0 16,-2-2 0-16,-3-6 0 16,-1-8 0-16,-6-6 0 0,4-10 0 15,-9-5 0-15,15-11 0 16,-1-7 0-16,0-9 0 16,-4-7 0-1,9-5 0-15,9-15 0 0,-12 16 0 16,12-16 0-16,-11 4 0 15,11-4 0-15,-14 2 0 16,14-2-183-16,-26-5-78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40:59.43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10 21 1023 0,'0'0'0'15,"-10"8"0"-15,10-8 0 16,0 0 0-16,0 0 0 15,0 0 0-15,0 0 0 16,0 0 0-16,0 0 0 16,16 3 0-16,-16-3 0 15,0 0 0-15,0 0 0 0,0 0 0 16,13-10 0-16,-13 10 0 16,0 0 0-16,11-10 0 15,2 7 0 1,-13 3 0-16,19-4 0 0,-19 4 0 15,17-3 0-15,-6 3 0 16,3-2 0-16,0 2 0 16,-2 2 0-16,1 2 0 15,-13-4 0-15,14 12 0 16,-14-12 0-16,14 18 0 16,-15-6 0-16,-1 3 0 15,0 2 0-15,-3-1 0 16,-4 2 0-16,1 0 0 0,-1 1 0 15,-9-4 0-15,-2 2 0 16,9-4 0 0,-4-1 0-16,3-2 0 15,-4 0 0-15,2-3 0 0,14-7 0 16,-10 13 0-16,10-13 0 16,0 0 0-16,-14 11 0 15,14-11 0-15,0 0 0 16,12 3 0-16,-12-3 0 15,0 0 0-15,20-2 0 16,-20 2 0-16,31-4 0 16,-14 1 0-16,4 0 0 15,-3 1 0-15,3 1 0 0,-4-2 0 16,7 2 0 0,-10 0 0-16,-14 1 0 15,0 0 0-15,0 0 0 16,0 0 0-16,-13-6 0 0,13 6-220 15,-19-5-25-15</inkml:trace>
  <inkml:trace contextRef="#ctx0" brushRef="#br0" timeOffset="747.7407">-4 170 1023 0,'0'0'0'16,"6"-17"0"-16,-11-1 0 16,5 18 0-16,0 0 0 15,0 0 0-15,0 0 0 16,0 0 0-16,0 0 0 16,0 0 0-16,0 0 0 15,21-7 0-15,-21 7 0 16,0 0 0-16,0 0 0 15,-15-1 0-15,15 1 0 16,0 0 0-16,0 0 0 16,0 0 0-16,0 0 0 0,17-7 0 15,-4 7 0-15,11 0 0 16,2 0 0-16,5 0 0 16,-11 1 0-1,3-1 0-15,0 0 0 0,1 0 0 16,-7 0 0-16,8-1 0 15,-25 1 0-15,11-2 0 16,-11 2 0-16,0 0 0 16,0 0 0-16,0 0 0 15,11-3 0-15,-11 3 0 16,0 0 0-16,0 0 0 16,0 0 0-16,0 0 0 15,-3 26 0-15,3-26 0 0,0 0 0 16,-12-2-222-1,12 2-27-15</inkml:trace>
  <inkml:trace contextRef="#ctx0" brushRef="#br0" timeOffset="1732.2243">-212 431 1023 0,'0'0'0'0,"-20"3"0"0,7 0 0 15,1-4 0-15,12 1 0 16,0 0 0-16,0 0 0 16,0 0 0-16,13-2 0 15,-13 2 0-15,19-5 0 16,-2 2 0-16,3-1 0 15,7 0 0-15,-2 2 0 16,13-3 0-16,2 2 0 16,4-1 0-16,-6 1 0 15,5-2 0-15,-8 0 0 16,-10 0 0-16,9 0 0 16,-16 0 0-16,1 1 0 15,0 2 0-15,-7-1 0 0,-12 3 0 16,14-3 0-16,-14 3 0 15,0 0 0-15,13-2 0 16,-13 2 0-16,0 0 0 16,13-4 0-16,-2 3 0 15,-11 1 0-15,0 0 0 16,0 0 0-16,0 0 0 16,0 0 0-16,0 0 0 15,0 0 0-15,-14 2 0 16,3-4-226-16,11 2-25 15</inkml:trace>
  <inkml:trace contextRef="#ctx0" brushRef="#br0" timeOffset="2779.1173">7 536 1023 0,'11'-2'0'0,"-11"2"0"0,1-15 0 16,-1 15 0-16,0 0 0 15,0 0 0 1,0 0 0-16,0 0 0 16,0 0 0-16,0 0 0 0,0 0 0 15,0 0 0-15,1 13 0 16,-1-13 0-16,6 12 0 15,-6-12 0-15,-7 18 0 16,8-6 0-16,-7-1 0 16,8 4 0-16,-8-2 0 15,4 1 0-15,-1 0 0 16,1-1 0-16,-5-1 0 16,1 0 0-16,6-12 0 0,-15 18 0 15,15-18 0 1,-10 13 0-16,10-13 0 15,-14 9 0-15,14-9 0 16,0 0 0-16,0 0 0 0,0 0 0 16,0 0 0-16,0 0 0 15,6 11 0-15,-6-11 0 16,0 0 0-16,0 0 0 16,11 4 0-16,-11-4 0 15,0 0 0-15,0 0 0 16,0 0 0-16,0 0 0 15,0 0 0-15,0 0 0 16,-12 5 0-16,12-5 0 16,0 0 0-16,0 0 0 15,12-2 0-15,-12 2 0 16,12-5 0-16,-12 5 0 16,21-5 0-16,-8 2 0 0,2 0 0 15,2 0 0-15,0 0 0 16,8-1 0-16,-10 1 0 15,8 0 0-15,-6 3 0 16,1-1 0-16,4-1 0 16,-22 2 0-16,23 0 0 15,-23 0 0-15,15 0 0 16,-15 0 0-16,10 3 0 16,-10-3 0-16,0 0 0 15,0 0 0-15,0 0 0 16,0 0 0-16,0 0 0 15,38 3 0-15,-38-3 0 0,-12-2 0 16,1-6-219-16,11 8-40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3:13.907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8225-728 1023 0,'0'0'0'15,"0"0"0"-15,1-12 0 0,-1 12 0 16,0 0 0-16,0 0 0 16,0 0 0-16,0 0 0 15,0 0 0-15,4 16 0 16,-4-16 0-16,7 19 0 15,-2-5 0-15,2 1 0 16,-1 3 0-16,3 4 0 16,-1 1 0-16,2 1 0 15,0 1 0-15,-2-4 0 16,1 2 0-16,-2-2 0 16,-1 1 0-16,0-6 0 15,-1 1 0-15,-4-2 0 16,1-3 0-16,0-1 0 0,-2-11 0 15,1 14 0-15,-1-14 0 16,0 0 0-16,0 0 0 16,0 0 0-16,0 0 0 15,0 0 0-15,4-12 0 16,-1 1 0-16,2-3 0 16,1-1 0-16,0-4 0 15,4-3 0-15,0-3 0 16,0-2 0-16,1-4 0 15,0 2 0-15,1 0 0 16,-2 0 0-16,0 2 0 16,-2 2 0-16,0 6 0 0,-4 2 0 15,0 2 0-15,-3 4 0 16,-1 11 0-16,1-14 0 16,-1 14 0-16,0 0 0 15,0 0 0-15,0 0 0 16,0 0 0-16,0 0 0 15,0 0 0-15,-4 15 0 16,4-15 0-16,12 13 0 16,-12-13-114-16,17 6-134 15</inkml:trace>
  <inkml:trace contextRef="#ctx0" brushRef="#br0" timeOffset="1">8224-908 1023 0,'0'0'0'0,"-28"5"0"16,16-4 0-16,-11 9 0 15,2 2 0-15,-3 3 0 16,0 3 0-16,-3 2 0 15,1 3 0-15,-1 1 0 16,1 4 0-16,3 4 0 0,4 1 0 16,1 4 0-16,4 1 0 15,5 1 0-15,5 2 0 16,6 0 0-16,6-2 0 16,7-4 0-16,6-4 0 15,4 9 0-15,2-23 0 16,9 1 0-16,-5-16-106 15,6-1-145-15,-8-12-4 16</inkml:trace>
  <inkml:trace contextRef="#ctx0" brushRef="#br0" timeOffset="2">8670-755 1023 0,'0'0'0'0,"-6"23"0"16,0-10 0-16,6 5 0 16,-2 5 0-16,2-1 0 0,2 1 0 15,-1 1 0-15,-1-1 0 16,1-1 0-16,-1-3 0 16,0-3 0-1,-1-2 0-15,0-3 0 0,1-11 0 16,-3 16 0-16,3-16 0 15,0 0 0-15,0 0 0 16,0 0 0-16,0 0 0 16,0 0 0-16,0 0 0 15,0 0 0-15,6-17 0 16,-6 17 0-16,6-18 0 16,-1 7 0-16,-1-3 0 15,-1 0 0-15,2-3 0 0,-1 0 0 16,0 0 0-1,0-2 0-15,1 1 0 16,0 0 0-16,0-2 0 16,2 3 0-16,-1 0 0 0,3 0 0 15,-1 2 0-15,2-1 0 16,-2 2 0-16,3 0 0 16,-11 14 0-16,19-22 0 15,-19 22 0-15,18-15 0 16,-18 15 0-16,14-10 0 15,-14 10 0-15,15 0 0 16,-15 0 0-16,14 9 0 16,-14-9 0-16,15 18 0 15,-7-5 0-15,0-1 0 16,-2 3 0-16,-1-2 0 16,-2 1 0-16,-3-2 0 15,-1 1 0-15,1-13 0 0,-11 18 0 16,0-11 0-16,-2-2 0 15,1 0 0-15,-4-3 0 16,4-18 0-16,12 16 0 16,-24-5 0-16,24 5-85 15,-15-12-162-15,15 12-6 16</inkml:trace>
  <inkml:trace contextRef="#ctx0" brushRef="#br0" timeOffset="3">8832-986 1023 0,'15'14'0'15,"-15"-14"0"-15,11 23 0 16,0-10 0-16,2 3 0 15,0 2 0-15,3 2 0 16,0 0 0-16,-1 4 0 16,0 3 0-16,-2 1 0 15,-3 1 0-15,-1 2 0 16,-5 3 0-16,-2 0 0 16,-6 2 0-16,-3-2 0 15,-3 0 0-15,-3 0 0 16,-2-2 0-16,-2-3 0 15,1-3 0-15,2-5 0 16,2-15 0-16,-3 2 0 0,15-8 0 16,-12 3 0-16,12-3-135 15,-4-17-116-15</inkml:trace>
  <inkml:trace contextRef="#ctx0" brushRef="#br0" timeOffset="4">8946-234 1023 0,'0'0'0'0,"0"0"0"15,13-19 0-15,-4 7 0 16,2-3 0-16,1-5 0 16,1-3 0-16,2-2 0 15,-1-4 0-15,1 1 0 16,-2 3 0-16,-1 1 0 15,-2 4 0-15,-1 4 0 16,-9 16 0-16,10-15 0 16,-10 15 0-16,0 0 0 15,0 0 0-15,5 12 0 16,-5-12 0-16,2 22 0 0,-1-8 0 16,1 3 0-16,1 2 0 15,-1 2 0-15,2 1 0 16,-1 1 0-1,1-4 0-15,0 0 0 0,-2 1 0 16,2-5 0-16,-3 0 0 16,4-2 0-16,-5-13 0 15,-2 12 0-15,2-12-138 16,-10-2-108-16</inkml:trace>
  <inkml:trace contextRef="#ctx0" brushRef="#br0" timeOffset="5">9006-326 1023 0,'0'0'0'0,"0"0"0"15,0 0 0-15,0 0 0 16,0 0 0-16,19 1 0 15,-6-1 0-15,2 1 0 16,2 1 0-16,1 0 0 16,0-1 0-16,4 4 0 15,-10-9 0-15,4 7-118 16,-16-3-131-16</inkml:trace>
  <inkml:trace contextRef="#ctx0" brushRef="#br0" timeOffset="6">7998-5 1023 0,'16'-5'0'0,"-5"2"0"16,13-2 0-16,-2 4 0 15,10 1 0-15,4-2 0 16,9 2 0-16,4-2 0 15,5 1 0-15,4-2 0 16,5 1 0-16,-2 0 0 16,-1-1 0-16,0 0 0 15,-5 1 0-15,-5 2 0 16,-6 0 0-16,-8 2 0 16,-6-1 0-16,-7 0 0 15,-3 0 0-15,-7 0 0 16,-13-1 0-16,12 2 0 0,-12-2 0 15,0 0 0-15,0 0 0 16,34 3 0-16,-34-3 0 16,0 0 0-1,-16-3-120-15,16 3-129 0</inkml:trace>
  <inkml:trace contextRef="#ctx0" brushRef="#br0" timeOffset="7">8305 285 1023 0,'0'0'0'0,"0"15"0"16,-11 0 0-16,10 1 0 15,2 2 0-15,-1 3 0 16,1 1 0-16,0 2 0 16,2-1 0-16,-2 0 0 0,0 0 0 15,1-4 0-15,-1-1 0 16,-1-2 0 0,-1-2 0-16,1-14 0 15,-2 19 0-15,2-19 0 0,0 0 0 16,-2 10 0-16,2-10 0 15,0 0 0-15,-1-13 0 16,1 13 0-16,-2-24 0 16,1 8 0-16,1-6 0 15,-1 1 0-15,0-5 0 16,1-1 0-16,0-3 0 16,0 1 0-16,1 3 0 15,1-2 0-15,2 3 0 0,1 1 0 16,1 3 0-16,1 0 0 15,2 2 0 1,0 2 0-16,1 0 0 16,1 4 0-16,0 2 0 0,-11 11 0 15,21-18 0-15,-21 18 0 16,17-5 0-16,-17 5 0 16,20 10 0-16,-9-2 0 15,1 3 0-15,3 1 0 16,-2 3 0-16,2 0 0 15,-2 0 0-15,-1-1 0 16,-3-3 0-16,-2 0 0 16,-7-11 0-16,2 20 0 15,-2-20 0-15,-16 12 0 16,3-8 0-16,-6 1 0 16,-2 0 0-16,-3-1 0 15,1-4 0-15,5 5 0 0,-8-10 0 16,14 7-97-16,-4-9-149 15,16 7-3-15</inkml:trace>
  <inkml:trace contextRef="#ctx0" brushRef="#br0" timeOffset="8">8427 511 1023 0,'0'0'0'0,"12"-5"0"16,5 7 0-16,-2-2 0 0,4-2 0 15,4 1 0-15,4 1 0 16,1 0 0-1,0-1 0-15,0 1 0 16,-3 0 0-16,-3 0 0 0,-3-1 0 16,-3 1 0-16,-4 1 0 15,-12-1 0-15,11 6 0 16,-11-6 0-16,1 12 0 16,-1-12 0-16,-4 21 0 15,4-21 0-15,-7 23 0 16,5-11 0-16,0-1 0 15,2-11 0-15,-2 19 0 16,2-19 0-16,4 12 0 0,-4-12 0 16,0 0 0-1,19 2 0-15,-6-5 0 16,0-6 0-16,3-1 0 16,-1-3 0-16,-1-2 0 0,-1-2 0 15,-6 1 0-15,-4-3 0 16,-6 2 0-16,-6 4 0 15,-3 0 0-15,-4 5 0 16,0 1 0-16,0 2 0 16,0-10 0-16,16 15 0 15,-23-2 0-15,23 2-94 16,0 0-148-16,0 0 1 16</inkml:trace>
  <inkml:trace contextRef="#ctx0" brushRef="#br0" timeOffset="9">8609 406 1023 0,'-5'-11'0'0,"5"11"0"15,0 0 0-15,0 0 0 16,9 12 0-16,-9-12 0 16,0 21 0-16,1-7 0 15,-1 3 0-15,1 4 0 16,-1-1 0-16,0 2 0 16,0 0 0-16,-2-2 0 15,1 0 0-15,-2-2 0 16,0-4 0-16,0 0 0 15,3-14 0-15,-4 20 0 16,4-20 0-16,0 0 0 0,0 0 0 16,-15-5-98-16,15 5-147 15</inkml:trace>
  <inkml:trace contextRef="#ctx0" brushRef="#br0" timeOffset="10">8821 475 1023 0,'0'0'0'0,"18"4"0"16,-7-8 0-16,1 4 0 15,4-1 0-15,4 0 0 16,0-3 0-16,4 2 0 15,1-1 0-15,-2 0 0 16,-1 1 0-16,-3 4 0 16,2 1 0-16,-21-3 0 15,19 1 0-15,-19-1-119 16,0 0-134-16</inkml:trace>
  <inkml:trace contextRef="#ctx0" brushRef="#br0" timeOffset="11">8956 387 1023 0,'0'0'0'0,"0"0"0"15,6 17 0-15,-9-5 0 16,2 4 0-16,-1 0 0 0,1 5 0 16,-1 2 0-16,1-1 0 15,0 2 0-15,-1-1 0 16,-1-4 0-16,-1-2 0 15,0-2 0-15,0-5 0 16,4-10 0-16,0 0 0 16,-17 7 0-16,17-7-100 15,-13-14-143-15,13 14-4 16</inkml:trace>
  <inkml:trace contextRef="#ctx0" brushRef="#br0" timeOffset="12">9345-70 1023 0,'0'0'0'0,"-16"-3"0"16,16 3 0-16,0 0 0 16,0 0 0-16,0 0 0 0,0 0 0 15,0 0 0-15,0 0 0 16,0 0 0 0,0 0 0-16,8-15 0 15,-8 15 0-15,20-6 0 0,-20 6 0 16,27-6 0-16,-27 6 0 15,29-7 0-15,-29 7 0 16,27-3 0-16,-27 3 0 16,25-3 0-16,-25 3 0 15,19-2 0-15,-19 2 0 16,15 0 0-16,-15 0 0 16,0 0 0-16,0 0 0 0,16-3 0 15,-16 3 0 1,0 0 0-16,0 0 0 15,0 0 0-15,0 0 0 16,0 0 0-16,0 0 0 16,0 0 0-16,0 0 0 0,0 0 0 15,0 0 0-15,0 0 0 16,0 0 0-16,-16-3 0 16,16 3 0-16,-16 2 0 15,16-2 0-15,-26 3 0 16,26-3 0-16,-28 5 0 15,12-4 0-15,1 2 0 16,-1-1 0-16,0 0 0 16,16-2 0-16,-25 3 0 15,25-3 0-15,-20 0 0 16,20 0 0-16,0 0 0 16,-14-3 0-16,14 3 0 0,0 0 0 15,0 0 0-15,0 0 0 16,0 0 0-16,21-13 0 15,-21 13 0-15,29-7 0 16,-12 3 0-16,2 0 0 16,5 3 0-16,0-1 0 15,0 1 0-15,3 1 0 16,-3 0 0-16,-6 1 0 16,3 1 0-16,-5-1 0 15,-16-1 0-15,20 4 0 16,-20-4 0-16,0 0 0 15,0 0 0-15,0 0 0 16,0 0 0-16,0 0 0 0,0 0 0 16,-20 1 0-16,4-1 0 15,0 2 0-15,-2-1 0 16,1 1 0-16,-1 0 0 16,2-1 0-16,0-1 0 15,16 0 0-15,-24 2 0 16,24-2 0-16,-17 0 0 15,17 0 0-15,0 0 0 16,-15 1 0-16,15-1 0 16,0 0 0-16,0 0 0 15,0 0 0-15,0 0 0 16,0 0 0-16,0 0 0 16,0 0 0-16,0 0 0 0,0 0 0 15,0 0 0-15,0 0 0 16,21-1 0-16,-7-1 0 15,7-1 0 1,-2 1 0-16,4 1 0 0,-1-2 0 16,-1 1 0-16,-4 0 0 15,-2 1 0-15,-15 1 0 16,16 0 0-16,-16 0 0 16,0 0 0-16,0 0 0 15,0 0 0-15,0 0 0 16,-19 5 0-16,3-2 0 15,-5 3 0-15,0 1 0 16,-1-1 0-16,-4 0 0 0,2 2 0 16,3-3 0-16,4 0 0 15,1-2 0 1,16-3 0-16,-18 3 0 16,18-3 0-16,0 0 0 0,0 0 0 15,0 0 0-15,0 0 0 16,19-3 0-16,-3 1 0 15,2 1 0-15,3-2 0 16,-1-1 0-16,3 3 0 16,-2-1 0-16,-2 2 0 15,-2 0 0-15,-1 0 0 16,-16 0 0-16,21 2 0 16,-21-2 0-16,0 0 0 0,16 6 0 15,-16-6 0 1,0 0 0-16,0 0 0 15,19 10 0-15,-19-10 0 16,0 0-177-16,0 0-75 0</inkml:trace>
  <inkml:trace contextRef="#ctx0" brushRef="#br1" timeOffset="284916.4919">11322 270 625 0,'0'0'162'16,"0"0"4"-16,0 0-96 15,0 0-70-15,0 0 0 16,0 0 0-16,-2 14 0 16,2-14 0-16,0 19 0 0,0-19 0 15,4 27 0-15,-4-12 0 16,8 3 0-16,-6-1 0 16,-1 3 0-16,2 0 0 15,-2 0 0-15,-1 0 0 16,1-2 0-16,1-2 0 15,-1-1 0-15,0 1 0 16,-1-16 0-16,0 21 0 16,0-21 0-16,3 16 0 15,-3-16 0-15,0 0 0 16,0 0 0-16,-3 12 0 16,3-12 0-16,0 0 0 15,0 0 0-15,0 0 0 0,0 0 0 16,0 0 0-16,0 0 0 15,6-15 0-15,-6 15 0 16,0 0 0-16,6-16 0 16,-6 16 0-16,3-13 0 15,-3 13 0-15,4-15 0 16,-4 15 0-16,3-14 0 16,-3 14 0-16,5-13 0 15,-5 13 0-15,7-16 0 16,-7 16 0-16,8-22 0 15,-2 9 0-15,4 0 0 16,-4-3 0-16,5 1 0 16,-3-1 0-16,3 3 0 0,-1 0 0 15,0 1 0-15,-10 12 0 16,17-15 0-16,-17 15 0 16,17-6 0-1,-17 6 0-15,15 0 0 0,-15 0 0 16,14 9 0-16,-14-9 0 15,12 17 0-15,-8-4 0 16,0 2 0-16,-1 2 0 16,-2 1 0-16,1 0 0 15,-4 1 0-15,1-2 0 16,0-1 0-16,-2-2 0 16,0 1 0-16,-1-3 0 0,4-12 0 15,-6 20 0-15,6-20 0 16,-4 29 0-16,4-29 0 15,0 0 0-15,0 0-132 16,0 0-109-16,0 0-3 16</inkml:trace>
  <inkml:trace contextRef="#ctx0" brushRef="#br1" timeOffset="285369.6031">11689 448 1023 0,'-4'24'0'0,"4"-24"0"15,-18 26 0-15,15-13 0 16,4-1 0-16,2 0 0 16,-3-12 0-16,16 16 0 15,-16-16 0-15,25 3 0 16,-6-7 0-16,0-4 0 16,0-3 0-16,1-5 0 0,-2-1 0 15,-4-4 0 1,-3 0 0-16,-6-2 0 15,-6 1 0-15,-3 3 0 16,-4 3 0-16,-4 4 0 0,-1 3 0 16,-2 6 0-16,-1 4 0 15,2 5 0-15,2 2 0 16,2 30 0-16,10-38 0 16,-8 13 0-16,8-13-149 15,12 10-93-15,-12-10-3 16</inkml:trace>
  <inkml:trace contextRef="#ctx0" brushRef="#br1" timeOffset="286291.5013">12302 318 1023 0,'0'0'0'15,"0"0"0"-15,-15 9 0 16,15-9 0-16,0 0 0 16,-17-4 0-16,17 4 0 15,-18 5 0-15,18-5 0 16,-22 13 0-16,22-13 0 15,-25 23 0-15,10-8 0 16,2 3 0-16,1-1 0 16,1 5 0-16,4-2 0 15,3 2 0-15,2 1 0 16,3-3 0-16,6-2 0 0,1-2 0 16,2-2 0-16,4-4 0 15,-1-2 0-15,3-4 0 16,0-1 0-1,30 1 0-15,-46-4 0 0,28-8 0 16,-28 8-144-16,24-15-98 16</inkml:trace>
  <inkml:trace contextRef="#ctx0" brushRef="#br1" timeOffset="286728.9867">12430 446 1023 0,'-18'20'0'15,"6"-8"0"-15,8 4 0 16,-1-1 0-16,5-2 0 15,-1 2 0-15,1-15 0 16,2 21 0-16,-2-21 0 16,14 11 0-16,-14-11 0 15,21 0 0-15,-6-4 0 16,-1-4 0-16,0-3 0 16,0-4 0-16,-2-3 0 15,-5-4 0-15,-5 0 0 16,-4-3 0-16,-5 2 0 15,-4 1 0-15,-1 3 0 0,-3 3 0 16,0 5 0-16,2 5 0 16,-1 3 0-16,14 3 0 15,-20-7 0-15,20 7 0 16,0 0 0-16,3 15-178 16,-3-15-63-16</inkml:trace>
  <inkml:trace contextRef="#ctx0" brushRef="#br1" timeOffset="287307.1749">12625 357 1023 0,'2'30'0'16,"-10"9"0"-16,2 7 0 15,0-27 0-15,0-1 0 16,0-5 0-16,6-13 0 0,-11 15 0 15,11-15 0-15,0 0 0 16,-12-7 0-16,12 7 0 16,1-25 0-16,3 6 0 15,0-1 0 1,6-2 0-16,0-1 0 0,1 2 0 16,0 4 0-16,1 2 0 15,-12 15 0-15,21-16 0 16,-21 16 0-16,17-1 0 15,-17 1 0-15,16 8 0 16,-16-8 0-16,15 16 0 16,-10-4 0-16,0 1 0 15,-2 3 0-15,0 4 0 0,-1 0 0 16,-2 1 0-16,2 0 0 16,-2-2 0-1,1-2 0-15,-1-1 0 16,0-4 0-16,0-12 0 0,0 12 0 15,0-12 0-15,0 0 0 16,0 0 0-16,-4-15-154 16,4 15-90-16</inkml:trace>
  <inkml:trace contextRef="#ctx0" brushRef="#br1" timeOffset="287760.2491">12805 413 1023 0,'3'19'0'16,"10"10"0"-16,-10 3 0 16,5-11 0-16,0-4 0 15,-3-2 0-15,-5-15 0 0,12 19 0 16,-12-19 0 0,0 0 0-16,16 1 0 15,-16-1 0-15,13-19 0 16,-2 6 0-16,-3-7 0 0,1-3 0 15,-2-3 0-15,0-5 0 16,-6 2 0-16,3 0 0 16,-4 2 0-16,-1 4 0 15,-1 4 0-15,-2 4 0 16,4 15 0-16,-1-13 0 16,1 13 0-16,0 0 0 15,12 3 0-15,-12-3 0 16,0 0-150-16,0 0-91 15</inkml:trace>
  <inkml:trace contextRef="#ctx0" brushRef="#br1" timeOffset="288166.5026">13122 399 677 0,'13'-8'233'16,"9"5"-120"-16,-9-9-113 16,5 3 0-16,-3-7 0 15,-4 1 0-15,-3-1 0 16,-4 0 0-16,-7 2 0 0,-4-1 0 15,-6 3 0-15,-2 4 0 16,-3 4 0-16,-1 4 0 16,-1 4 0-16,-1 7 0 15,4 2 0-15,1 6 0 16,2 2 0-16,5 1 0 16,4 2 0-16,3-1 0 15,4 0 0-15,3-2 0 16,6-5 0-16,2-6 0 15,10 5 0-15,-9-16 0 16,14 5 0-16,-9-15-242 16,10 6-3-16</inkml:trace>
  <inkml:trace contextRef="#ctx0" brushRef="#br1" timeOffset="288494.6907">13447 292 1023 0,'-23'-8'0'16,"7"7"0"-16,-1 5 0 16,0 4 0-16,-3 5 0 15,-2 3 0-15,4 3 0 0,-1 6 0 16,6 3 0-16,1 2 0 15,5 1 0-15,6 0 0 16,5-2 0-16,6-3 0 16,5-3 0-16,6-6 0 15,3-4 0-15,7-6 0 16,4-4 0-16,-14-9 0 16,17 5 0-16,-10-11 0 15,4 5-162-15,-12-10-89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3:13.92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121 56 1023 0,'0'0'0'16,"0"0"0"-16,0 0 0 0,0 0 0 16,-14 14 0-1,14-14 0-15,0 0 0 16,-21 20 0-16,21-20 0 15,-18 25 0-15,9-9 0 0,-2 1 0 16,1 4 0-16,2-2 0 16,0 4 0-16,3-3 0 15,2 1 0-15,2 0 0 16,2 1 0-16,2-4 0 16,1-1 0-16,3 1 0 15,3-2 0-15,-10-16 0 16,22 23 0-16,-22-23 0 15,28 10 0-15,-11-8 0 16,-1-7 0-16,2-6 0 16,1-2 0-16,2-5 0 15,-1-4 0-15,0-5 0 16,-1-3 0-16,-3-2 0 0,-2-2 0 16,-6-1 0-16,-8 2 0 15,-6 1 0-15,-7 3 0 16,-8 4 0-16,-6 6 0 15,-7 1 0-15,1 5 0 16,-2 4 0-16,1 4 0 16,5 18 0-16,2-16 0 15,27 3 0-15,-17 12-132 16,17-12-120-16</inkml:trace>
  <inkml:trace contextRef="#ctx0" brushRef="#br0" timeOffset="-3">535 370 1023 0,'-18'-6'0'0,"18"6"0"15,4-18 0-15,-4 18 0 16,0 0 0-16,0 0 0 16,0 0 0-16,0 0 0 15,0 0 0-15,0 0 0 16,0 0 0-16,0 0 0 16,0 0 0-16,0 0 0 15,0 0 0-15,0 0 0 16,0 0 0-16,0 0 0 15,0 0 0-15,0 0 0 16,0 0 0-16,0 0 0 0,0 0 0 16,19 5 0-16,-19-5 0 15,19-8 0-15,-19 8 0 16,24-8 0 0,-24 8 0-16,25-8 0 0,-10 6 0 15,1-1 0-15,-2 3 0 16,1-1 0-16,-1 1 0 15,-14 0 0-15,22 4 0 16,-22-4 0-16,0 0 0 16,16 15 0-16,-16-15 0 15,0 0 0-15,-3 19 0 16,3-19 0-16,0 0 0 0,0 0 0 16,-11 20 0-16,11-20 0 15,5-14-148 1,-4-3-112-16</inkml:trace>
  <inkml:trace contextRef="#ctx0" brushRef="#br0" timeOffset="-2">668 454 1023 0,'0'0'0'0,"0"0"0"16,0 0 0-16,0 0 0 16,0 0 0-16,0 0 0 15,0 0 0-15,0 0 0 0,0 0 0 16,0 0 0-16,-8-14 0 15,8 14 0 1,0 0 0-16,0 0 0 16,0 0 0-16,0 0 0 15,0 0 0-15,0 0 0 0,0 0 0 16,0 0 0-16,0 0 0 16,0 0 0-16,0 0 0 15,0 0 0-15,0 0 0 16,0 0 0-16,0 0 0 15,0 0 0-15,0 0 0 16,1 19 0-16,-1-19 0 16,2 16 0-16,-2-16 0 0,0 18 0 15,0-18 0-15,1 19 0 16,-1-19 0 0,-1 19 0-16,1-19 0 15,-3 21 0-15,3-21 0 0,-4 15 0 16,4-15 0-16,-3 15 0 15,3-15 0-15,0 0 0 16,-5 16 0-16,5-16 0 16,0 0 0-16,0 0 0 15,0 0 0-15,0 0 0 16,0 0 0-16,18 9 0 16,3-1 0-16,-21-8 0 15,14 2 0-15,-14-2-117 0,16 0-134 16</inkml:trace>
  <inkml:trace contextRef="#ctx0" brushRef="#br0" timeOffset="-1">623 948 1023 0,'0'0'0'16,"-16"-8"0"-16,1 12 0 15,15-4 0 1,0 0 0-16,-17 15 0 16,17-15 0-16,-11 18 0 0,11-18 0 15,-10 24 0-15,10-24 0 16,-6 25 0-16,6-9 0 16,1-1 0-16,1-1 0 15,3 0 0-15,-5-14 0 16,13 27 0-16,-13-27 0 15,22 21 0-15,-22-21 0 16,30 10 0-16,-11-10 0 0,4-5 0 16,1-5 0-1,1-1 0-15,2-3 0 0,-1-5 0 16,0-2 0 0,-4-3 0-16,-4-3 0 15,-4-2 0-15,-4 1 0 0,-10-3 0 16,-8 3 0-16,-2 2 0 15,-4 7 0-15,-7 3 0 16,-3 7 0-16,-3 5 0 16,1 9 0-16,2 3 0 15,2 3 0-15,7 10 0 16,-5-10 0-16,15 8-108 16,5-19-141-16,0 0-6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3:13.92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27 30 1023 0,'0'0'0'0,"0"0"0"16,0 0 0-16,0 0 0 15,0 0 0-15,0 0 0 16,0 0 0-16,0 0 0 16,0 0 0-16,0 0 0 15,0 0 0-15,0 0 0 16,0 0 0-16,0 0 0 15,0 0 0-15,0 0 0 16,0 0 0-16,0 0 0 16,-13-14 0-16,13 14 0 15,0 0 0-15,0 0 0 16,0 0 0-16,0 0 0 0,-3-16 0 16,3 16 0-16,0 0 0 15,0 0 0 1,0 0 0-16,0 0 0 15,0 0 0-15,0 0 0 0,0 0 0 16,0 0 0-16,0 0 0 16,0 0 0-16,0 0 0 15,0 0 0-15,0 0 0 16,0 0 0-16,-3 16 0 16,3-16 0-16,3 19 0 15,-3-19 0-15,1 25 0 16,-1-10 0-16,-1-1 0 0,2 4 0 15,-1-1 0-15,0-1 0 16,0 0 0 0,0 0 0-16,2 2 0 15,-2-18 0-15,2 30 0 16,-6-16 0-16,4-14 0 0,-1 27 0 16,1-27 0-16,-7 24 0 15,7-24 0-15,-4 16 0 16,4-16 0-16,0 0 0 15,0 0 0-15,0 0 0 16,0 0 0-16,0 0 0 16,8 16 0-16,-8-16 0 15,0 0 0-15,-4-14-143 0,4 14-116 16</inkml:trace>
  <inkml:trace contextRef="#ctx0" brushRef="#br0" timeOffset="1">-96 593 1023 0,'-4'-16'0'0,"4"16"0"15,2 14 0-15,-2-14 0 16,0 0 0-16,0 0 0 16,0 0 0-16,0 0 0 15,0 0 0-15,0 0 0 16,0 0 0-16,0 0 0 16,0 0 0-16,3 14 0 15,-3-14 0-15,3 18 0 16,-3-18 0-16,0 25 0 0,4-9 0 15,-4 2 0-15,0 1 0 16,1 0 0 0,-1 0 0-16,-1-1 0 15,1-1 0-15,1 1 0 0,-4-4 0 16,3-14 0-16,-2 24 0 16,2-24 0-16,-4 16 0 15,4-16 0-15,-7 14 0 16,7-14 0-16,0 0 0 15,-11 19 0-15,11-19 0 16,0 0 0-16,-16 20 0 16,16-20 0-16,0 0 0 0,0 0 0 15,-13 15 0-15,13-15 0 16,0 0 0 0,0 0 0-16,0 0 0 15,0 0 0-15,0 0 0 16,15-6 0-16,-15 6 0 0,0 0 0 15,19-11 0 1,-19 11 0-16,24-8 0 16,-24 8 0-16,29-8 0 0,-10 5 0 15,0 0 0-15,2 1 0 16,1-1 0-16,-1 1 0 16,1 1 0-16,1-1 0 15,-4 1 0-15,-3-1 0 16,-2 0 0-16,-14 2 0 15,26-1 0-15,-26 1 0 16,0 0 0-16,16-2 0 16,-16 2 0-16,0 0 0 0,0 0 0 15,0 0 0-15,0 0 0 16,0 0 0-16,0 0 0 16,0 0 0-16,16-3 0 15,-16 3 0-15,0 0 0 16,16-2 0-16,-16 2 0 15,0 0 0-15,17 0 0 16,-17 0 0-16,15 5 0 16,-15-5 0-16,0 0 0 15,0 0 0-15,19 5 0 16,-19-5 0-16,0 0-132 16,-29 3-125-16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3:34.00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2868 1342 1023 0,'-1'23'0'16,"1"-23"0"-16,-8 30 0 16,6-8 0-16,-1 5 0 15,0-1 0-15,3 1 0 16,-2-1 0-16,1 1 0 15,-2-4 0-15,-1 1 0 16,1-3 0-16,-2-6 0 16,1-2 0-16,4-13 0 15,-6 15 0-15,-10-19 0 0,16 4 0 16,2-15 0-16,-2 15-166 16,7-30-74-16</inkml:trace>
  <inkml:trace contextRef="#ctx0" brushRef="#br0" timeOffset="656.2854">2946 1309 1023 0,'-17'-18'0'15,"17"18"0"-15,18-2 0 16,-18 2 0-16,14 4 0 16,4-2 0-16,6-1 0 0,4-2 0 15,6-2 0-15,4-2 0 16,1 0 0-16,4-22 0 16,1 25 0-16,-16-9 0 15,6 11-149-15,-17-7-96 16</inkml:trace>
  <inkml:trace contextRef="#ctx0" brushRef="#br0" timeOffset="390.6299">3000 1432 1023 0,'12'-5'0'0,"-12"5"0"16,-3-13 0-16,3 13 0 15,0 0 0-15,-9 15 0 16,9-15 0-16,-6 14 0 0,6-14 0 15,-4 15 0 1,4-15 0-16,5 12 0 16,-5-12 0-16,13 10 0 15,-13-10 0-15,22 12 0 0,-8-6 0 16,3 3 0-16,0 1 0 16,6 3 0-16,0 2 0 15,0 0 0-15,1 4 0 16,-2 1 0-16,-2 0 0 15,-4 2 0-15,-3 3 0 16,-8-2 0-16,-6 0 0 16,-6-1 0-16,-7-4 0 0,-4-3 0 15,-7 0 0 1,-5-8 0-16,-11-10 0 16,14 1 0-16,-8-20 0 15,12 3-162-15,-6-17-82 16</inkml:trace>
  <inkml:trace contextRef="#ctx0" brushRef="#br0" timeOffset="968.7685">3344 1469 1023 0,'-13'-4'0'16,"13"4"0"-16,23-6 0 15,-11 3 0-15,3 0 0 16,3-1 0-16,4 3 0 15,0-2 0-15,2 2 0 16,0-4 0-16,5 6 0 16,-15-7 0-16,6 7-160 0,-20-1-88 15</inkml:trace>
  <inkml:trace contextRef="#ctx0" brushRef="#br0" timeOffset="1437.5675">3642 1368 1023 0,'0'0'0'0,"9"-19"0"16,4 11 0-16,-5-4 0 15,8 2 0 1,-2 2 0-16,3 3 0 16,1 0 0-16,0 4 0 0,-1 5 0 15,-3 3 0-15,-3 7 0 16,-7 5 0-16,-4 2 0 16,-5 6 0-16,-8 3 0 15,-5 1 0-15,-3 1 0 16,-2-1 0-16,-1-2 0 15,0-4 0-15,5-3 0 16,1-1 0-16,7-4 0 16,5-5 0-16,6-12 0 15,0 0 0-15,21 8 0 16,2-12 0-16,5-1 0 16,6-1 0-16,3-2 0 15,2 0 0-15,1 3 0 0,-4 0 0 16,3 5 0-16,-18-8 0 15,0 10 0-15,-21-2-141 16,14-12-101-16</inkml:trace>
  <inkml:trace contextRef="#ctx0" brushRef="#br0" timeOffset="1812.5212">4011 1462 1023 0,'0'0'0'0,"0"0"0"16,0 0 0-16,0 0 0 0,0 0 0 16,-13 21 0-16,2-8 0 15,1 2 0-15,0-1 0 16,1 4 0-16,3-2 0 16,3-2 0-16,3-14 0 15,11 21 0-15,2-18 0 16,5-3 0-16,5-3 0 15,3-9 0-15,1-4 0 16,-1-7 0-16,-4-3 0 16,-6-3 0-16,-10-5 0 15,-7 1 0-15,-6 2 0 16,-8 5 0-16,-4 7 0 16,-7 10 0-16,1 4 0 0,-1 8 0 15,4 10 0-15,6 4 0 16,7 6 0-16,-3-9 0 15,20 6 0-15,-8-20-145 16,29 17-105-16</inkml:trace>
  <inkml:trace contextRef="#ctx0" brushRef="#br0" timeOffset="2906.3036">4445 1408 1023 0,'-13'-5'0'15,"13"5"0"-15,-20 11 0 16,8-7 0-16,-5 1 0 15,0 2 0-15,-1 1 0 16,-2 2 0-16,2 1 0 16,-1 4 0-16,1 0 0 15,2 2 0-15,3 0 0 16,4-1 0-16,3-1 0 0,5-3 0 16,1-12 0-16,11 17 0 15,4-13 0 1,1-7 0-16,6 0 0 15,3-6 0-15,2-6 0 16,1-1 0-16,0-5 0 0,-1-3 0 16,-3-5 0-16,-4-2 0 15,-5-2 0-15,-5-5 0 16,-4 0 0-16,-8-2 0 16,-3-3 0-16,-4 2 0 15,-1 4 0-15,-2 3 0 16,2 5 0-16,1 7 0 15,2 6 0-15,7 16 0 0,-9-11 0 16,9 11 0 0,-5 12 0-16,5-12 0 15,-2 27 0-15,2-8 0 16,0 4 0-16,2 3 0 0,1 2 0 16,1 4 0-16,1 3 0 15,3 2 0-15,-2 2 0 16,3 0 0-16,-1-3 0 15,1-2 0-15,0-1 0 16,0-4 0-16,-1-6 0 16,-3-2 0-16,3-4 0 15,-5-3 0-15,-3-14 0 16,11 21 0-16,-11-21 0 16,0 0 0-16,14 16 0 15,-14-16 0-15,0 0-154 16,5-27-113-16</inkml:trace>
  <inkml:trace contextRef="#ctx0" brushRef="#br0" timeOffset="-1593.7141">1633 1517 1023 0,'1'12'0'0,"-7"0"0"16,4 6 0-16,2-18 0 16,2 18 0-16,-2-18 0 15,7 18 0-15,-7-18 0 16,15 13 0-16,-15-13 0 15,22 7 0-15,-10-8 0 16,5-1 0-16,-4-5 0 16,3-2 0-16,-16 9 0 15,23-23 0-15,-13 10 0 16,-1-1 0-16,-7 1 0 0,-2 0 0 16,-3 1 0-16,3 12 0 15,-15-16 0-15,2 12 0 16,-5 3 0-16,-1 3 0 15,0 5 0-15,-3 4 0 16,-2 3 0-16,-1 6 0 16,4 3 0-16,-1 3 0 15,4-1 0-15,1 6 0 16,3-2 0-16,4 0 0 16,5-3 0-16,5-26 0 15,7 16 0-15,-7-16 0 16,15 21-135-16,-15-21-99 15,26 2-2-15</inkml:trace>
  <inkml:trace contextRef="#ctx0" brushRef="#br0" timeOffset="-953.1364">2005 1478 1023 0,'0'0'0'16,"-14"7"0"-16,2 2 0 15,-1-6 0-15,2 2 0 16,-5 0 0-16,-1 2 0 16,0 2 0-16,-2 2 0 15,2 2 0-15,0 1 0 16,2 2 0-16,1 1 0 15,3-2 0-15,1-2 0 0,5-2 0 16,5-11 0 0,-1 15 0-16,1-15 0 15,19-2 0-15,-1-5 0 16,3-4 0-16,5 0 0 0,1-1 0 16,2 1 0-16,-4 3 0 15,-2 3 0-15,-7 6 0 16,-16-1 0-16,11 27 0 15,-18 0 0-15,-8 9 0 16,-8 7 0-16,-4 6 0 16,-3 3 0-16,2 1 0 15,2 0 0-15,1-6 0 16,7-6 0-16,9-8 0 0,8-7 0 16,8-9 0-1,5-6 0-15,4-9 0 16,1-13 0-16,16 6 0 15,-11-14-174-15,9 3-61 0</inkml:trace>
  <inkml:trace contextRef="#ctx0" brushRef="#br0" timeOffset="-421.8793">2155 1434 1023 0,'0'0'0'0,"6"13"0"16,-15 21 0-16,7-13 0 0,-5 2 0 16,1 3 0-16,-1 0 0 15,3-2 0-15,-2-3 0 16,-1-4 0-16,5-4 0 15,2-13 0-15,0 0 0 16,0 0 0-16,0 0 0 16,17-22 0-16,-6 1 0 15,6-2 0-15,1-4 0 16,2 0 0-16,3 5 0 16,1 1 0-16,-2 6 0 15,0 6 0-15,-1 9 0 16,-3 6 0-16,-1 11 0 0,-5 9 0 15,-3 1 0-15,-4 6 0 16,-3 2 0-16,0 0 0 16,-2-3 0-16,-2-4 0 15,2-2 0-15,0-26 0 16,2 13 0-16,-5-25-167 16,3 12-78-16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7:15.55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0-1 836 0,'10'0'172'16,"-10"0"-157"-16,14-6-15 16,-14 6 0-16,12 1 0 0,-12-1 0 15,11 1 0-15,-11-1 0 16,11 1 0-16,-11-1 0 16,9 4 0-1,-9-4 0-15,10 0 0 16,-10 0 0-16,10 0 0 0,-10 0 0 15,11-1 0-15,-11 1 0 16,12-1 0-16,-12 1 0 16,14-2 0-16,-14 2 0 15,16 0 0-15,-16 0 0 16,17 0 0-16,-17 0 0 16,17 2 0-16,-17-2 0 15,16 2 0-15,-6-2 0 0,0 0 0 16,-10 0 0-16,18 3 0 15,-8-2 0 1,0 1 0-16,-10-2 0 16,19 2 0-16,-19-2 0 0,14 3 0 15,-14-3 0-15,14 3 0 16,-14-3 0-16,15 1 0 16,-15-1 0-16,15 0 0 15,-15 0 0-15,17 1 0 16,-17-1 0-16,16-1 0 15,-16 1 0-15,16 0 0 16,-16 0 0-16,18 0 0 16,-8 0 0-16,-10 0 0 15,18 0 0-15,-8 0 0 16,1 0 0-16,0-1 0 16,1 1 0-16,0 0 0 15,-2 1 0-15,5-1 0 0,-3 1 0 16,2 1 0-16,0-1 0 15,-1 2 0-15,0-2 0 16,0 0 0-16,1 1 0 16,-2-1 0-16,0 0 0 15,-1 2 0-15,-11-3 0 16,19 4 0-16,-19-4 0 16,18 3 0-16,-18-3 0 15,17 1 0-15,-17-1 0 16,18 0 0-16,-8-1 0 15,-1-1 0-15,2 2 0 16,0 2 0-16,0-1 0 16,-1-1 0-16,1 0 0 0,-1 0 0 15,-1 1 0-15,1-1 0 16,0 2 0-16,-10-2 0 16,18 1 0-16,-18-1 0 15,19 4 0-15,-19-4 0 16,16 5 0-16,-16-5 0 15,18 4 0-15,-8-1 0 16,-10-3 0-16,16 1 0 16,-16-1 0-16,18 4 0 15,-8-4 0-15,0 0 0 16,0 1 0-16,0-1 0 16,-1 2 0-16,-9-2 0 15,19 2 0-15,-8-2 0 0,-1 3 0 16,-1 0 0-16,1-1 0 15,1 0 0-15,-1 0 0 16,1 1 0-16,-2-2 0 16,1 3 0-16,1-2 0 15,1 0 0-15,1 0 0 16,0 0 0-16,0 1 0 16,3-1 0-16,0 0 0 15,0-1 0-15,-1 0 0 16,0 2 0-16,0-2 0 15,-3 1 0-15,2-1 0 16,-1 2 0-16,-1-2 0 16,-2 2 0-16,1-2 0 0,0 2 0 15,-2-2 0-15,3 2 0 16,-1-1 0-16,0 1 0 16,0 0 0-1,1-1 0-15,-1 1 0 0,2 0 0 16,0-1 0-16,-2 1 0 15,2-2 0-15,-2 0 0 16,2 2 0-16,-1 0 0 16,1-1 0-16,-1 0 0 15,-1-1 0-15,2 2 0 16,-2-2 0-16,2 2 0 16,-1-2 0-16,1 0 0 0,0 1 0 15,-1 0 0-15,3 1 0 16,-2-2 0-16,2 2 0 15,-2 0 0 1,1-2 0-16,-3 2 0 16,0-1 0-16,1 1 0 0,-12-3 0 15,18 6 0-15,-18-6 0 16,17 6 0-16,-7-4 0 16,1 2 0-16,1-2 0 15,2 2 0-15,1-3 0 16,3 0 0-16,1 2 0 15,3 0 0-15,0-1 0 16,2 1 0-16,0 1 0 0,-1-1 0 16,0 2 0-16,-2 0 0 15,1 0 0 1,-1 1 0-16,-2-1 0 16,-1 0 0-16,0-1 0 0,1 2 0 15,-2-1 0-15,0-1 0 16,0 1 0-16,-2-1 0 15,-1 0 0-15,1 1 0 16,1-1 0-16,-2 2 0 16,-1-2 0-16,0 1 0 15,1 2 0-15,-2-3 0 16,3 2 0-16,-2-2 0 16,2 3 0-16,0-2 0 0,1 0 0 15,2-1 0 1,-2 0 0-16,2 3 0 15,0-4 0-15,1 3 0 16,1-2 0-16,-2 2 0 0,3-1 0 16,0 1 0-16,-2 1 0 15,2 0 0-15,2-1 0 16,-2 1 0-16,1 0 0 16,0-1 0-16,1 2 0 15,0 0 0-15,1-1 0 16,-1 1 0-16,-3 0 0 15,1 1 0-15,0-1 0 16,-2 1 0-16,1-1 0 16,-4 1 0-16,0-1 0 15,-2 2 0-15,1-1 0 16,1-1 0-16,-3 1 0 16,2-1 0-16,-2 3 0 0,3-4 0 15,0 3 0-15,-1 0 0 16,2-2 0-16,-2 2 0 15,2-2 0-15,1-1 0 16,-2 0 0-16,-1 1 0 16,0-1 0-16,-1 1 0 15,-3 0 0-15,1 1 0 16,-2 1 0-16,1 0 0 16,0 0 0-16,-1 2 0 15,2-1 0-15,-2 1 0 16,1-2 0-16,1 2 0 15,-1 0 0-15,1-1 0 16,-12-11 0-16,20 21 0 0,-10-10 0 16,2 0 0-16,-1 1 0 15,1 0 0-15,1-1 0 16,0 1 0-16,1 1 0 16,1 0 0-16,2 1 0 15,-1-1 0-15,4 0 0 16,-4 0 0-16,1 1 0 15,1-1 0-15,1 3 0 16,1-4 0-16,1 1 0 16,-2 1 0-16,2 0 0 15,1 0 0-15,-1 1 0 16,1-2 0-16,-1-1 0 16,0 3 0-16,-2-2 0 0,0 0 0 15,-2 0 0-15,-1-1 0 16,-1 3 0-16,0-3 0 15,-1 1 0 1,-2 0 0-16,1 0 0 0,0 1 0 16,0 0 0-16,0 1 0 15,-1 1 0-15,1 0 0 16,0 0 0-16,0 2 0 16,-2 1 0-16,1-1 0 15,1 2 0-15,-1 0 0 16,0 0 0-16,1 2 0 15,0-1 0-15,2-1 0 0,0 2 0 16,-2-3 0-16,2 3 0 16,0-3 0-16,-1 0 0 15,2 0 0 1,-1 0 0-16,0 1 0 0,0-1 0 16,3 1 0-16,-3 0 0 15,0-1 0-15,4 3 0 16,-2-3 0-16,2 1 0 15,-2 0 0-15,1 1 0 16,-2-1 0-16,-1-1 0 16,1 1 0-16,-1 1 0 15,-1-1 0-15,-1 2 0 16,0-1 0-16,1 2 0 0,0-1 0 16,0 1 0-1,0 0 0-15,2 0 0 16,-2 0 0-16,1 1 0 15,-2 0 0-15,-1-1 0 0,0 1 0 16,0-3 0-16,-2 3 0 16,1-3 0-16,-1 2 0 15,-2-2 0-15,2 0 0 16,0-1 0-16,0 0 0 16,-3 0 0-16,2 1 0 15,1-2 0-15,-2-1 0 16,2 3 0-16,-1 1 0 15,1-2 0-15,1-1 0 16,-2 3 0-16,5-1 0 16,-6 0 0-16,2 0 0 15,2-1 0-15,-1 1 0 16,0 2 0-16,-1-2 0 0,0 1 0 16,0 1 0-16,1 1 0 15,0-2 0-15,-2 3 0 16,1-1 0-16,-2 3 0 15,3-2 0-15,-2 0 0 16,1 0 0-16,-1 0 0 16,0 2 0-16,3-3 0 15,-3 0 0-15,1-2 0 16,-1 2 0-16,0-1 0 16,-2-2 0-16,0 0 0 15,0-1 0-15,-2 1 0 16,3-1 0-16,-2-2 0 15,1 1 0-15,-1-2 0 0,1 0 0 16,2 3 0-16,-1-1 0 16,2-3 0-16,-4 2 0 15,2 1 0-15,2-1 0 16,-1 2 0-16,2 0 0 16,-4 1 0-16,3 0 0 15,-4 3 0-15,6-3 0 16,-5 2 0-16,1 0 0 15,-1-1 0-15,1 2 0 16,2-2 0-16,-3 2 0 16,2-1 0-16,-2 2 0 15,0-1 0-15,0 1 0 16,-1-1 0-16,-1 0 0 0,1-1 0 16,-1 1 0-16,-2-1 0 15,2 1 0-15,0-1 0 16,0-1 0-16,1 2 0 15,1-1 0-15,0 1 0 16,-1 0 0-16,5 1 0 16,-3-1 0-16,3 1 0 15,-3 2 0-15,4-2 0 16,-2 0 0-16,0 3 0 16,2-3 0-16,-2 3 0 15,2 0 0-15,-5-1 0 16,5 1 0-16,-5 1 0 0,0 1 0 15,4-3 0-15,-4 1 0 16,2 0 0-16,-3 0 0 16,3-2 0-16,-3 2 0 15,2-3 0 1,0 0 0-16,-2-1 0 0,2 0 0 16,-4 1 0-16,5-2 0 15,-6 1 0-15,4-2 0 16,0 1 0-16,0-1 0 15,-2 1 0-15,2 1 0 16,-2-2 0-16,1 1 0 16,1 2 0-16,-1-1 0 15,-1 1 0-15,2 3 0 0,-2-2 0 16,1 1 0-16,0 2 0 16,-2-1 0-16,3 1 0 15,1 0 0 1,-2 0 0-16,-2-1 0 0,5 0 0 15,-1 1 0-15,-2-1 0 16,4-2 0-16,-3 1 0 16,0-1 0-16,0 2 0 15,-1-2 0-15,3 1 0 16,-2-1 0-16,1-1 0 16,-2 2 0-16,2-1 0 15,-2 1 0-15,5-2 0 16,-1 2 0-16,-5 0 0 0,1 1 0 15,2 1 0 1,1 1 0-16,-3 0 0 16,5 2 0-16,-5 0 0 15,0-2 0-15,3 1 0 0,1 0 0 16,-4-3 0-16,1 1 0 16,-3-1 0-16,3 0 0 15,0-3 0-15,-1 0 0 16,4 2 0-16,-5-3 0 15,3 2 0-15,0 1 0 16,3-2 0-16,-3-1 0 16,-3 1 0-16,2 0 0 15,-5-3 0-15,4 2 0 16,-2 0 0-16,0-1 0 16,0 0 0-16,0 1 0 15,2 0 0-15,1-3 0 16,-1 4 0-16,2-1 0 0,-4 1 0 15,3-1 0-15,-4-1 0 16,1 1 0-16,2 0 0 16,-1-1 0-16,1 0 0 15,-3-2 0-15,-1 0 0 16,-1 0 0-16,3-1 0 16,0 0 0-16,-4-1 0 15,-1 1 0-15,5-2 0 16,-2 2 0-16,4 0 0 15,1 0 0-15,1 0 0 16,-3-2 0-16,6 2 0 16,-2-1 0-16,-1-1 0 15,-1 1 0-15,1-2 0 0,1-1 0 16,-5 1 0-16,4-1 0 16,-3 1 0-16,2 0 0 15,-2-1 0-15,-1 0 0 16,4 0 0-16,-3 0 0 15,3 1 0-15,-1-2 0 16,-1-1 0-16,1 1 0 16,-3-1 0-16,4 1 0 15,-2 0 0-15,-1-1 0 16,0 1 0-16,-1-2 0 16,-2 0 0-16,0 2 0 15,1-2 0-15,-2 0 0 16,-1-13 0-16,3 23 0 0,-3-23 0 15,5 22 0-15,-5-22 0 16,8 20 0-16,-8-20 0 16,6 19 0-16,-6-19 0 15,4 17 0-15,-4-17 0 16,2 17 0-16,-2-17 0 16,4 16 0-16,-4-16 0 15,6 17 0-15,-6-17 0 16,8 17 0-16,-8-17 0 15,7 18 0-15,-7-18 0 16,8 17 0-16,-8-17 0 16,6 16 0-16,-6-16 0 0,9 14 0 15,-9-14 0-15,12 15 0 16,-12-15 0-16,10 15 0 16,-10-15 0-1,11 17 0-15,-11-17 0 0,5 18 0 16,-5-18 0-16,3 17 0 15,-3-17 0-15,4 18 0 16,-4-18 0-16,3 14 0 16,-3-14 0-16,0 0 0 15,3 15 0-15,-3-15 0 16,0 0 0-16,5 14 0 16,-5-14 0-16,0 0 0 15,0 0 0-15,0 0 0 0,7 14 0 16,-7-14 0-16,0 0 0 15,0 0 0 1,0 0 0-16,0 0 0 16,0 0 0-16,0 0 0 0,0 0 0 15,0 0 0-15,0 0 0 16,0 0 0-16,0 0 0 16,0 0 0-16,0 0 0 15,0 0 0-15,0 0 0 16,0 0 0-16,0 0 0 15,0 0 0-15,0 0 0 16,0 0 0-16,0 0 0 16,0 0 0-16,0 0 0 0,0 0 0 15,0 0 0 1,0 0 0-16,0 0 0 16,0 0 0-16,0 0 0 15,7 21 0-15,-7-21 0 0,0 0-119 16,1-17-155-16,0-1-12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5:07.44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F67978D-76E2-442A-A934-82B8D6382A5D}" emma:medium="tactile" emma:mode="ink">
          <msink:context xmlns:msink="http://schemas.microsoft.com/ink/2010/main" type="writingRegion" rotatedBoundingBox="9097,13651 8767,18296 8330,18265 8660,13620"/>
        </emma:interpretation>
      </emma:emma>
    </inkml:annotationXML>
    <inkml:traceGroup>
      <inkml:annotationXML>
        <emma:emma xmlns:emma="http://www.w3.org/2003/04/emma" version="1.0">
          <emma:interpretation id="{1DA2FBC8-4256-4643-9CEE-AABFE6ACAF34}" emma:medium="tactile" emma:mode="ink">
            <msink:context xmlns:msink="http://schemas.microsoft.com/ink/2010/main" type="paragraph" rotatedBoundingBox="9097,13651 8767,18296 8330,18265 8660,13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F43038-BD03-4CDA-8967-4F6D40967994}" emma:medium="tactile" emma:mode="ink">
              <msink:context xmlns:msink="http://schemas.microsoft.com/ink/2010/main" type="line" rotatedBoundingBox="9097,13651 8767,18296 8330,18265 8660,13620"/>
            </emma:interpretation>
          </emma:emma>
        </inkml:annotationXML>
        <inkml:traceGroup>
          <inkml:annotationXML>
            <emma:emma xmlns:emma="http://www.w3.org/2003/04/emma" version="1.0">
              <emma:interpretation id="{CC3803AB-5B5D-433F-9757-5CE9F56CE599}" emma:medium="tactile" emma:mode="ink">
                <msink:context xmlns:msink="http://schemas.microsoft.com/ink/2010/main" type="inkWord" rotatedBoundingBox="8330,18265 8660,13620 9097,13651 8767,18296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!</emma:literal>
                </emma:interpretation>
                <emma:interpretation id="interp3" emma:lang="en-US" emma:confidence="0">
                  <emma:literal>*</emma:literal>
                </emma:interpretation>
                <emma:interpretation id="interp4" emma:lang="en-US" emma:confidence="0">
                  <emma:literal>H</emma:literal>
                </emma:interpretation>
              </emma:one-of>
            </emma:emma>
          </inkml:annotationXML>
          <inkml:trace contextRef="#ctx0" brushRef="#br0">3198 297 1023 0,'0'0'0'0,"0"0"0"15,0 0 0-15,0 0 0 16,0 0 0-16,0 0 0 15,8 32 0-15,-8-32 0 16,-2 38 0-16,0-12 0 16,-4 2 0-16,3 2 0 15,-3 0 0-15,0 0 0 16,1-1 0-16,1 1 0 16,-7 0 0-16,5-6 0 15,-1-3 0-15,-1 1 0 16,-1-3 0-16,9-19 0 15,-15 28 0-15,15-28 0 0,-15 32 0 16,15-32 0-16,0 0 0 16,0 0-236-16,0 0-18 15</inkml:trace>
          <inkml:trace contextRef="#ctx0" brushRef="#br0" timeOffset="37539.1855">3196-1347 1023 0,'0'0'0'16,"0"0"0"-16,0 0 0 15,0 0 0-15,0 0 0 16,0 0 0-16,0 0 0 16,0 0 0-16,0 0 0 15,0 0 0-15,0 0 0 16,0 0 0-16,0 0 0 15,0 0 0-15,-20-10 0 16,20 10 0-16,0 0 0 16,0 0 0-16,5 21 0 0,-5-21 0 15,8 26 0-15,-6-7 0 16,0 0 0-16,1 5 0 16,-3 3 0-1,-5 3 0-15,5 0 0 0,-2 2 0 16,0-2 0-16,0 28 0 15,2-58 0-15,6 38 0 16,-6-38-203-16,0 0-53 16</inkml:trace>
          <inkml:trace contextRef="#ctx0" brushRef="#br0" timeOffset="36093.2232">3223-738 780 0,'0'0'230'16,"0"0"-217"-16,0 0-13 15,0 0 0-15,0 0 0 0,0 0 0 16,0 0 0-16,0 0 0 16,0 0 0-16,0 0 0 15,0 0 0 1,0 0 0-16,0 0 0 0,11 28 0 16,-11-28 0-16,7 39 0 15,-7-12 0-15,0 3 0 16,0 2 0-16,0 5 0 15,6-1 0-15,-4-4 0 16,0 2 0-16,0-4 0 16,3 0 0-16,1-6 0 15,-6-24 0-15,7 42 0 16,-7-42-19-16,2 20-232 0,-2-20-2 16</inkml:trace>
          <inkml:trace contextRef="#ctx0" brushRef="#br0" timeOffset="382848.9287">2879 91 852 0,'0'0'171'0,"0"0"-171"15,0 0 0-15,0 0 0 16,0 0 0-16,0 0 0 16,-18 8 0-16,18-8 0 15,0 0 0-15,0 0 0 16,-17 10 0-16,17-10 0 15,0 0 0-15,-17 8 0 16,17-8 0-16,0 0 0 0,-16 5 0 16,16-5 0-16,0 0 0 15,0 0 0-15,0 0 0 16,0 0 0-16,0 0 0 16,0 0 0-16,0 0 0 15,0 0 0-15,0 0 0 16,0 0 0-16,0 0 0 15,0 0 0-15,0 0 0 16,0 0 0-16,0 0 0 16,0 0 0-16,0 0 0 15,18 5 0-15,-18-5 0 16,23-3 0-16,-7-1 0 16,0 3 0-16,2-3 0 0,3 1 0 15,-1-2 0-15,-1 4 0 16,1-3 0-16,-4 4 0 15,-16 0 0-15,25-3 0 16,-25 3 0-16,16 2 0 16,-16-2 0-16,0 0 0 15,0 0 0-15,0 0 0 16,0 0 0-16,14 5 0 16,-14-5 0-16,0 0 0 15,0 0 0-15,0 0 0 16,0 0 0-16,0 0 0 15,0 0 0-15,0 0 0 16,0 0 0-16,0 0 0 0,0 0 0 16,0 0 0-16,0 0 0 15,0 0 0-15,0 0 0 16,0 0 0-16,0 0 0 16,0 0 0-16,0 0 0 15,0 0 0-15,0 0 0 16,0 0 0-16,0 0 0 15,0 0 0-15,0 0 0 16,-16-10 0-16,16 10 0 16,-18-11 0-16,18 11 0 15,-22-17 0-15,22 17 0 16,-28-19 0-16,12 8 0 0,16 11 0 16,-30-23 0-16,16 13 0 15,-1 2 0-15,15 8 0 16,-28-11 0-1,28 11 0-15,-19-4 0 16,19 4 0-16,-18 2 0 0,18-2 0 16,0 0 0-16,-15 2 0 15,15-2 0-15,0 0 0 16,0 0 0-16,0 0 0 16,0 0 0-16,0 0 0 15,0 0 0-15,0 0 0 16,0 0 0-16,0 0 0 15,0 0 0-15,0 0 0 0,0 0 0 16,0 0 0 0,0 0 0-16,20 3 0 0,-20-3 0 15,21 5 0 1,-21-5 0-16,29 6 0 0,-11 2 0 16,2-1 0-16,-2-1 0 15,-2 1 0-15,3 1 0 16,-4-2 0-16,-15-6 0 15,26 18 0-15,-26-18 0 16,18 16 0-16,-18-16 0 16,10 17 0-16,-10-17 0 15,5 14 0-15,-5-14 0 16,0 0 0-16,0 18 0 0,0-18 0 16,0 0 0-1,-9 18 0-15,9-18 0 16,0 0 0-16,-13 19 0 15,13-19 0-15,0 0 0 0,-13 15 0 16,13-15 0-16,0 0 0 16,-14 16 0-16,14-16 0 15,0 0 0-15,-17 17 0 16,17-17 0-16,-13 14 0 16,13-14 0-16,-11 15 0 15,11-15 0-15,-8 16 0 16,8-16 0-16,-7 16 0 15,7-16 0-15,-6 15 0 16,6-15 0-16,-3 14 0 16,3-14 0-16,-4 17 0 15,4-17 0-15,-22 6 0 16,22-6 0-16,14-6 0 0,1-9-252 16,-2-16-19-16</inkml:trace>
          <inkml:trace contextRef="#ctx0" brushRef="#br0" timeOffset="424.3035">2992 1192 1023 0,'0'0'0'0,"0"0"0"16,45 11 0-16,-45-11 0 15,2 24 0-15,-2-24 0 0,-2 34 0 16,0-9 0-16,2 1 0 16,-9 2 0-16,3 2 0 15,-1 0 0-15,3 2 0 16,2-2 0-16,0-3 0 16,0-1 0-16,0-2 0 15,2-3 0-15,0-21 0 16,-3 26 0-16,3-26 0 15,-21 10 0-15,21-10 0 16,0 0 0-16,0 0-234 16,0 0-21-16</inkml:trace>
          <inkml:trace contextRef="#ctx0" brushRef="#br0" timeOffset="887.8861">2949 1919 1023 0,'0'0'0'15,"-15"28"0"-15,15-28 0 16,-4 25 0-16,4-25 0 15,2 35 0-15,-2-16 0 16,-2 2 0-16,0 5 0 16,-1 0 0-16,-3-3 0 15,6-2 0-15,-4 1 0 0,2-1 0 16,2-21 0 0,-5 37 0-16,5-37 0 15,-45 15 0-15,56 6 0 16,-11-21 0-16,2 19-223 0,-2-19-28 15</inkml:trace>
          <inkml:trace contextRef="#ctx0" brushRef="#br0" timeOffset="1308.5428">2868 2744 1023 0,'-5'34'0'0,"-1"-12"0"16,4 16 0-16,2-10 0 15,-2 2 0-15,-5 6 0 16,7 0 0-16,-2 3 0 16,2-3 0-16,-6 7 0 15,1-7 0-15,5 1 0 16,-2 1 0-16,0-8 0 0,-2-2 0 15,2-7 0-15,-18-12 0 16,20-9 0-16,0 0 0 16,0 0-219-16,-32-28-39 15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04.69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264 40 1023 0,'-2'-12'0'16,"5"0"0"-16,-4-4 0 15,1 16 0-15,-12 0 0 16,12 0 0-16,-20 0 0 16,7 3 0-16,-3 0 0 15,-2 2 0-15,0 2 0 16,-2 2 0-16,-2 3 0 15,1 1 0-15,0 2 0 16,2 1 0-16,0 1 0 16,5 0 0-16,0 1 0 15,4 1 0-15,4-3 0 16,5 3 0-16,4-3 0 0,2 0 0 16,4-2 0-16,3 0 0 15,4-2 0 1,2-3 0-16,3 33 0 15,-2-42 0-15,9 10 0 0,-10-16-168 16,10 9-81-16</inkml:trace>
  <inkml:trace contextRef="#ctx0" brushRef="#br0" timeOffset="515.6108">510 198 1023 0,'-20'4'0'16,"3"8"0"-16,3 0 0 15,-1 1 0-15,3 2 0 16,0-2 0-16,4 2 0 16,1-2 0-16,4-1 0 15,3-12 0-15,6 17 0 16,-6-17 0-16,21 12 0 15,-5-12 0-15,2-2 0 0,4-5 0 16,-2-5 0-16,-2-4 0 16,-2-5 0-16,-2-6 0 15,-9 2 0-15,-1-3 0 16,-8-1 0-16,-3 4 0 16,-2 2 0-16,1 3 0 15,-1 7 0-15,9 13 0 16,-12-16 0-16,12 16 0 15,0 0 0-15,-2-12 0 16,2 12 0-16,8 13 0 16,4-1-163-16,-12-12-80 15</inkml:trace>
  <inkml:trace contextRef="#ctx0" brushRef="#br0" timeOffset="1031.2418">703 113 1023 0,'-3'24'0'0,"1"-5"0"0,6 7 0 15,-11-7 0-15,2 2 0 16,-2-1 0-16,2-4 0 16,0-3 0-16,5-13 0 15,-7 18 0-15,7-18 0 16,0 0 0-16,0 0 0 16,0 0 0-16,13-24 0 15,-2 8 0-15,1-3 0 16,2-3 0-16,5-2 0 15,1 2 0-15,-3 3 0 16,2 3 0-16,-2 4 0 16,-1 4 0-16,2 5 0 15,-4 6 0-15,0 5 0 0,-4 4 0 16,1 4 0-16,-4 2 0 16,-1 2 0-16,-2 1 0 15,-1 2 0 1,-4-3 0-16,1-3 0 0,-2-2 0 15,1-3 0-15,1-12 0 16,0 16 0-16,0-16 0 16,0 0 0-16,0 0 0 15,11-12-189-15,-11 12-63 16</inkml:trace>
  <inkml:trace contextRef="#ctx0" brushRef="#br0" timeOffset="1562.5039">1036 177 1023 0,'3'21'0'0,"1"-5"0"16,-3 1 0-16,3 2 0 16,0-2 0-1,0 1 0-15,-3-2 0 16,-1-16 0-16,6 21 0 0,-6-21 0 15,5 12 0-15,-5-12 0 16,0 0 0-16,16-8 0 16,-16 8 0-16,16-23 0 15,-8 6 0-15,1-4 0 16,1-3 0-16,-4-4 0 16,0 0 0-16,-4 4 0 15,2 0 0-15,-2 6 0 16,0 3 0-16,-2 15 0 15,0-17 0-15,0 17 0 16,0 0 0-16,0 0 0 16,0 0 0-16,0 0 0 15,-5 12 0-15,12 0 0 0,-7-12 0 16,4 12-168-16,-4-12-82 16</inkml:trace>
  <inkml:trace contextRef="#ctx0" brushRef="#br0" timeOffset="2015.62">1389 208 1023 0,'0'0'0'15,"29"-3"0"-15,-12-2 0 16,1-1 0-16,-1 0 0 16,-2-4 0-16,-3 1 0 15,-12 9 0-15,16-23 0 16,-16 23 0-16,-2-21 0 15,2 21 0-15,-17-18 0 16,4 10 0-16,-5 5 0 16,-2 3 0-16,-2 3 0 0,1 2 0 15,1 6 0-15,2 3 0 16,2 2 0-16,3 7 0 16,5-1 0-16,3 1 0 15,3 2 0-15,5-1 0 16,2-4 0-16,5 0 0 15,-1 18 0-15,-9-38 0 16,29 16 0-16,-29-16-176 16,31-1-75-16</inkml:trace>
  <inkml:trace contextRef="#ctx0" brushRef="#br0" timeOffset="2421.881">1847 176 1023 0,'-21'-6'0'16,"2"5"0"-16,-1 1 0 16,1 1 0-16,1 2 0 0,-8 1 0 15,5 1 0-15,0 2 0 16,3 1 0 0,6 1 0-16,1 2 0 15,1 2 0-15,5 3 0 0,2 0 0 16,6 1 0-16,1 6 0 15,5-2 0-15,4 0 0 16,6 2 0-16,8-5 0 16,6-2 0-16,4-2 0 15,11-1 0-15,-5-16 0 16,10 1-198-16,-6-13-71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22.50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8225-728 1023 0,'0'0'0'15,"0"0"0"-15,1-12 0 0,-1 12 0 16,0 0 0-16,0 0 0 16,0 0 0-16,0 0 0 15,0 0 0-15,4 16 0 16,-4-16 0-16,7 19 0 15,-2-5 0-15,2 1 0 16,-1 3 0-16,3 4 0 16,-1 1 0-16,2 1 0 15,0 1 0-15,-2-4 0 16,1 2 0-16,-2-2 0 16,-1 1 0-16,0-6 0 15,-1 1 0-15,-4-2 0 16,1-3 0-16,0-1 0 0,-2-11 0 15,1 14 0-15,-1-14 0 16,0 0 0-16,0 0 0 16,0 0 0-16,0 0 0 15,0 0 0-15,4-12 0 16,-1 1 0-16,2-3 0 16,1-1 0-16,0-4 0 15,4-3 0-15,0-3 0 16,0-2 0-16,1-4 0 15,0 2 0-15,1 0 0 16,-2 0 0-16,0 2 0 16,-2 2 0-16,0 6 0 0,-4 2 0 15,0 2 0-15,-3 4 0 16,-1 11 0-16,1-14 0 16,-1 14 0-16,0 0 0 15,0 0 0-15,0 0 0 16,0 0 0-16,0 0 0 15,0 0 0-15,-4 15 0 16,4-15 0-16,12 13 0 16,-12-13-114-16,17 6-134 15</inkml:trace>
  <inkml:trace contextRef="#ctx0" brushRef="#br0" timeOffset="1">8224-908 1023 0,'0'0'0'0,"-28"5"0"16,16-4 0-16,-11 9 0 15,2 2 0-15,-3 3 0 16,0 3 0-16,-3 2 0 15,1 3 0-15,-1 1 0 16,1 4 0-16,3 4 0 0,4 1 0 16,1 4 0-16,4 1 0 15,5 1 0-15,5 2 0 16,6 0 0-16,6-2 0 16,7-4 0-16,6-4 0 15,4 9 0-15,2-23 0 16,9 1 0-16,-5-16-106 15,6-1-145-15,-8-12-4 16</inkml:trace>
  <inkml:trace contextRef="#ctx0" brushRef="#br0" timeOffset="2">8670-755 1023 0,'0'0'0'0,"-6"23"0"16,0-10 0-16,6 5 0 16,-2 5 0-16,2-1 0 0,2 1 0 15,-1 1 0-15,-1-1 0 16,1-1 0-16,-1-3 0 16,0-3 0-1,-1-2 0-15,0-3 0 0,1-11 0 16,-3 16 0-16,3-16 0 15,0 0 0-15,0 0 0 16,0 0 0-16,0 0 0 16,0 0 0-16,0 0 0 15,0 0 0-15,6-17 0 16,-6 17 0-16,6-18 0 16,-1 7 0-16,-1-3 0 15,-1 0 0-15,2-3 0 0,-1 0 0 16,0 0 0-1,0-2 0-15,1 1 0 16,0 0 0-16,0-2 0 16,2 3 0-16,-1 0 0 0,3 0 0 15,-1 2 0-15,2-1 0 16,-2 2 0-16,3 0 0 16,-11 14 0-16,19-22 0 15,-19 22 0-15,18-15 0 16,-18 15 0-16,14-10 0 15,-14 10 0-15,15 0 0 16,-15 0 0-16,14 9 0 16,-14-9 0-16,15 18 0 15,-7-5 0-15,0-1 0 16,-2 3 0-16,-1-2 0 16,-2 1 0-16,-3-2 0 15,-1 1 0-15,1-13 0 0,-11 18 0 16,0-11 0-16,-2-2 0 15,1 0 0-15,-4-3 0 16,4-18 0-16,12 16 0 16,-24-5 0-16,24 5-85 15,-15-12-162-15,15 12-6 16</inkml:trace>
  <inkml:trace contextRef="#ctx0" brushRef="#br0" timeOffset="3">8832-986 1023 0,'15'14'0'15,"-15"-14"0"-15,11 23 0 16,0-10 0-16,2 3 0 15,0 2 0-15,3 2 0 16,0 0 0-16,-1 4 0 16,0 3 0-16,-2 1 0 15,-3 1 0-15,-1 2 0 16,-5 3 0-16,-2 0 0 16,-6 2 0-16,-3-2 0 15,-3 0 0-15,-3 0 0 16,-2-2 0-16,-2-3 0 15,1-3 0-15,2-5 0 16,2-15 0-16,-3 2 0 0,15-8 0 16,-12 3 0-16,12-3-135 15,-4-17-116-15</inkml:trace>
  <inkml:trace contextRef="#ctx0" brushRef="#br0" timeOffset="4">8946-234 1023 0,'0'0'0'0,"0"0"0"15,13-19 0-15,-4 7 0 16,2-3 0-16,1-5 0 16,1-3 0-16,2-2 0 15,-1-4 0-15,1 1 0 16,-2 3 0-16,-1 1 0 15,-2 4 0-15,-1 4 0 16,-9 16 0-16,10-15 0 16,-10 15 0-16,0 0 0 15,0 0 0-15,5 12 0 16,-5-12 0-16,2 22 0 0,-1-8 0 16,1 3 0-16,1 2 0 15,-1 2 0-15,2 1 0 16,-1 1 0-1,1-4 0-15,0 0 0 0,-2 1 0 16,2-5 0-16,-3 0 0 16,4-2 0-16,-5-13 0 15,-2 12 0-15,2-12-138 16,-10-2-108-16</inkml:trace>
  <inkml:trace contextRef="#ctx0" brushRef="#br0" timeOffset="5">9006-326 1023 0,'0'0'0'0,"0"0"0"15,0 0 0-15,0 0 0 16,0 0 0-16,19 1 0 15,-6-1 0-15,2 1 0 16,2 1 0-16,1 0 0 16,0-1 0-16,4 4 0 15,-10-9 0-15,4 7-118 16,-16-3-131-16</inkml:trace>
  <inkml:trace contextRef="#ctx0" brushRef="#br0" timeOffset="6">7998-5 1023 0,'16'-5'0'0,"-5"2"0"16,13-2 0-16,-2 4 0 15,10 1 0-15,4-2 0 16,9 2 0-16,4-2 0 15,5 1 0-15,4-2 0 16,5 1 0-16,-2 0 0 16,-1-1 0-16,0 0 0 15,-5 1 0-15,-5 2 0 16,-6 0 0-16,-8 2 0 16,-6-1 0-16,-7 0 0 15,-3 0 0-15,-7 0 0 16,-13-1 0-16,12 2 0 0,-12-2 0 15,0 0 0-15,0 0 0 16,34 3 0-16,-34-3 0 16,0 0 0-1,-16-3-120-15,16 3-129 0</inkml:trace>
  <inkml:trace contextRef="#ctx0" brushRef="#br0" timeOffset="7">8305 285 1023 0,'0'0'0'0,"0"15"0"16,-11 0 0-16,10 1 0 15,2 2 0-15,-1 3 0 16,1 1 0-16,0 2 0 16,2-1 0-16,-2 0 0 0,0 0 0 15,1-4 0-15,-1-1 0 16,-1-2 0 0,-1-2 0-16,1-14 0 15,-2 19 0-15,2-19 0 0,0 0 0 16,-2 10 0-16,2-10 0 15,0 0 0-15,-1-13 0 16,1 13 0-16,-2-24 0 16,1 8 0-16,1-6 0 15,-1 1 0-15,0-5 0 16,1-1 0-16,0-3 0 16,0 1 0-16,1 3 0 15,1-2 0-15,2 3 0 0,1 1 0 16,1 3 0-16,1 0 0 15,2 2 0 1,0 2 0-16,1 0 0 16,1 4 0-16,0 2 0 0,-11 11 0 15,21-18 0-15,-21 18 0 16,17-5 0-16,-17 5 0 16,20 10 0-16,-9-2 0 15,1 3 0-15,3 1 0 16,-2 3 0-16,2 0 0 15,-2 0 0-15,-1-1 0 16,-3-3 0-16,-2 0 0 16,-7-11 0-16,2 20 0 15,-2-20 0-15,-16 12 0 16,3-8 0-16,-6 1 0 16,-2 0 0-16,-3-1 0 15,1-4 0-15,5 5 0 0,-8-10 0 16,14 7-97-16,-4-9-149 15,16 7-3-15</inkml:trace>
  <inkml:trace contextRef="#ctx0" brushRef="#br0" timeOffset="8">8427 511 1023 0,'0'0'0'0,"12"-5"0"16,5 7 0-16,-2-2 0 0,4-2 0 15,4 1 0-15,4 1 0 16,1 0 0-1,0-1 0-15,0 1 0 16,-3 0 0-16,-3 0 0 0,-3-1 0 16,-3 1 0-16,-4 1 0 15,-12-1 0-15,11 6 0 16,-11-6 0-16,1 12 0 16,-1-12 0-16,-4 21 0 15,4-21 0-15,-7 23 0 16,5-11 0-16,0-1 0 15,2-11 0-15,-2 19 0 16,2-19 0-16,4 12 0 0,-4-12 0 16,0 0 0-1,19 2 0-15,-6-5 0 16,0-6 0-16,3-1 0 16,-1-3 0-16,-1-2 0 0,-1-2 0 15,-6 1 0-15,-4-3 0 16,-6 2 0-16,-6 4 0 15,-3 0 0-15,-4 5 0 16,0 1 0-16,0 2 0 16,0-10 0-16,16 15 0 15,-23-2 0-15,23 2-94 16,0 0-148-16,0 0 1 16</inkml:trace>
  <inkml:trace contextRef="#ctx0" brushRef="#br0" timeOffset="9">8609 406 1023 0,'-5'-11'0'0,"5"11"0"15,0 0 0-15,0 0 0 16,9 12 0-16,-9-12 0 16,0 21 0-16,1-7 0 15,-1 3 0-15,1 4 0 16,-1-1 0-16,0 2 0 16,0 0 0-16,-2-2 0 15,1 0 0-15,-2-2 0 16,0-4 0-16,0 0 0 15,3-14 0-15,-4 20 0 16,4-20 0-16,0 0 0 0,0 0 0 16,-15-5-98-16,15 5-147 15</inkml:trace>
  <inkml:trace contextRef="#ctx0" brushRef="#br0" timeOffset="10">8821 475 1023 0,'0'0'0'0,"18"4"0"16,-7-8 0-16,1 4 0 15,4-1 0-15,4 0 0 16,0-3 0-16,4 2 0 15,1-1 0-15,-2 0 0 16,-1 1 0-16,-3 4 0 16,2 1 0-16,-21-3 0 15,19 1 0-15,-19-1-119 16,0 0-134-16</inkml:trace>
  <inkml:trace contextRef="#ctx0" brushRef="#br0" timeOffset="11">8956 387 1023 0,'0'0'0'0,"0"0"0"15,6 17 0-15,-9-5 0 16,2 4 0-16,-1 0 0 0,1 5 0 16,-1 2 0-16,1-1 0 15,0 2 0-15,-1-1 0 16,-1-4 0-16,-1-2 0 15,0-2 0-15,0-5 0 16,4-10 0-16,0 0 0 16,-17 7 0-16,17-7-100 15,-13-14-143-15,13 14-4 16</inkml:trace>
  <inkml:trace contextRef="#ctx0" brushRef="#br0" timeOffset="12">9345-70 1023 0,'0'0'0'0,"-16"-3"0"16,16 3 0-16,0 0 0 16,0 0 0-16,0 0 0 0,0 0 0 15,0 0 0-15,0 0 0 16,0 0 0 0,0 0 0-16,8-15 0 15,-8 15 0-15,20-6 0 0,-20 6 0 16,27-6 0-16,-27 6 0 15,29-7 0-15,-29 7 0 16,27-3 0-16,-27 3 0 16,25-3 0-16,-25 3 0 15,19-2 0-15,-19 2 0 16,15 0 0-16,-15 0 0 16,0 0 0-16,0 0 0 0,16-3 0 15,-16 3 0 1,0 0 0-16,0 0 0 15,0 0 0-15,0 0 0 16,0 0 0-16,0 0 0 16,0 0 0-16,0 0 0 0,0 0 0 15,0 0 0-15,0 0 0 16,0 0 0-16,-16-3 0 16,16 3 0-16,-16 2 0 15,16-2 0-15,-26 3 0 16,26-3 0-16,-28 5 0 15,12-4 0-15,1 2 0 16,-1-1 0-16,0 0 0 16,16-2 0-16,-25 3 0 15,25-3 0-15,-20 0 0 16,20 0 0-16,0 0 0 16,-14-3 0-16,14 3 0 0,0 0 0 15,0 0 0-15,0 0 0 16,0 0 0-16,21-13 0 15,-21 13 0-15,29-7 0 16,-12 3 0-16,2 0 0 16,5 3 0-16,0-1 0 15,0 1 0-15,3 1 0 16,-3 0 0-16,-6 1 0 16,3 1 0-16,-5-1 0 15,-16-1 0-15,20 4 0 16,-20-4 0-16,0 0 0 15,0 0 0-15,0 0 0 16,0 0 0-16,0 0 0 0,0 0 0 16,-20 1 0-16,4-1 0 15,0 2 0-15,-2-1 0 16,1 1 0-16,-1 0 0 16,2-1 0-16,0-1 0 15,16 0 0-15,-24 2 0 16,24-2 0-16,-17 0 0 15,17 0 0-15,0 0 0 16,-15 1 0-16,15-1 0 16,0 0 0-16,0 0 0 15,0 0 0-15,0 0 0 16,0 0 0-16,0 0 0 16,0 0 0-16,0 0 0 0,0 0 0 15,0 0 0-15,0 0 0 16,21-1 0-16,-7-1 0 15,7-1 0 1,-2 1 0-16,4 1 0 0,-1-2 0 16,-1 1 0-16,-4 0 0 15,-2 1 0-15,-15 1 0 16,16 0 0-16,-16 0 0 16,0 0 0-16,0 0 0 15,0 0 0-15,0 0 0 16,-19 5 0-16,3-2 0 15,-5 3 0-15,0 1 0 16,-1-1 0-16,-4 0 0 0,2 2 0 16,3-3 0-16,4 0 0 15,1-2 0 1,16-3 0-16,-18 3 0 16,18-3 0-16,0 0 0 0,0 0 0 15,0 0 0-15,0 0 0 16,19-3 0-16,-3 1 0 15,2 1 0-15,3-2 0 16,-1-1 0-16,3 3 0 16,-2-1 0-16,-2 2 0 15,-2 0 0-15,-1 0 0 16,-16 0 0-16,21 2 0 16,-21-2 0-16,0 0 0 0,16 6 0 15,-16-6 0 1,0 0 0-16,0 0 0 15,19 10 0-15,-19-10 0 16,0 0-177-16,0 0-75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8.846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88 0 1019 0,'0'0'4'0,"0"0"-4"0,0 0 0 16,0 0 0-16,0 0 0 16,0 0 0-16,0 0 0 15,0 0 0-15,-10 14 0 16,10-14 0-16,-5 19 0 16,1-5 0-16,1 5 0 15,-2 4 0-15,1 6 0 16,0 1 0-16,-1 6 0 15,1 0 0-15,-2 4 0 0,1-3 0 16,1-1 0-16,0-3 0 16,-1-4 0-1,1-4 0-15,0-3 0 16,0-4 0-16,1-4 0 0,3-14 0 16,-5 16 0-16,5-16 0 15,0 0 0-15,0 0 0 16,0 0 0-16,0 0 0 15,4-15 0-15,1 3 0 16,2-1 0-16,1-5 0 16,0 0 0-16,4-3 0 15,0-1 0-15,1 4 0 0,-1-2 0 16,1 3 0 0,1 2 0-16,-1 3 0 15,-1 1 0-15,1 5 0 16,-1-1 0-16,1 2 0 0,-1 4 0 15,0 1 0-15,2 0 0 16,-14 0 0-16,21 10 0 16,-21-10 0-16,17 24 0 15,-11-7 0-15,-2 3 0 16,-3 3 0-16,-1 1 0 16,-3 0 0-16,-1-1 0 15,-1 1 0-15,0-5 0 16,-1-2 0-16,1-5 0 15,5-12 0-15,-12 7 0 16,12-7 0-16,0 0 0 16,4-15-192-16,-5-6-52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9.22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33 123 1023 0,'-15'7'0'16,"13"8"0"-16,2-15 0 15,-11 22 0-15,11-22 0 16,-5 19 0-16,5-19 0 0,5 12 0 15,-5-12 0-15,20 5 0 16,-4-6 0-16,-2-3 0 16,6-4 0-16,-2-3 0 15,0-5 0-15,-4 0 0 16,-4-4 0-16,-3-1 0 16,-7 2 0-16,-5 2 0 15,-7 3 0-15,-3-1 0 16,-5 4 0-16,3 2 0 15,-3 0 0-15,-7 2 0 16,27 7 0-16,-24-5 0 16,24 5-195-16,0 0-42 15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9.62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56 0 1023 0,'0'0'0'16,"-3"18"0"-16,3-18 0 16,-8 26 0-16,4-6 0 15,2-2 0-15,-1 7 0 16,0 1 0-16,2 2 0 15,0-2 0-15,1-1 0 16,-2-1 0-16,1-1 0 16,-2-5 0-16,3-18 0 0,3 18 0 15,-3-18 0-15,-13 9-186 16,-2-16-52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9.97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92 1023 0,'15'-1'0'0,"-15"1"0"16,33-30 0-16,-11 22 0 0,7-2 0 15,3 1 0-15,2 1 0 16,0 0 0-16,-2 1 0 16,-3 3 0-16,-4 0 0 15,-3 2 0-15,-8 3 0 16,-14-1 0-16,15 9 0 15,-2 6 0-15,-29-10 0 16,3 11 0-16,-16-8-184 16,2 8-70-16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6.112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253 3 931 0,'0'0'92'0,"0"0"-92"16,0 0 0-16,0 0 0 15,0 0 0-15,0 0 0 16,0 0 0-16,0 0 0 16,0 0 0-16,0 0 0 15,0 0 0-15,-15-8 0 16,2 13 0-16,-5 2 0 15,-3 4 0-15,-1 4 0 0,-5 1 0 16,0 4 0-16,1 3 0 16,2-1 0-1,2 1 0-15,6 0 0 16,3-2 0-16,6-1 0 0,5-3 0 16,4-2 0-16,5-2 0 15,2-1 0-15,6-3 0 16,1-1 0-16,3-3 0 15,-1-2 0-15,5-28 0 16,4 29 0-16,-9-11 0 16,10 6-155-16,-9-10-91 15,7 7 0-15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6.580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56 89 803 0,'-13'7'220'16,"8"9"-220"-16,-7-4 0 0,3 5 0 16,-1-5 0-16,6 1 0 15,3-1 0-15,2 0 0 16,-1-12 0-16,15 17 0 15,-2-11 0-15,3-5 0 16,3-1 0-16,2-4 0 16,-1-4 0-16,0-3 0 15,-3-5 0-15,-3-4 0 16,-5-2 0-16,-6-2 0 16,-5-1 0-16,-4 2 0 15,-5 2 0-15,-1 6 0 16,12 15 0-16,-23-20 0 15,23 20 0-15,-22-5-200 0,22 5-41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6.971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14 159 1023 0,'-12'9'0'0,"14"5"0"16,-2-14 0-16,-3 21 0 15,3-21 0-15,8 18 0 16,-8-18 0-16,24 11 0 16,-6-11 0-16,2-4 0 15,3-4 0-15,1-4 0 16,-3-4 0-16,-1-2 0 16,-6-6 0-16,-5-2 0 15,-6 0 0-15,-7 3 0 16,-6 2 0-16,-3 5 0 0,-3 4 0 15,1-14 0-15,15 26 0 16,-25-3 0-16,25 3-172 16,-16 4-70-1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7.533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11 0 1023 0,'0'0'0'0,"-8"19"0"15,8-19 0-15,-1 25 0 0,-1-9 0 16,4 6 0-16,-4 5 0 16,2 2 0-16,0 3 0 15,2 4 0-15,-2 1 0 16,1 2 0-16,2-2 0 15,-3-3 0-15,1 0 0 16,0-4 0-16,1-2 0 16,-2-5 0-16,1-4 0 15,-1-5 0-15,1-2 0 16,-1-12 0-16,4 14 0 16,-4-14 0-16,-6-17-172 15,-5-4-91-15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4:59.51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04856B0B-A707-4C3C-A354-1FB5BA3C1CDE}" emma:medium="tactile" emma:mode="ink">
          <msink:context xmlns:msink="http://schemas.microsoft.com/ink/2010/main" type="writingRegion" rotatedBoundingBox="5744,14950 12146,14812 12159,15424 5757,15562"/>
        </emma:interpretation>
      </emma:emma>
    </inkml:annotationXML>
    <inkml:traceGroup>
      <inkml:annotationXML>
        <emma:emma xmlns:emma="http://www.w3.org/2003/04/emma" version="1.0">
          <emma:interpretation id="{28B5671A-0806-496A-9A33-B2821A962D2E}" emma:medium="tactile" emma:mode="ink">
            <msink:context xmlns:msink="http://schemas.microsoft.com/ink/2010/main" type="paragraph" rotatedBoundingBox="5744,14950 12146,14812 12159,15424 5757,15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B9B017-8D11-4458-83A7-7CA51D56D093}" emma:medium="tactile" emma:mode="ink">
              <msink:context xmlns:msink="http://schemas.microsoft.com/ink/2010/main" type="line" rotatedBoundingBox="5744,14950 12146,14812 12159,15424 5757,15562"/>
            </emma:interpretation>
          </emma:emma>
        </inkml:annotationXML>
        <inkml:traceGroup>
          <inkml:annotationXML>
            <emma:emma xmlns:emma="http://www.w3.org/2003/04/emma" version="1.0">
              <emma:interpretation id="{0EAB37F7-5AAF-494F-988C-4DA273DE00D2}" emma:medium="tactile" emma:mode="ink">
                <msink:context xmlns:msink="http://schemas.microsoft.com/ink/2010/main" type="inkWord" rotatedBoundingBox="9018,14879 12146,14812 12157,15332 9029,15400"/>
              </emma:interpretation>
              <emma:one-of disjunction-type="recognition" id="oneOf0">
                <emma:interpretation id="interp0" emma:lang="en-US" emma:confidence="0">
                  <emma:literal>000005</emma:literal>
                </emma:interpretation>
                <emma:interpretation id="interp1" emma:lang="en-US" emma:confidence="0">
                  <emma:literal>0000 Of</emma:literal>
                </emma:interpretation>
                <emma:interpretation id="interp2" emma:lang="en-US" emma:confidence="0">
                  <emma:literal>0000 One</emma:literal>
                </emma:interpretation>
                <emma:interpretation id="interp3" emma:lang="en-US" emma:confidence="0">
                  <emma:literal>0000005</emma:literal>
                </emma:interpretation>
                <emma:interpretation id="interp4" emma:lang="en-US" emma:confidence="0">
                  <emma:literal>0000 on</emma:literal>
                </emma:interpretation>
              </emma:one-of>
            </emma:emma>
          </inkml:annotationXML>
          <inkml:trace contextRef="#ctx0" brushRef="#br0">3832 94 1023 0,'0'0'0'0,"13"-24"0"16,-17 5 0-16,4 19 0 15,0 0 0-15,-13-19 0 16,13 19 0-16,-19-15 0 16,19 15 0-16,-33-13 0 15,33 13 0-15,-40-4 0 16,16 2 0-16,1 4 0 15,-1 2 0-15,-4 2 0 0,-4 3 0 16,0 0 0 0,0-1 0-16,-3 3 0 15,-1 2 0-15,6-1 0 16,0-1 0-16,2 0 0 0,4-1 0 16,24-10 0-16,-36 20 0 15,36-20 0-15,-26 23 0 16,26-23 0-16,-17 26 0 15,17-26 0-15,-4 30 0 16,4-30 0-16,6 34 0 16,-6-34 0-16,17 36 0 15,-4-16 0-15,11-3 0 16,-3 2 0-16,5-4 0 16,6 2 0-16,5-6 0 15,-3-1 0-15,15-1 0 16,-8-5 0-16,6-2 0 15,2-6 0-15,5-2 0 0,-3-5 0 16,1-4 0-16,-1-4 0 16,-1-5 0-16,-3-4 0 15,-9-2 0-15,-3-2 0 16,-12-2 0-16,-1-2 0 16,-22 2 0-16,2 4 0 15,-15 0 0-15,-11 8 0 16,-16 5 0-16,-5 5 0 0,-5 5 0 15,-8 1 0 1,7 4 0-16,4-18 0 16,10 27 0-16,3-20 0 15,34 13-211-15,-6-24-45 0,31 12-5 16</inkml:trace>
          <inkml:trace contextRef="#ctx0" brushRef="#br0" timeOffset="1216.9576">4809 45 1023 0,'0'0'0'0,"0"0"0"16,0 0 0-16,-21-17 0 16,21 17 0-16,0 0 0 15,0 0 0-15,-28-11 0 16,28 11 0-16,-28-2 0 0,9 2 0 15,19 0 0-15,-45 4 0 16,45-4 0-16,-45 11 0 16,45-11 0-16,-39 17 0 15,16-7 0-15,1 3 0 16,-1 0 0-16,23-13 0 16,-39 34 0-16,22-14 0 15,-4-3 0-15,4 4 0 16,17-21 0-16,-33 36 0 15,33-36 0-15,-17 35 0 16,17-35 0-16,5 32 0 16,-5-32 0-16,21 27 0 15,3-12 0-15,8-2 0 0,2 0 0 16,0-2 0-16,11-5 0 16,0-2 0-16,5-4 0 15,7-4 0-15,-7-7 0 16,5-4 0-16,8 0 0 15,-5-8 0-15,-9-3 0 16,0-4 0-16,-12-2 0 16,-10-6 0-16,-1-1 0 15,-15-1 0-15,-13-3 0 16,-9 2 0-16,2 1 0 16,-18 6 0-16,1-1 0 15,-6 10 0-15,-3 6 0 0,-1 12 0 16,2 5 0-16,34 2 0 15,-39 15 0-15,39-15 0 16,-43 23-240-16,43-23-13 16</inkml:trace>
          <inkml:trace contextRef="#ctx0" brushRef="#br0" timeOffset="2352.1821">5939 60 1023 0,'0'0'0'16,"-13"-22"0"-16,11-21 0 16,2 43 0-16,-26-12 0 15,26 12 0-15,-34-5 0 0,34 5 0 16,-43-4 0-16,22 4 0 15,-9 2 0 1,-2 5 0-16,-7 1 0 16,0 1 0-16,-1 1 0 0,3 5 0 15,3 0 0-15,-9 2 0 16,13 1 0-16,2 1 0 16,5-2 0-16,23-17 0 15,-35 32 0-15,16-15 0 16,19-17 0-16,-4 30 0 15,4-30 0-15,-2 30 0 16,2-30 0-16,6 30 0 0,-6-30 0 16,49 34 0-16,-25-21 0 15,6 0 0 1,4-3 0-16,9-1 0 16,2-3 0-16,13-1 0 0,-7-5 0 15,-10-3 0-15,17-1 0 16,-11-2 0-16,5-3 0 15,-12-1 0-15,1-1 0 16,-7-2 0-16,-2 0 0 16,-6-2 0-16,-26 15 0 15,34-36 0-15,-25 12 0 16,-7-1 0-16,-6-3 0 16,-5-2 0-16,-8-2 0 15,-6 0 0-15,-3 4 0 16,-11 5 0-16,7 5 0 15,3 6 0-15,1-3 0 16,-2 17 0-16,-13-13 0 0,41 11-246 16,-43-25-15-16</inkml:trace>
          <inkml:trace contextRef="#ctx0" brushRef="#br0" timeOffset="394208.9907">6106 86 1023 0,'0'0'0'15,"0"0"0"-15,-3 26 0 16,3-26 0-16,0 0 0 15,0 0 0-15,0 0 0 16,0 0 0-16,0 0 0 0,0 0 0 16,-5-14 0-16,5 14 0 15,0 0 0-15,0 0 0 16,0 0 0-16,0 0 0 16,0 0 0-16,0 0 0 15,0 0 0-15,0 0 0 16,0 0 0-16,0 0 0 15,0 0 0-15,0 0 0 16,0 0 0-16,0 0 0 16,15-2 0-16,-15 2 0 15,23 0 0-15,-9 0 0 16,1-2 0-16,-15 2 0 16,28 0 0-16,-7 0 0 0,-3-1 0 15,-2 1 0-15,-1 0 0 16,-1 3 0-16,1-1 0 15,-15-2 0-15,26 3 0 16,-26-3 0-16,18 3 0 16,-18-3 0-16,16 2 0 15,-16-2 0-15,0 0 0 16,15 3 0-16,-15-3 0 16,0 0 0-16,0 0 0 15,18 2 0-15,-18-2 0 16,0 0 0-16,0 0 0 15,18-2 0-15,-18 2 0 16,0 0 0-16,0 0 0 0,0 0 0 16,0 0 0-1,0 0 0-15,0 0 0 0,0 0 0 16,0 0 0 0,0 0 0-16,0 0 0 0,0 0 0 15,0 0 0-15,-10-15 0 16,10 15 0-16,-16-11 0 15,16 11 0-15,-22-16 0 16,22 16 0-16,-26-18 0 16,10 7 0-16,0 2 0 15,-1-2 0-15,1 3 0 16,-2-2 0-16,18 10 0 16,-24-13 0-16,24 13 0 15,-23-11 0-15,23 11 0 16,-19-7 0-16,19 7 0 15,0 0 0-15,-18-9 0 16,18 9 0-16,0 0 0 0,0 0 0 16,0 0 0-16,0 0 0 15,0 0 0-15,0 0 0 16,0 0 0-16,0 0 0 16,0 0 0-16,0 0 0 15,0 0 0-15,0 0 0 16,0 0 0-16,0 0 0 15,0 0 0-15,0 0 0 16,0 0 0-16,0 0 0 16,0 0 0-16,0 0 0 15,0 0 0-15,0 0 0 16,0 0 0-16,0 0 0 0,18 6 0 16,-18-6 0-16,18 13 0 15,-18-13 0-15,24 21 0 16,-24-21 0-16,29 28 0 15,-29-28 0-15,29 27 0 16,-12-14 0-16,-4 2 0 16,1-2 0-16,-14-13 0 15,20 21 0-15,-20-21 0 16,18 20 0-16,-18-20 0 16,8 16 0-16,-8-16 0 15,0 0 0-15,0 0 0 16,15 16 0-16,-15-16 0 15,0 0 0-15,0 0 0 0,0 0 0 16,0 0 0-16,0 0 0 16,0 0 0-16,0 0 0 15,0 0 0-15,0 0 0 16,0 0 0-16,0 0 0 16,-4 15 0-16,4-15 0 15,0 0 0-15,-22 11 0 16,22-11 0-16,-18 13 0 15,18-13 0-15,-18 15 0 16,18-15 0-16,-15 13 0 16,15-13 0-16,0 0 0 15,-16 19 0-15,16-19 0 16,-13 16 0-16,13-16 0 0,-8 15 0 16,8-15 0-16,0 0 0 15,-15 14 0-15,15-14 0 16,0 0 0-16,18-9 0 15,-10-11-8-15,8 2-253 16,-4-11-8-16</inkml:trace>
          <inkml:trace contextRef="#ctx0" brushRef="#br0" timeOffset="-3458.8644">1757 145 1023 0,'0'-30'0'16,"0"30"0"-16,-8-30 0 15,8 30 0-15,-28-10 0 16,28 10 0-16,-41-9 0 0,13 7 0 16,-6 4 0-1,4 0 0-15,-9 2 0 16,3 1 0-16,-5 7 0 16,-2-3 0-16,5 4 0 0,-1 0 0 15,3-3 0-15,2 3 0 16,4 2 0-16,2-4 0 15,6 0 0-15,3 6 0 16,19-17 0-16,-26 25 0 16,26-25 0-16,-10 28 0 15,10-28 0-15,2 34 0 16,-2-34 0-16,19 32 0 16,-2-12 0-16,2-1 0 15,9-2 0-15,0 4 0 16,6-4 0-16,9 0 0 15,2-4 0-15,2 0 0 16,5-6 0-16,4-1 0 0,-1-8 0 16,5-5 0-16,-2-3 0 15,0-5 0-15,-6 0 0 16,-3-7 0-16,-2 1 0 16,-6-7 0-16,-9 3 0 15,-6-7 0-15,-11-5 0 16,-11-1 0-16,-6-7 0 15,-3 0 0-15,-12 0 0 16,-2 4 0-16,-7 5 0 16,-6 8 0-16,2 9 0 15,-4 8 0-15,0 14 0 16,-5 3 0-16,9 15 0 16,-11-12 0-16,22 14 0 0,-11-16-224 15,19 12-28-15</inkml:trace>
          <inkml:trace contextRef="#ctx0" brushRef="#br0" timeOffset="136168.2898">2850 46 979 0,'0'0'44'15,"0"0"-44"-15,-2 11 0 16,2-11 0-16,0 0 0 0,-12-10 0 16,12 10 0-16,-14-5 0 15,14 5 0-15,-21-5 0 16,7 5 0-16,-2-3 0 15,-3 3 0-15,-3 1 0 16,-1 1 0-16,-2 0 0 16,-1 1 0-16,-2-2 0 15,0 2 0-15,-1 2 0 0,0-3 0 16,-1 2 0 0,5 0 0-16,-1 0 0 15,1 1 0-15,2 1 0 16,0-1 0-16,0 0 0 0,1 3 0 15,1-2 0-15,0 2 0 16,0-2 0-16,0 2 0 16,4 1 0-16,-3-2 0 15,6 0 0-15,2 0 0 16,12-7 0-16,-19 17 0 16,19-17 0-16,-8 20 0 15,8-7 0-15,4 1 0 16,1 1 0-16,4 0 0 15,2 1 0-15,6-1 0 16,4-1 0-16,4-2 0 16,3-3 0-16,4-1 0 15,4-4 0-15,4-4 0 0,2-3 0 16,4-3 0-16,-2-4 0 16,2-2 0-16,1-2 0 15,0-3 0-15,-3 0 0 16,-3-2 0-16,-5 1 0 15,-5-1 0-15,-7 1 0 16,-6-1 0-16,-12 3 0 16,-6-2 0-16,-8 3 0 15,-9 2 0-15,-3 2 0 16,-3 2 0-16,0 5 0 16,-4-4 0-16,13 6 0 15,0-11-247-15,18 2-18 16</inkml:trace>
          <inkml:trace contextRef="#ctx0" brushRef="#br0" timeOffset="-4658.8575">739 40 1023 0,'0'0'0'16,"2"-21"0"-16,-2 21 0 16,0 0 0-16,0 0 0 15,0 0 0-15,-19-13 0 16,19 13 0-16,-19-4 0 0,19 4 0 15,-26-2 0-15,26 2 0 16,-34 2 0-16,10-2 0 16,1 2 0-16,-5 2 0 15,-2-2 0-15,-2 3 0 16,-3 1 0-16,-1 1 0 16,0-1 0-16,-3 2 0 15,-2 3 0-15,3-2 0 0,1 1 0 16,1 3 0-1,1 2 0-15,3 0 0 16,2 0 0-16,2 2 0 16,7 0 0-16,4 3 0 0,2-1 0 15,2 0 0-15,4 0 0 16,5 3 0-16,2-1 0 16,2 3 0-16,2-3 0 15,2 2 0-15,1 1 0 16,3-1 0-16,3 1 0 15,4-1 0-15,2 1 0 16,5-3 0-16,5-1 0 16,3-1 0-16,9-9 0 15,4 3 0-15,2-8 0 16,6-3 0-16,7-7 0 16,4-5 0-16,5-1 0 15,-1-6 0-15,1-2 0 0,-5-3 0 16,2-3 0-16,-6-1 0 15,-7-2 0-15,-8 3 0 16,-11-5 0-16,-6 2 0 16,-9 0 0-16,-4-4 0 15,-11 4 0-15,-10 1 0 16,-9-1 0-16,-5 4 0 16,-6 3 0-16,-4 4 0 15,-2 4 0-15,-5 6 0 16,3 5 0-16,12 9 0 15,-10-16 0-15,34 9 0 16,-26-6-233-16,26 6-22 16</inkml:trace>
        </inkml:traceGroup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3:13.907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8225-728 1023 0,'0'0'0'15,"0"0"0"-15,1-12 0 0,-1 12 0 16,0 0 0-16,0 0 0 16,0 0 0-16,0 0 0 15,0 0 0-15,4 16 0 16,-4-16 0-16,7 19 0 15,-2-5 0-15,2 1 0 16,-1 3 0-16,3 4 0 16,-1 1 0-16,2 1 0 15,0 1 0-15,-2-4 0 16,1 2 0-16,-2-2 0 16,-1 1 0-16,0-6 0 15,-1 1 0-15,-4-2 0 16,1-3 0-16,0-1 0 0,-2-11 0 15,1 14 0-15,-1-14 0 16,0 0 0-16,0 0 0 16,0 0 0-16,0 0 0 15,0 0 0-15,4-12 0 16,-1 1 0-16,2-3 0 16,1-1 0-16,0-4 0 15,4-3 0-15,0-3 0 16,0-2 0-16,1-4 0 15,0 2 0-15,1 0 0 16,-2 0 0-16,0 2 0 16,-2 2 0-16,0 6 0 0,-4 2 0 15,0 2 0-15,-3 4 0 16,-1 11 0-16,1-14 0 16,-1 14 0-16,0 0 0 15,0 0 0-15,0 0 0 16,0 0 0-16,0 0 0 15,0 0 0-15,-4 15 0 16,4-15 0-16,12 13 0 16,-12-13-114-16,17 6-134 15</inkml:trace>
  <inkml:trace contextRef="#ctx0" brushRef="#br0" timeOffset="1">8224-908 1023 0,'0'0'0'0,"-28"5"0"16,16-4 0-16,-11 9 0 15,2 2 0-15,-3 3 0 16,0 3 0-16,-3 2 0 15,1 3 0-15,-1 1 0 16,1 4 0-16,3 4 0 0,4 1 0 16,1 4 0-16,4 1 0 15,5 1 0-15,5 2 0 16,6 0 0-16,6-2 0 16,7-4 0-16,6-4 0 15,4 9 0-15,2-23 0 16,9 1 0-16,-5-16-106 15,6-1-145-15,-8-12-4 16</inkml:trace>
  <inkml:trace contextRef="#ctx0" brushRef="#br0" timeOffset="2">8670-755 1023 0,'0'0'0'0,"-6"23"0"16,0-10 0-16,6 5 0 16,-2 5 0-16,2-1 0 0,2 1 0 15,-1 1 0-15,-1-1 0 16,1-1 0-16,-1-3 0 16,0-3 0-1,-1-2 0-15,0-3 0 0,1-11 0 16,-3 16 0-16,3-16 0 15,0 0 0-15,0 0 0 16,0 0 0-16,0 0 0 16,0 0 0-16,0 0 0 15,0 0 0-15,6-17 0 16,-6 17 0-16,6-18 0 16,-1 7 0-16,-1-3 0 15,-1 0 0-15,2-3 0 0,-1 0 0 16,0 0 0-1,0-2 0-15,1 1 0 16,0 0 0-16,0-2 0 16,2 3 0-16,-1 0 0 0,3 0 0 15,-1 2 0-15,2-1 0 16,-2 2 0-16,3 0 0 16,-11 14 0-16,19-22 0 15,-19 22 0-15,18-15 0 16,-18 15 0-16,14-10 0 15,-14 10 0-15,15 0 0 16,-15 0 0-16,14 9 0 16,-14-9 0-16,15 18 0 15,-7-5 0-15,0-1 0 16,-2 3 0-16,-1-2 0 16,-2 1 0-16,-3-2 0 15,-1 1 0-15,1-13 0 0,-11 18 0 16,0-11 0-16,-2-2 0 15,1 0 0-15,-4-3 0 16,4-18 0-16,12 16 0 16,-24-5 0-16,24 5-85 15,-15-12-162-15,15 12-6 16</inkml:trace>
  <inkml:trace contextRef="#ctx0" brushRef="#br0" timeOffset="3">8832-986 1023 0,'15'14'0'15,"-15"-14"0"-15,11 23 0 16,0-10 0-16,2 3 0 15,0 2 0-15,3 2 0 16,0 0 0-16,-1 4 0 16,0 3 0-16,-2 1 0 15,-3 1 0-15,-1 2 0 16,-5 3 0-16,-2 0 0 16,-6 2 0-16,-3-2 0 15,-3 0 0-15,-3 0 0 16,-2-2 0-16,-2-3 0 15,1-3 0-15,2-5 0 16,2-15 0-16,-3 2 0 0,15-8 0 16,-12 3 0-16,12-3-135 15,-4-17-116-15</inkml:trace>
  <inkml:trace contextRef="#ctx0" brushRef="#br0" timeOffset="4">8946-234 1023 0,'0'0'0'0,"0"0"0"15,13-19 0-15,-4 7 0 16,2-3 0-16,1-5 0 16,1-3 0-16,2-2 0 15,-1-4 0-15,1 1 0 16,-2 3 0-16,-1 1 0 15,-2 4 0-15,-1 4 0 16,-9 16 0-16,10-15 0 16,-10 15 0-16,0 0 0 15,0 0 0-15,5 12 0 16,-5-12 0-16,2 22 0 0,-1-8 0 16,1 3 0-16,1 2 0 15,-1 2 0-15,2 1 0 16,-1 1 0-1,1-4 0-15,0 0 0 0,-2 1 0 16,2-5 0-16,-3 0 0 16,4-2 0-16,-5-13 0 15,-2 12 0-15,2-12-138 16,-10-2-108-16</inkml:trace>
  <inkml:trace contextRef="#ctx0" brushRef="#br0" timeOffset="5">9006-326 1023 0,'0'0'0'0,"0"0"0"15,0 0 0-15,0 0 0 16,0 0 0-16,19 1 0 15,-6-1 0-15,2 1 0 16,2 1 0-16,1 0 0 16,0-1 0-16,4 4 0 15,-10-9 0-15,4 7-118 16,-16-3-131-16</inkml:trace>
  <inkml:trace contextRef="#ctx0" brushRef="#br0" timeOffset="6">7998-5 1023 0,'16'-5'0'0,"-5"2"0"16,13-2 0-16,-2 4 0 15,10 1 0-15,4-2 0 16,9 2 0-16,4-2 0 15,5 1 0-15,4-2 0 16,5 1 0-16,-2 0 0 16,-1-1 0-16,0 0 0 15,-5 1 0-15,-5 2 0 16,-6 0 0-16,-8 2 0 16,-6-1 0-16,-7 0 0 15,-3 0 0-15,-7 0 0 16,-13-1 0-16,12 2 0 0,-12-2 0 15,0 0 0-15,0 0 0 16,34 3 0-16,-34-3 0 16,0 0 0-1,-16-3-120-15,16 3-129 0</inkml:trace>
  <inkml:trace contextRef="#ctx0" brushRef="#br0" timeOffset="7">8305 285 1023 0,'0'0'0'0,"0"15"0"16,-11 0 0-16,10 1 0 15,2 2 0-15,-1 3 0 16,1 1 0-16,0 2 0 16,2-1 0-16,-2 0 0 0,0 0 0 15,1-4 0-15,-1-1 0 16,-1-2 0 0,-1-2 0-16,1-14 0 15,-2 19 0-15,2-19 0 0,0 0 0 16,-2 10 0-16,2-10 0 15,0 0 0-15,-1-13 0 16,1 13 0-16,-2-24 0 16,1 8 0-16,1-6 0 15,-1 1 0-15,0-5 0 16,1-1 0-16,0-3 0 16,0 1 0-16,1 3 0 15,1-2 0-15,2 3 0 0,1 1 0 16,1 3 0-16,1 0 0 15,2 2 0 1,0 2 0-16,1 0 0 16,1 4 0-16,0 2 0 0,-11 11 0 15,21-18 0-15,-21 18 0 16,17-5 0-16,-17 5 0 16,20 10 0-16,-9-2 0 15,1 3 0-15,3 1 0 16,-2 3 0-16,2 0 0 15,-2 0 0-15,-1-1 0 16,-3-3 0-16,-2 0 0 16,-7-11 0-16,2 20 0 15,-2-20 0-15,-16 12 0 16,3-8 0-16,-6 1 0 16,-2 0 0-16,-3-1 0 15,1-4 0-15,5 5 0 0,-8-10 0 16,14 7-97-16,-4-9-149 15,16 7-3-15</inkml:trace>
  <inkml:trace contextRef="#ctx0" brushRef="#br0" timeOffset="8">8427 511 1023 0,'0'0'0'0,"12"-5"0"16,5 7 0-16,-2-2 0 0,4-2 0 15,4 1 0-15,4 1 0 16,1 0 0-1,0-1 0-15,0 1 0 16,-3 0 0-16,-3 0 0 0,-3-1 0 16,-3 1 0-16,-4 1 0 15,-12-1 0-15,11 6 0 16,-11-6 0-16,1 12 0 16,-1-12 0-16,-4 21 0 15,4-21 0-15,-7 23 0 16,5-11 0-16,0-1 0 15,2-11 0-15,-2 19 0 16,2-19 0-16,4 12 0 0,-4-12 0 16,0 0 0-1,19 2 0-15,-6-5 0 16,0-6 0-16,3-1 0 16,-1-3 0-16,-1-2 0 0,-1-2 0 15,-6 1 0-15,-4-3 0 16,-6 2 0-16,-6 4 0 15,-3 0 0-15,-4 5 0 16,0 1 0-16,0 2 0 16,0-10 0-16,16 15 0 15,-23-2 0-15,23 2-94 16,0 0-148-16,0 0 1 16</inkml:trace>
  <inkml:trace contextRef="#ctx0" brushRef="#br0" timeOffset="9">8609 406 1023 0,'-5'-11'0'0,"5"11"0"15,0 0 0-15,0 0 0 16,9 12 0-16,-9-12 0 16,0 21 0-16,1-7 0 15,-1 3 0-15,1 4 0 16,-1-1 0-16,0 2 0 16,0 0 0-16,-2-2 0 15,1 0 0-15,-2-2 0 16,0-4 0-16,0 0 0 15,3-14 0-15,-4 20 0 16,4-20 0-16,0 0 0 0,0 0 0 16,-15-5-98-16,15 5-147 15</inkml:trace>
  <inkml:trace contextRef="#ctx0" brushRef="#br0" timeOffset="10">8821 475 1023 0,'0'0'0'0,"18"4"0"16,-7-8 0-16,1 4 0 15,4-1 0-15,4 0 0 16,0-3 0-16,4 2 0 15,1-1 0-15,-2 0 0 16,-1 1 0-16,-3 4 0 16,2 1 0-16,-21-3 0 15,19 1 0-15,-19-1-119 16,0 0-134-16</inkml:trace>
  <inkml:trace contextRef="#ctx0" brushRef="#br0" timeOffset="11">8956 387 1023 0,'0'0'0'0,"0"0"0"15,6 17 0-15,-9-5 0 16,2 4 0-16,-1 0 0 0,1 5 0 16,-1 2 0-16,1-1 0 15,0 2 0-15,-1-1 0 16,-1-4 0-16,-1-2 0 15,0-2 0-15,0-5 0 16,4-10 0-16,0 0 0 16,-17 7 0-16,17-7-100 15,-13-14-143-15,13 14-4 16</inkml:trace>
  <inkml:trace contextRef="#ctx0" brushRef="#br0" timeOffset="12">9345-70 1023 0,'0'0'0'0,"-16"-3"0"16,16 3 0-16,0 0 0 16,0 0 0-16,0 0 0 0,0 0 0 15,0 0 0-15,0 0 0 16,0 0 0 0,0 0 0-16,8-15 0 15,-8 15 0-15,20-6 0 0,-20 6 0 16,27-6 0-16,-27 6 0 15,29-7 0-15,-29 7 0 16,27-3 0-16,-27 3 0 16,25-3 0-16,-25 3 0 15,19-2 0-15,-19 2 0 16,15 0 0-16,-15 0 0 16,0 0 0-16,0 0 0 0,16-3 0 15,-16 3 0 1,0 0 0-16,0 0 0 15,0 0 0-15,0 0 0 16,0 0 0-16,0 0 0 16,0 0 0-16,0 0 0 0,0 0 0 15,0 0 0-15,0 0 0 16,0 0 0-16,-16-3 0 16,16 3 0-16,-16 2 0 15,16-2 0-15,-26 3 0 16,26-3 0-16,-28 5 0 15,12-4 0-15,1 2 0 16,-1-1 0-16,0 0 0 16,16-2 0-16,-25 3 0 15,25-3 0-15,-20 0 0 16,20 0 0-16,0 0 0 16,-14-3 0-16,14 3 0 0,0 0 0 15,0 0 0-15,0 0 0 16,0 0 0-16,21-13 0 15,-21 13 0-15,29-7 0 16,-12 3 0-16,2 0 0 16,5 3 0-16,0-1 0 15,0 1 0-15,3 1 0 16,-3 0 0-16,-6 1 0 16,3 1 0-16,-5-1 0 15,-16-1 0-15,20 4 0 16,-20-4 0-16,0 0 0 15,0 0 0-15,0 0 0 16,0 0 0-16,0 0 0 0,0 0 0 16,-20 1 0-16,4-1 0 15,0 2 0-15,-2-1 0 16,1 1 0-16,-1 0 0 16,2-1 0-16,0-1 0 15,16 0 0-15,-24 2 0 16,24-2 0-16,-17 0 0 15,17 0 0-15,0 0 0 16,-15 1 0-16,15-1 0 16,0 0 0-16,0 0 0 15,0 0 0-15,0 0 0 16,0 0 0-16,0 0 0 16,0 0 0-16,0 0 0 0,0 0 0 15,0 0 0-15,0 0 0 16,21-1 0-16,-7-1 0 15,7-1 0 1,-2 1 0-16,4 1 0 0,-1-2 0 16,-1 1 0-16,-4 0 0 15,-2 1 0-15,-15 1 0 16,16 0 0-16,-16 0 0 16,0 0 0-16,0 0 0 15,0 0 0-15,0 0 0 16,-19 5 0-16,3-2 0 15,-5 3 0-15,0 1 0 16,-1-1 0-16,-4 0 0 0,2 2 0 16,3-3 0-16,4 0 0 15,1-2 0 1,16-3 0-16,-18 3 0 16,18-3 0-16,0 0 0 0,0 0 0 15,0 0 0-15,0 0 0 16,19-3 0-16,-3 1 0 15,2 1 0-15,3-2 0 16,-1-1 0-16,3 3 0 16,-2-1 0-16,-2 2 0 15,-2 0 0-15,-1 0 0 16,-16 0 0-16,21 2 0 16,-21-2 0-16,0 0 0 0,16 6 0 15,-16-6 0 1,0 0 0-16,0 0 0 15,19 10 0-15,-19-10 0 16,0 0-177-16,0 0-75 0</inkml:trace>
  <inkml:trace contextRef="#ctx0" brushRef="#br1" timeOffset="286291.5013">12302 318 1023 0,'0'0'0'15,"0"0"0"-15,-15 9 0 16,15-9 0-16,0 0 0 16,-17-4 0-16,17 4 0 15,-18 5 0-15,18-5 0 16,-22 13 0-16,22-13 0 15,-25 23 0-15,10-8 0 16,2 3 0-16,1-1 0 16,1 5 0-16,4-2 0 15,3 2 0-15,2 1 0 16,3-3 0-16,6-2 0 0,1-2 0 16,2-2 0-16,4-4 0 15,-1-2 0-15,3-4 0 16,0-1 0-1,30 1 0-15,-46-4 0 0,28-8 0 16,-28 8-144-16,24-15-98 16</inkml:trace>
  <inkml:trace contextRef="#ctx0" brushRef="#br1" timeOffset="286728.9867">12430 446 1023 0,'-18'20'0'15,"6"-8"0"-15,8 4 0 16,-1-1 0-16,5-2 0 15,-1 2 0-15,1-15 0 16,2 21 0-16,-2-21 0 16,14 11 0-16,-14-11 0 15,21 0 0-15,-6-4 0 16,-1-4 0-16,0-3 0 16,0-4 0-16,-2-3 0 15,-5-4 0-15,-5 0 0 16,-4-3 0-16,-5 2 0 15,-4 1 0-15,-1 3 0 0,-3 3 0 16,0 5 0-16,2 5 0 16,-1 3 0-16,14 3 0 15,-20-7 0-15,20 7 0 16,0 0 0-16,3 15-178 16,-3-15-63-16</inkml:trace>
  <inkml:trace contextRef="#ctx0" brushRef="#br1" timeOffset="287307.1749">12625 357 1023 0,'2'30'0'16,"-10"9"0"-16,2 7 0 15,0-27 0-15,0-1 0 16,0-5 0-16,6-13 0 0,-11 15 0 15,11-15 0-15,0 0 0 16,-12-7 0-16,12 7 0 16,1-25 0-16,3 6 0 15,0-1 0 1,6-2 0-16,0-1 0 0,1 2 0 16,0 4 0-16,1 2 0 15,-12 15 0-15,21-16 0 16,-21 16 0-16,17-1 0 15,-17 1 0-15,16 8 0 16,-16-8 0-16,15 16 0 16,-10-4 0-16,0 1 0 15,-2 3 0-15,0 4 0 0,-1 0 0 16,-2 1 0-16,2 0 0 16,-2-2 0-1,1-2 0-15,-1-1 0 16,0-4 0-16,0-12 0 0,0 12 0 15,0-12 0-15,0 0 0 16,0 0 0-16,-4-15-154 16,4 15-90-16</inkml:trace>
  <inkml:trace contextRef="#ctx0" brushRef="#br1" timeOffset="284916.4919">11322 270 625 0,'0'0'162'16,"0"0"4"-16,0 0-96 15,0 0-70-15,0 0 0 16,0 0 0-16,-2 14 0 16,2-14 0-16,0 19 0 0,0-19 0 15,4 27 0-15,-4-12 0 16,8 3 0-16,-6-1 0 16,-1 3 0-16,2 0 0 15,-2 0 0-15,-1 0 0 16,1-2 0-16,1-2 0 15,-1-1 0-15,0 1 0 16,-1-16 0-16,0 21 0 16,0-21 0-16,3 16 0 15,-3-16 0-15,0 0 0 16,0 0 0-16,-3 12 0 16,3-12 0-16,0 0 0 15,0 0 0-15,0 0 0 0,0 0 0 16,0 0 0-16,0 0 0 15,6-15 0-15,-6 15 0 16,0 0 0-16,6-16 0 16,-6 16 0-16,3-13 0 15,-3 13 0-15,4-15 0 16,-4 15 0-16,3-14 0 16,-3 14 0-16,5-13 0 15,-5 13 0-15,7-16 0 16,-7 16 0-16,8-22 0 15,-2 9 0-15,4 0 0 16,-4-3 0-16,5 1 0 16,-3-1 0-16,3 3 0 0,-1 0 0 15,0 1 0-15,-10 12 0 16,17-15 0-16,-17 15 0 16,17-6 0-1,-17 6 0-15,15 0 0 0,-15 0 0 16,14 9 0-16,-14-9 0 15,12 17 0-15,-8-4 0 16,0 2 0-16,-1 2 0 16,-2 1 0-16,1 0 0 15,-4 1 0-15,1-2 0 16,0-1 0-16,-2-2 0 16,0 1 0-16,-1-3 0 0,4-12 0 15,-6 20 0-15,6-20 0 16,-4 29 0-16,4-29 0 15,0 0 0-15,0 0-132 16,0 0-109-16,0 0-3 16</inkml:trace>
  <inkml:trace contextRef="#ctx0" brushRef="#br1" timeOffset="285369.6031">11689 448 1023 0,'-4'24'0'0,"4"-24"0"15,-18 26 0-15,15-13 0 16,4-1 0-16,2 0 0 16,-3-12 0-16,16 16 0 15,-16-16 0-15,25 3 0 16,-6-7 0-16,0-4 0 16,0-3 0-16,1-5 0 0,-2-1 0 15,-4-4 0 1,-3 0 0-16,-6-2 0 15,-6 1 0-15,-3 3 0 16,-4 3 0-16,-4 4 0 0,-1 3 0 16,-2 6 0-16,-1 4 0 15,2 5 0-15,2 2 0 16,2 30 0-16,10-38 0 16,-8 13 0-16,8-13-149 15,12 10-93-15,-12-10-3 16</inkml:trace>
  <inkml:trace contextRef="#ctx0" brushRef="#br1" timeOffset="287760.2491">12805 413 1023 0,'3'19'0'16,"10"10"0"-16,-10 3 0 16,5-11 0-16,0-4 0 15,-3-2 0-15,-5-15 0 0,12 19 0 16,-12-19 0 0,0 0 0-16,16 1 0 15,-16-1 0-15,13-19 0 16,-2 6 0-16,-3-7 0 0,1-3 0 15,-2-3 0-15,0-5 0 16,-6 2 0-16,3 0 0 16,-4 2 0-16,-1 4 0 15,-1 4 0-15,-2 4 0 16,4 15 0-16,-1-13 0 16,1 13 0-16,0 0 0 15,12 3 0-15,-12-3 0 16,0 0-150-16,0 0-91 15</inkml:trace>
  <inkml:trace contextRef="#ctx0" brushRef="#br1" timeOffset="288166.5026">13122 399 677 0,'13'-8'233'16,"9"5"-120"-16,-9-9-113 16,5 3 0-16,-3-7 0 15,-4 1 0-15,-3-1 0 16,-4 0 0-16,-7 2 0 0,-4-1 0 15,-6 3 0-15,-2 4 0 16,-3 4 0-16,-1 4 0 16,-1 4 0-16,-1 7 0 15,4 2 0-15,1 6 0 16,2 2 0-16,5 1 0 16,4 2 0-16,3-1 0 15,4 0 0-15,3-2 0 16,6-5 0-16,2-6 0 15,10 5 0-15,-9-16 0 16,14 5 0-16,-9-15-242 16,10 6-3-16</inkml:trace>
  <inkml:trace contextRef="#ctx0" brushRef="#br1" timeOffset="288494.6907">13447 292 1023 0,'-23'-8'0'16,"7"7"0"-16,-1 5 0 16,0 4 0-16,-3 5 0 15,-2 3 0-15,4 3 0 0,-1 6 0 16,6 3 0-16,1 2 0 15,5 1 0-15,6 0 0 16,5-2 0-16,6-3 0 16,5-3 0-16,6-6 0 15,3-4 0-15,7-6 0 16,4-4 0-16,-14-9 0 16,17 5 0-16,-10-11 0 15,4 5-162-15,-12-10-89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3:13.92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121 56 1023 0,'0'0'0'16,"0"0"0"-16,0 0 0 0,0 0 0 16,-14 14 0-1,14-14 0-15,0 0 0 16,-21 20 0-16,21-20 0 15,-18 25 0-15,9-9 0 0,-2 1 0 16,1 4 0-16,2-2 0 16,0 4 0-16,3-3 0 15,2 1 0-15,2 0 0 16,2 1 0-16,2-4 0 16,1-1 0-16,3 1 0 15,3-2 0-15,-10-16 0 16,22 23 0-16,-22-23 0 15,28 10 0-15,-11-8 0 16,-1-7 0-16,2-6 0 16,1-2 0-16,2-5 0 15,-1-4 0-15,0-5 0 16,-1-3 0-16,-3-2 0 0,-2-2 0 16,-6-1 0-16,-8 2 0 15,-6 1 0-15,-7 3 0 16,-8 4 0-16,-6 6 0 15,-7 1 0-15,1 5 0 16,-2 4 0-16,1 4 0 16,5 18 0-16,2-16 0 15,27 3 0-15,-17 12-132 16,17-12-120-16</inkml:trace>
  <inkml:trace contextRef="#ctx0" brushRef="#br0" timeOffset="-3">535 370 1023 0,'-18'-6'0'0,"18"6"0"15,4-18 0-15,-4 18 0 16,0 0 0-16,0 0 0 16,0 0 0-16,0 0 0 15,0 0 0-15,0 0 0 16,0 0 0-16,0 0 0 16,0 0 0-16,0 0 0 15,0 0 0-15,0 0 0 16,0 0 0-16,0 0 0 15,0 0 0-15,0 0 0 16,0 0 0-16,0 0 0 0,0 0 0 16,19 5 0-16,-19-5 0 15,19-8 0-15,-19 8 0 16,24-8 0 0,-24 8 0-16,25-8 0 0,-10 6 0 15,1-1 0-15,-2 3 0 16,1-1 0-16,-1 1 0 15,-14 0 0-15,22 4 0 16,-22-4 0-16,0 0 0 16,16 15 0-16,-16-15 0 15,0 0 0-15,-3 19 0 16,3-19 0-16,0 0 0 0,0 0 0 16,-11 20 0-16,11-20 0 15,5-14-148 1,-4-3-112-16</inkml:trace>
  <inkml:trace contextRef="#ctx0" brushRef="#br0" timeOffset="-2">668 454 1023 0,'0'0'0'0,"0"0"0"16,0 0 0-16,0 0 0 16,0 0 0-16,0 0 0 15,0 0 0-15,0 0 0 0,0 0 0 16,0 0 0-16,-8-14 0 15,8 14 0 1,0 0 0-16,0 0 0 16,0 0 0-16,0 0 0 15,0 0 0-15,0 0 0 0,0 0 0 16,0 0 0-16,0 0 0 16,0 0 0-16,0 0 0 15,0 0 0-15,0 0 0 16,0 0 0-16,0 0 0 15,0 0 0-15,0 0 0 16,1 19 0-16,-1-19 0 16,2 16 0-16,-2-16 0 0,0 18 0 15,0-18 0-15,1 19 0 16,-1-19 0 0,-1 19 0-16,1-19 0 15,-3 21 0-15,3-21 0 0,-4 15 0 16,4-15 0-16,-3 15 0 15,3-15 0-15,0 0 0 16,-5 16 0-16,5-16 0 16,0 0 0-16,0 0 0 15,0 0 0-15,0 0 0 16,0 0 0-16,18 9 0 16,3-1 0-16,-21-8 0 15,14 2 0-15,-14-2-117 0,16 0-134 16</inkml:trace>
  <inkml:trace contextRef="#ctx0" brushRef="#br0" timeOffset="-1">623 948 1023 0,'0'0'0'16,"-16"-8"0"-16,1 12 0 15,15-4 0 1,0 0 0-16,-17 15 0 16,17-15 0-16,-11 18 0 0,11-18 0 15,-10 24 0-15,10-24 0 16,-6 25 0-16,6-9 0 16,1-1 0-16,1-1 0 15,3 0 0-15,-5-14 0 16,13 27 0-16,-13-27 0 15,22 21 0-15,-22-21 0 16,30 10 0-16,-11-10 0 0,4-5 0 16,1-5 0-1,1-1 0-15,2-3 0 0,-1-5 0 16,0-2 0 0,-4-3 0-16,-4-3 0 15,-4-2 0-15,-4 1 0 0,-10-3 0 16,-8 3 0-16,-2 2 0 15,-4 7 0-15,-7 3 0 16,-3 7 0-16,-3 5 0 16,1 9 0-16,2 3 0 15,2 3 0-15,7 10 0 16,-5-10 0-16,15 8-108 16,5-19-141-16,0 0-6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3:13.92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27 30 1023 0,'0'0'0'0,"0"0"0"16,0 0 0-16,0 0 0 15,0 0 0-15,0 0 0 16,0 0 0-16,0 0 0 16,0 0 0-16,0 0 0 15,0 0 0-15,0 0 0 16,0 0 0-16,0 0 0 15,0 0 0-15,0 0 0 16,0 0 0-16,0 0 0 16,-13-14 0-16,13 14 0 15,0 0 0-15,0 0 0 16,0 0 0-16,0 0 0 0,-3-16 0 16,3 16 0-16,0 0 0 15,0 0 0 1,0 0 0-16,0 0 0 15,0 0 0-15,0 0 0 0,0 0 0 16,0 0 0-16,0 0 0 16,0 0 0-16,0 0 0 15,0 0 0-15,0 0 0 16,0 0 0-16,-3 16 0 16,3-16 0-16,3 19 0 15,-3-19 0-15,1 25 0 16,-1-10 0-16,-1-1 0 0,2 4 0 15,-1-1 0-15,0-1 0 16,0 0 0 0,0 0 0-16,2 2 0 15,-2-18 0-15,2 30 0 16,-6-16 0-16,4-14 0 0,-1 27 0 16,1-27 0-16,-7 24 0 15,7-24 0-15,-4 16 0 16,4-16 0-16,0 0 0 15,0 0 0-15,0 0 0 16,0 0 0-16,0 0 0 16,8 16 0-16,-8-16 0 15,0 0 0-15,-4-14-143 0,4 14-116 16</inkml:trace>
  <inkml:trace contextRef="#ctx0" brushRef="#br0" timeOffset="1">-96 593 1023 0,'-4'-16'0'0,"4"16"0"15,2 14 0-15,-2-14 0 16,0 0 0-16,0 0 0 16,0 0 0-16,0 0 0 15,0 0 0-15,0 0 0 16,0 0 0-16,0 0 0 16,0 0 0-16,3 14 0 15,-3-14 0-15,3 18 0 16,-3-18 0-16,0 25 0 0,4-9 0 15,-4 2 0-15,0 1 0 16,1 0 0 0,-1 0 0-16,-1-1 0 15,1-1 0-15,1 1 0 0,-4-4 0 16,3-14 0-16,-2 24 0 16,2-24 0-16,-4 16 0 15,4-16 0-15,-7 14 0 16,7-14 0-16,0 0 0 15,-11 19 0-15,11-19 0 16,0 0 0-16,-16 20 0 16,16-20 0-16,0 0 0 0,0 0 0 15,-13 15 0-15,13-15 0 16,0 0 0 0,0 0 0-16,0 0 0 15,0 0 0-15,0 0 0 16,15-6 0-16,-15 6 0 0,0 0 0 15,19-11 0 1,-19 11 0-16,24-8 0 16,-24 8 0-16,29-8 0 0,-10 5 0 15,0 0 0-15,2 1 0 16,1-1 0-16,-1 1 0 16,1 1 0-16,1-1 0 15,-4 1 0-15,-3-1 0 16,-2 0 0-16,-14 2 0 15,26-1 0-15,-26 1 0 16,0 0 0-16,16-2 0 16,-16 2 0-16,0 0 0 0,0 0 0 15,0 0 0-15,0 0 0 16,0 0 0-16,0 0 0 16,0 0 0-16,16-3 0 15,-16 3 0-15,0 0 0 16,16-2 0-16,-16 2 0 15,0 0 0-15,17 0 0 16,-17 0 0-16,15 5 0 16,-15-5 0-16,0 0 0 15,0 0 0-15,19 5 0 16,-19-5 0-16,0 0-132 16,-29 3-125-16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7:15.55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0-1 836 0,'10'0'172'16,"-10"0"-157"-16,14-6-15 16,-14 6 0-16,12 1 0 0,-12-1 0 15,11 1 0-15,-11-1 0 16,11 1 0-16,-11-1 0 16,9 4 0-1,-9-4 0-15,10 0 0 16,-10 0 0-16,10 0 0 0,-10 0 0 15,11-1 0-15,-11 1 0 16,12-1 0-16,-12 1 0 16,14-2 0-16,-14 2 0 15,16 0 0-15,-16 0 0 16,17 0 0-16,-17 0 0 16,17 2 0-16,-17-2 0 15,16 2 0-15,-6-2 0 0,0 0 0 16,-10 0 0-16,18 3 0 15,-8-2 0 1,0 1 0-16,-10-2 0 16,19 2 0-16,-19-2 0 0,14 3 0 15,-14-3 0-15,14 3 0 16,-14-3 0-16,15 1 0 16,-15-1 0-16,15 0 0 15,-15 0 0-15,17 1 0 16,-17-1 0-16,16-1 0 15,-16 1 0-15,16 0 0 16,-16 0 0-16,18 0 0 16,-8 0 0-16,-10 0 0 15,18 0 0-15,-8 0 0 16,1 0 0-16,0-1 0 16,1 1 0-16,0 0 0 15,-2 1 0-15,5-1 0 0,-3 1 0 16,2 1 0-16,0-1 0 15,-1 2 0-15,0-2 0 16,0 0 0-16,1 1 0 16,-2-1 0-16,0 0 0 15,-1 2 0-15,-11-3 0 16,19 4 0-16,-19-4 0 16,18 3 0-16,-18-3 0 15,17 1 0-15,-17-1 0 16,18 0 0-16,-8-1 0 15,-1-1 0-15,2 2 0 16,0 2 0-16,0-1 0 16,-1-1 0-16,1 0 0 0,-1 0 0 15,-1 1 0-15,1-1 0 16,0 2 0-16,-10-2 0 16,18 1 0-16,-18-1 0 15,19 4 0-15,-19-4 0 16,16 5 0-16,-16-5 0 15,18 4 0-15,-8-1 0 16,-10-3 0-16,16 1 0 16,-16-1 0-16,18 4 0 15,-8-4 0-15,0 0 0 16,0 1 0-16,0-1 0 16,-1 2 0-16,-9-2 0 15,19 2 0-15,-8-2 0 0,-1 3 0 16,-1 0 0-16,1-1 0 15,1 0 0-15,-1 0 0 16,1 1 0-16,-2-2 0 16,1 3 0-16,1-2 0 15,1 0 0-15,1 0 0 16,0 0 0-16,0 1 0 16,3-1 0-16,0 0 0 15,0-1 0-15,-1 0 0 16,0 2 0-16,0-2 0 15,-3 1 0-15,2-1 0 16,-1 2 0-16,-1-2 0 16,-2 2 0-16,1-2 0 0,0 2 0 15,-2-2 0-15,3 2 0 16,-1-1 0-16,0 1 0 16,0 0 0-1,1-1 0-15,-1 1 0 0,2 0 0 16,0-1 0-16,-2 1 0 15,2-2 0-15,-2 0 0 16,2 2 0-16,-1 0 0 16,1-1 0-16,-1 0 0 15,-1-1 0-15,2 2 0 16,-2-2 0-16,2 2 0 16,-1-2 0-16,1 0 0 0,0 1 0 15,-1 0 0-15,3 1 0 16,-2-2 0-16,2 2 0 15,-2 0 0 1,1-2 0-16,-3 2 0 16,0-1 0-16,1 1 0 0,-12-3 0 15,18 6 0-15,-18-6 0 16,17 6 0-16,-7-4 0 16,1 2 0-16,1-2 0 15,2 2 0-15,1-3 0 16,3 0 0-16,1 2 0 15,3 0 0-15,0-1 0 16,2 1 0-16,0 1 0 0,-1-1 0 16,0 2 0-16,-2 0 0 15,1 0 0 1,-1 1 0-16,-2-1 0 16,-1 0 0-16,0-1 0 0,1 2 0 15,-2-1 0-15,0-1 0 16,0 1 0-16,-2-1 0 15,-1 0 0-15,1 1 0 16,1-1 0-16,-2 2 0 16,-1-2 0-16,0 1 0 15,1 2 0-15,-2-3 0 16,3 2 0-16,-2-2 0 16,2 3 0-16,0-2 0 0,1 0 0 15,2-1 0 1,-2 0 0-16,2 3 0 15,0-4 0-15,1 3 0 16,1-2 0-16,-2 2 0 0,3-1 0 16,0 1 0-16,-2 1 0 15,2 0 0-15,2-1 0 16,-2 1 0-16,1 0 0 16,0-1 0-16,1 2 0 15,0 0 0-15,1-1 0 16,-1 1 0-16,-3 0 0 15,1 1 0-15,0-1 0 16,-2 1 0-16,1-1 0 16,-4 1 0-16,0-1 0 15,-2 2 0-15,1-1 0 16,1-1 0-16,-3 1 0 16,2-1 0-16,-2 3 0 0,3-4 0 15,0 3 0-15,-1 0 0 16,2-2 0-16,-2 2 0 15,2-2 0-15,1-1 0 16,-2 0 0-16,-1 1 0 16,0-1 0-16,-1 1 0 15,-3 0 0-15,1 1 0 16,-2 1 0-16,1 0 0 16,0 0 0-16,-1 2 0 15,2-1 0-15,-2 1 0 16,1-2 0-16,1 2 0 15,-1 0 0-15,1-1 0 16,-12-11 0-16,20 21 0 0,-10-10 0 16,2 0 0-16,-1 1 0 15,1 0 0-15,1-1 0 16,0 1 0-16,1 1 0 16,1 0 0-16,2 1 0 15,-1-1 0-15,4 0 0 16,-4 0 0-16,1 1 0 15,1-1 0-15,1 3 0 16,1-4 0-16,1 1 0 16,-2 1 0-16,2 0 0 15,1 0 0-15,-1 1 0 16,1-2 0-16,-1-1 0 16,0 3 0-16,-2-2 0 0,0 0 0 15,-2 0 0-15,-1-1 0 16,-1 3 0-16,0-3 0 15,-1 1 0 1,-2 0 0-16,1 0 0 0,0 1 0 16,0 0 0-16,0 1 0 15,-1 1 0-15,1 0 0 16,0 0 0-16,0 2 0 16,-2 1 0-16,1-1 0 15,1 2 0-15,-1 0 0 16,0 0 0-16,1 2 0 15,0-1 0-15,2-1 0 0,0 2 0 16,-2-3 0-16,2 3 0 16,0-3 0-16,-1 0 0 15,2 0 0 1,-1 0 0-16,0 1 0 0,0-1 0 16,3 1 0-16,-3 0 0 15,0-1 0-15,4 3 0 16,-2-3 0-16,2 1 0 15,-2 0 0-15,1 1 0 16,-2-1 0-16,-1-1 0 16,1 1 0-16,-1 1 0 15,-1-1 0-15,-1 2 0 16,0-1 0-16,1 2 0 0,0-1 0 16,0 1 0-1,0 0 0-15,2 0 0 16,-2 0 0-16,1 1 0 15,-2 0 0-15,-1-1 0 0,0 1 0 16,0-3 0-16,-2 3 0 16,1-3 0-16,-1 2 0 15,-2-2 0-15,2 0 0 16,0-1 0-16,0 0 0 16,-3 0 0-16,2 1 0 15,1-2 0-15,-2-1 0 16,2 3 0-16,-1 1 0 15,1-2 0-15,1-1 0 16,-2 3 0-16,5-1 0 16,-6 0 0-16,2 0 0 15,2-1 0-15,-1 1 0 16,0 2 0-16,-1-2 0 0,0 1 0 16,0 1 0-16,1 1 0 15,0-2 0-15,-2 3 0 16,1-1 0-16,-2 3 0 15,3-2 0-15,-2 0 0 16,1 0 0-16,-1 0 0 16,0 2 0-16,3-3 0 15,-3 0 0-15,1-2 0 16,-1 2 0-16,0-1 0 16,-2-2 0-16,0 0 0 15,0-1 0-15,-2 1 0 16,3-1 0-16,-2-2 0 15,1 1 0-15,-1-2 0 0,1 0 0 16,2 3 0-16,-1-1 0 16,2-3 0-16,-4 2 0 15,2 1 0-15,2-1 0 16,-1 2 0-16,2 0 0 16,-4 1 0-16,3 0 0 15,-4 3 0-15,6-3 0 16,-5 2 0-16,1 0 0 15,-1-1 0-15,1 2 0 16,2-2 0-16,-3 2 0 16,2-1 0-16,-2 2 0 15,0-1 0-15,0 1 0 16,-1-1 0-16,-1 0 0 0,1-1 0 16,-1 1 0-16,-2-1 0 15,2 1 0-15,0-1 0 16,0-1 0-16,1 2 0 15,1-1 0-15,0 1 0 16,-1 0 0-16,5 1 0 16,-3-1 0-16,3 1 0 15,-3 2 0-15,4-2 0 16,-2 0 0-16,0 3 0 16,2-3 0-16,-2 3 0 15,2 0 0-15,-5-1 0 16,5 1 0-16,-5 1 0 0,0 1 0 15,4-3 0-15,-4 1 0 16,2 0 0-16,-3 0 0 16,3-2 0-16,-3 2 0 15,2-3 0 1,0 0 0-16,-2-1 0 0,2 0 0 16,-4 1 0-16,5-2 0 15,-6 1 0-15,4-2 0 16,0 1 0-16,0-1 0 15,-2 1 0-15,2 1 0 16,-2-2 0-16,1 1 0 16,1 2 0-16,-1-1 0 15,-1 1 0-15,2 3 0 0,-2-2 0 16,1 1 0-16,0 2 0 16,-2-1 0-16,3 1 0 15,1 0 0 1,-2 0 0-16,-2-1 0 0,5 0 0 15,-1 1 0-15,-2-1 0 16,4-2 0-16,-3 1 0 16,0-1 0-16,0 2 0 15,-1-2 0-15,3 1 0 16,-2-1 0-16,1-1 0 16,-2 2 0-16,2-1 0 15,-2 1 0-15,5-2 0 16,-1 2 0-16,-5 0 0 0,1 1 0 15,2 1 0 1,1 1 0-16,-3 0 0 16,5 2 0-16,-5 0 0 15,0-2 0-15,3 1 0 0,1 0 0 16,-4-3 0-16,1 1 0 16,-3-1 0-16,3 0 0 15,0-3 0-15,-1 0 0 16,4 2 0-16,-5-3 0 15,3 2 0-15,0 1 0 16,3-2 0-16,-3-1 0 16,-3 1 0-16,2 0 0 15,-5-3 0-15,4 2 0 16,-2 0 0-16,0-1 0 16,0 0 0-16,0 1 0 15,2 0 0-15,1-3 0 16,-1 4 0-16,2-1 0 0,-4 1 0 15,3-1 0-15,-4-1 0 16,1 1 0-16,2 0 0 16,-1-1 0-16,1 0 0 15,-3-2 0-15,-1 0 0 16,-1 0 0-16,3-1 0 16,0 0 0-16,-4-1 0 15,-1 1 0-15,5-2 0 16,-2 2 0-16,4 0 0 15,1 0 0-15,1 0 0 16,-3-2 0-16,6 2 0 16,-2-1 0-16,-1-1 0 15,-1 1 0-15,1-2 0 0,1-1 0 16,-5 1 0-16,4-1 0 16,-3 1 0-16,2 0 0 15,-2-1 0-15,-1 0 0 16,4 0 0-16,-3 0 0 15,3 1 0-15,-1-2 0 16,-1-1 0-16,1 1 0 16,-3-1 0-16,4 1 0 15,-2 0 0-15,-1-1 0 16,0 1 0-16,-1-2 0 16,-2 0 0-16,0 2 0 15,1-2 0-15,-2 0 0 16,-1-13 0-16,3 23 0 0,-3-23 0 15,5 22 0-15,-5-22 0 16,8 20 0-16,-8-20 0 16,6 19 0-16,-6-19 0 15,4 17 0-15,-4-17 0 16,2 17 0-16,-2-17 0 16,4 16 0-16,-4-16 0 15,6 17 0-15,-6-17 0 16,8 17 0-16,-8-17 0 15,7 18 0-15,-7-18 0 16,8 17 0-16,-8-17 0 16,6 16 0-16,-6-16 0 0,9 14 0 15,-9-14 0-15,12 15 0 16,-12-15 0-16,10 15 0 16,-10-15 0-1,11 17 0-15,-11-17 0 0,5 18 0 16,-5-18 0-16,3 17 0 15,-3-17 0-15,4 18 0 16,-4-18 0-16,3 14 0 16,-3-14 0-16,0 0 0 15,3 15 0-15,-3-15 0 16,0 0 0-16,5 14 0 16,-5-14 0-16,0 0 0 15,0 0 0-15,0 0 0 0,7 14 0 16,-7-14 0-16,0 0 0 15,0 0 0 1,0 0 0-16,0 0 0 16,0 0 0-16,0 0 0 0,0 0 0 15,0 0 0-15,0 0 0 16,0 0 0-16,0 0 0 16,0 0 0-16,0 0 0 15,0 0 0-15,0 0 0 16,0 0 0-16,0 0 0 15,0 0 0-15,0 0 0 16,0 0 0-16,0 0 0 16,0 0 0-16,0 0 0 0,0 0 0 15,0 0 0 1,0 0 0-16,0 0 0 16,0 0 0-16,0 0 0 15,7 21 0-15,-7-21 0 0,0 0-119 16,1-17-155-16,0-1-12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04.69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264 40 1023 0,'-2'-12'0'16,"5"0"0"-16,-4-4 0 15,1 16 0-15,-12 0 0 16,12 0 0-16,-20 0 0 16,7 3 0-16,-3 0 0 15,-2 2 0-15,0 2 0 16,-2 2 0-16,-2 3 0 15,1 1 0-15,0 2 0 16,2 1 0-16,0 1 0 16,5 0 0-16,0 1 0 15,4 1 0-15,4-3 0 16,5 3 0-16,4-3 0 0,2 0 0 16,4-2 0-16,3 0 0 15,4-2 0 1,2-3 0-16,3 33 0 15,-2-42 0-15,9 10 0 0,-10-16-168 16,10 9-81-16</inkml:trace>
  <inkml:trace contextRef="#ctx0" brushRef="#br0" timeOffset="515.6108">510 198 1023 0,'-20'4'0'16,"3"8"0"-16,3 0 0 15,-1 1 0-15,3 2 0 16,0-2 0-16,4 2 0 16,1-2 0-16,4-1 0 15,3-12 0-15,6 17 0 16,-6-17 0-16,21 12 0 15,-5-12 0-15,2-2 0 0,4-5 0 16,-2-5 0-16,-2-4 0 16,-2-5 0-16,-2-6 0 15,-9 2 0-15,-1-3 0 16,-8-1 0-16,-3 4 0 16,-2 2 0-16,1 3 0 15,-1 7 0-15,9 13 0 16,-12-16 0-16,12 16 0 15,0 0 0-15,-2-12 0 16,2 12 0-16,8 13 0 16,4-1-163-16,-12-12-80 15</inkml:trace>
  <inkml:trace contextRef="#ctx0" brushRef="#br0" timeOffset="1031.2418">703 113 1023 0,'-3'24'0'0,"1"-5"0"0,6 7 0 15,-11-7 0-15,2 2 0 16,-2-1 0-16,2-4 0 16,0-3 0-16,5-13 0 15,-7 18 0-15,7-18 0 16,0 0 0-16,0 0 0 16,0 0 0-16,13-24 0 15,-2 8 0-15,1-3 0 16,2-3 0-16,5-2 0 15,1 2 0-15,-3 3 0 16,2 3 0-16,-2 4 0 16,-1 4 0-16,2 5 0 15,-4 6 0-15,0 5 0 0,-4 4 0 16,1 4 0-16,-4 2 0 16,-1 2 0-16,-2 1 0 15,-1 2 0 1,-4-3 0-16,1-3 0 0,-2-2 0 15,1-3 0-15,1-12 0 16,0 16 0-16,0-16 0 16,0 0 0-16,0 0 0 15,11-12-189-15,-11 12-63 16</inkml:trace>
  <inkml:trace contextRef="#ctx0" brushRef="#br0" timeOffset="1562.5039">1036 177 1023 0,'3'21'0'0,"1"-5"0"16,-3 1 0-16,3 2 0 16,0-2 0-1,0 1 0-15,-3-2 0 16,-1-16 0-16,6 21 0 0,-6-21 0 15,5 12 0-15,-5-12 0 16,0 0 0-16,16-8 0 16,-16 8 0-16,16-23 0 15,-8 6 0-15,1-4 0 16,1-3 0-16,-4-4 0 16,0 0 0-16,-4 4 0 15,2 0 0-15,-2 6 0 16,0 3 0-16,-2 15 0 15,0-17 0-15,0 17 0 16,0 0 0-16,0 0 0 16,0 0 0-16,0 0 0 15,-5 12 0-15,12 0 0 0,-7-12 0 16,4 12-168-16,-4-12-82 16</inkml:trace>
  <inkml:trace contextRef="#ctx0" brushRef="#br0" timeOffset="2015.62">1389 208 1023 0,'0'0'0'15,"29"-3"0"-15,-12-2 0 16,1-1 0-16,-1 0 0 16,-2-4 0-16,-3 1 0 15,-12 9 0-15,16-23 0 16,-16 23 0-16,-2-21 0 15,2 21 0-15,-17-18 0 16,4 10 0-16,-5 5 0 16,-2 3 0-16,-2 3 0 0,1 2 0 15,1 6 0-15,2 3 0 16,2 2 0-16,3 7 0 16,5-1 0-16,3 1 0 15,3 2 0-15,5-1 0 16,2-4 0-16,5 0 0 15,-1 18 0-15,-9-38 0 16,29 16 0-16,-29-16-176 16,31-1-75-16</inkml:trace>
  <inkml:trace contextRef="#ctx0" brushRef="#br0" timeOffset="2421.881">1847 176 1023 0,'-21'-6'0'16,"2"5"0"-16,-1 1 0 16,1 1 0-16,1 2 0 0,-8 1 0 15,5 1 0-15,0 2 0 16,3 1 0 0,6 1 0-16,1 2 0 15,1 2 0-15,5 3 0 0,2 0 0 16,6 1 0-16,1 6 0 15,5-2 0-15,4 0 0 16,6 2 0-16,8-5 0 16,6-2 0-16,4-2 0 15,11-1 0-15,-5-16 0 16,10 1-198-16,-6-13-71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22.50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8225-728 1023 0,'0'0'0'15,"0"0"0"-15,1-12 0 0,-1 12 0 16,0 0 0-16,0 0 0 16,0 0 0-16,0 0 0 15,0 0 0-15,4 16 0 16,-4-16 0-16,7 19 0 15,-2-5 0-15,2 1 0 16,-1 3 0-16,3 4 0 16,-1 1 0-16,2 1 0 15,0 1 0-15,-2-4 0 16,1 2 0-16,-2-2 0 16,-1 1 0-16,0-6 0 15,-1 1 0-15,-4-2 0 16,1-3 0-16,0-1 0 0,-2-11 0 15,1 14 0-15,-1-14 0 16,0 0 0-16,0 0 0 16,0 0 0-16,0 0 0 15,0 0 0-15,4-12 0 16,-1 1 0-16,2-3 0 16,1-1 0-16,0-4 0 15,4-3 0-15,0-3 0 16,0-2 0-16,1-4 0 15,0 2 0-15,1 0 0 16,-2 0 0-16,0 2 0 16,-2 2 0-16,0 6 0 0,-4 2 0 15,0 2 0-15,-3 4 0 16,-1 11 0-16,1-14 0 16,-1 14 0-16,0 0 0 15,0 0 0-15,0 0 0 16,0 0 0-16,0 0 0 15,0 0 0-15,-4 15 0 16,4-15 0-16,12 13 0 16,-12-13-114-16,17 6-134 15</inkml:trace>
  <inkml:trace contextRef="#ctx0" brushRef="#br0" timeOffset="1">8224-908 1023 0,'0'0'0'0,"-28"5"0"16,16-4 0-16,-11 9 0 15,2 2 0-15,-3 3 0 16,0 3 0-16,-3 2 0 15,1 3 0-15,-1 1 0 16,1 4 0-16,3 4 0 0,4 1 0 16,1 4 0-16,4 1 0 15,5 1 0-15,5 2 0 16,6 0 0-16,6-2 0 16,7-4 0-16,6-4 0 15,4 9 0-15,2-23 0 16,9 1 0-16,-5-16-106 15,6-1-145-15,-8-12-4 16</inkml:trace>
  <inkml:trace contextRef="#ctx0" brushRef="#br0" timeOffset="2">8670-755 1023 0,'0'0'0'0,"-6"23"0"16,0-10 0-16,6 5 0 16,-2 5 0-16,2-1 0 0,2 1 0 15,-1 1 0-15,-1-1 0 16,1-1 0-16,-1-3 0 16,0-3 0-1,-1-2 0-15,0-3 0 0,1-11 0 16,-3 16 0-16,3-16 0 15,0 0 0-15,0 0 0 16,0 0 0-16,0 0 0 16,0 0 0-16,0 0 0 15,0 0 0-15,6-17 0 16,-6 17 0-16,6-18 0 16,-1 7 0-16,-1-3 0 15,-1 0 0-15,2-3 0 0,-1 0 0 16,0 0 0-1,0-2 0-15,1 1 0 16,0 0 0-16,0-2 0 16,2 3 0-16,-1 0 0 0,3 0 0 15,-1 2 0-15,2-1 0 16,-2 2 0-16,3 0 0 16,-11 14 0-16,19-22 0 15,-19 22 0-15,18-15 0 16,-18 15 0-16,14-10 0 15,-14 10 0-15,15 0 0 16,-15 0 0-16,14 9 0 16,-14-9 0-16,15 18 0 15,-7-5 0-15,0-1 0 16,-2 3 0-16,-1-2 0 16,-2 1 0-16,-3-2 0 15,-1 1 0-15,1-13 0 0,-11 18 0 16,0-11 0-16,-2-2 0 15,1 0 0-15,-4-3 0 16,4-18 0-16,12 16 0 16,-24-5 0-16,24 5-85 15,-15-12-162-15,15 12-6 16</inkml:trace>
  <inkml:trace contextRef="#ctx0" brushRef="#br0" timeOffset="3">8832-986 1023 0,'15'14'0'15,"-15"-14"0"-15,11 23 0 16,0-10 0-16,2 3 0 15,0 2 0-15,3 2 0 16,0 0 0-16,-1 4 0 16,0 3 0-16,-2 1 0 15,-3 1 0-15,-1 2 0 16,-5 3 0-16,-2 0 0 16,-6 2 0-16,-3-2 0 15,-3 0 0-15,-3 0 0 16,-2-2 0-16,-2-3 0 15,1-3 0-15,2-5 0 16,2-15 0-16,-3 2 0 0,15-8 0 16,-12 3 0-16,12-3-135 15,-4-17-116-15</inkml:trace>
  <inkml:trace contextRef="#ctx0" brushRef="#br0" timeOffset="4">8946-234 1023 0,'0'0'0'0,"0"0"0"15,13-19 0-15,-4 7 0 16,2-3 0-16,1-5 0 16,1-3 0-16,2-2 0 15,-1-4 0-15,1 1 0 16,-2 3 0-16,-1 1 0 15,-2 4 0-15,-1 4 0 16,-9 16 0-16,10-15 0 16,-10 15 0-16,0 0 0 15,0 0 0-15,5 12 0 16,-5-12 0-16,2 22 0 0,-1-8 0 16,1 3 0-16,1 2 0 15,-1 2 0-15,2 1 0 16,-1 1 0-1,1-4 0-15,0 0 0 0,-2 1 0 16,2-5 0-16,-3 0 0 16,4-2 0-16,-5-13 0 15,-2 12 0-15,2-12-138 16,-10-2-108-16</inkml:trace>
  <inkml:trace contextRef="#ctx0" brushRef="#br0" timeOffset="5">9006-326 1023 0,'0'0'0'0,"0"0"0"15,0 0 0-15,0 0 0 16,0 0 0-16,19 1 0 15,-6-1 0-15,2 1 0 16,2 1 0-16,1 0 0 16,0-1 0-16,4 4 0 15,-10-9 0-15,4 7-118 16,-16-3-131-16</inkml:trace>
  <inkml:trace contextRef="#ctx0" brushRef="#br0" timeOffset="6">7998-5 1023 0,'16'-5'0'0,"-5"2"0"16,13-2 0-16,-2 4 0 15,10 1 0-15,4-2 0 16,9 2 0-16,4-2 0 15,5 1 0-15,4-2 0 16,5 1 0-16,-2 0 0 16,-1-1 0-16,0 0 0 15,-5 1 0-15,-5 2 0 16,-6 0 0-16,-8 2 0 16,-6-1 0-16,-7 0 0 15,-3 0 0-15,-7 0 0 16,-13-1 0-16,12 2 0 0,-12-2 0 15,0 0 0-15,0 0 0 16,34 3 0-16,-34-3 0 16,0 0 0-1,-16-3-120-15,16 3-129 0</inkml:trace>
  <inkml:trace contextRef="#ctx0" brushRef="#br0" timeOffset="7">8305 285 1023 0,'0'0'0'0,"0"15"0"16,-11 0 0-16,10 1 0 15,2 2 0-15,-1 3 0 16,1 1 0-16,0 2 0 16,2-1 0-16,-2 0 0 0,0 0 0 15,1-4 0-15,-1-1 0 16,-1-2 0 0,-1-2 0-16,1-14 0 15,-2 19 0-15,2-19 0 0,0 0 0 16,-2 10 0-16,2-10 0 15,0 0 0-15,-1-13 0 16,1 13 0-16,-2-24 0 16,1 8 0-16,1-6 0 15,-1 1 0-15,0-5 0 16,1-1 0-16,0-3 0 16,0 1 0-16,1 3 0 15,1-2 0-15,2 3 0 0,1 1 0 16,1 3 0-16,1 0 0 15,2 2 0 1,0 2 0-16,1 0 0 16,1 4 0-16,0 2 0 0,-11 11 0 15,21-18 0-15,-21 18 0 16,17-5 0-16,-17 5 0 16,20 10 0-16,-9-2 0 15,1 3 0-15,3 1 0 16,-2 3 0-16,2 0 0 15,-2 0 0-15,-1-1 0 16,-3-3 0-16,-2 0 0 16,-7-11 0-16,2 20 0 15,-2-20 0-15,-16 12 0 16,3-8 0-16,-6 1 0 16,-2 0 0-16,-3-1 0 15,1-4 0-15,5 5 0 0,-8-10 0 16,14 7-97-16,-4-9-149 15,16 7-3-15</inkml:trace>
  <inkml:trace contextRef="#ctx0" brushRef="#br0" timeOffset="8">8427 511 1023 0,'0'0'0'0,"12"-5"0"16,5 7 0-16,-2-2 0 0,4-2 0 15,4 1 0-15,4 1 0 16,1 0 0-1,0-1 0-15,0 1 0 16,-3 0 0-16,-3 0 0 0,-3-1 0 16,-3 1 0-16,-4 1 0 15,-12-1 0-15,11 6 0 16,-11-6 0-16,1 12 0 16,-1-12 0-16,-4 21 0 15,4-21 0-15,-7 23 0 16,5-11 0-16,0-1 0 15,2-11 0-15,-2 19 0 16,2-19 0-16,4 12 0 0,-4-12 0 16,0 0 0-1,19 2 0-15,-6-5 0 16,0-6 0-16,3-1 0 16,-1-3 0-16,-1-2 0 0,-1-2 0 15,-6 1 0-15,-4-3 0 16,-6 2 0-16,-6 4 0 15,-3 0 0-15,-4 5 0 16,0 1 0-16,0 2 0 16,0-10 0-16,16 15 0 15,-23-2 0-15,23 2-94 16,0 0-148-16,0 0 1 16</inkml:trace>
  <inkml:trace contextRef="#ctx0" brushRef="#br0" timeOffset="9">8609 406 1023 0,'-5'-11'0'0,"5"11"0"15,0 0 0-15,0 0 0 16,9 12 0-16,-9-12 0 16,0 21 0-16,1-7 0 15,-1 3 0-15,1 4 0 16,-1-1 0-16,0 2 0 16,0 0 0-16,-2-2 0 15,1 0 0-15,-2-2 0 16,0-4 0-16,0 0 0 15,3-14 0-15,-4 20 0 16,4-20 0-16,0 0 0 0,0 0 0 16,-15-5-98-16,15 5-147 15</inkml:trace>
  <inkml:trace contextRef="#ctx0" brushRef="#br0" timeOffset="10">8821 475 1023 0,'0'0'0'0,"18"4"0"16,-7-8 0-16,1 4 0 15,4-1 0-15,4 0 0 16,0-3 0-16,4 2 0 15,1-1 0-15,-2 0 0 16,-1 1 0-16,-3 4 0 16,2 1 0-16,-21-3 0 15,19 1 0-15,-19-1-119 16,0 0-134-16</inkml:trace>
  <inkml:trace contextRef="#ctx0" brushRef="#br0" timeOffset="11">8956 387 1023 0,'0'0'0'0,"0"0"0"15,6 17 0-15,-9-5 0 16,2 4 0-16,-1 0 0 0,1 5 0 16,-1 2 0-16,1-1 0 15,0 2 0-15,-1-1 0 16,-1-4 0-16,-1-2 0 15,0-2 0-15,0-5 0 16,4-10 0-16,0 0 0 16,-17 7 0-16,17-7-100 15,-13-14-143-15,13 14-4 16</inkml:trace>
  <inkml:trace contextRef="#ctx0" brushRef="#br0" timeOffset="12">9345-70 1023 0,'0'0'0'0,"-16"-3"0"16,16 3 0-16,0 0 0 16,0 0 0-16,0 0 0 0,0 0 0 15,0 0 0-15,0 0 0 16,0 0 0 0,0 0 0-16,8-15 0 15,-8 15 0-15,20-6 0 0,-20 6 0 16,27-6 0-16,-27 6 0 15,29-7 0-15,-29 7 0 16,27-3 0-16,-27 3 0 16,25-3 0-16,-25 3 0 15,19-2 0-15,-19 2 0 16,15 0 0-16,-15 0 0 16,0 0 0-16,0 0 0 0,16-3 0 15,-16 3 0 1,0 0 0-16,0 0 0 15,0 0 0-15,0 0 0 16,0 0 0-16,0 0 0 16,0 0 0-16,0 0 0 0,0 0 0 15,0 0 0-15,0 0 0 16,0 0 0-16,-16-3 0 16,16 3 0-16,-16 2 0 15,16-2 0-15,-26 3 0 16,26-3 0-16,-28 5 0 15,12-4 0-15,1 2 0 16,-1-1 0-16,0 0 0 16,16-2 0-16,-25 3 0 15,25-3 0-15,-20 0 0 16,20 0 0-16,0 0 0 16,-14-3 0-16,14 3 0 0,0 0 0 15,0 0 0-15,0 0 0 16,0 0 0-16,21-13 0 15,-21 13 0-15,29-7 0 16,-12 3 0-16,2 0 0 16,5 3 0-16,0-1 0 15,0 1 0-15,3 1 0 16,-3 0 0-16,-6 1 0 16,3 1 0-16,-5-1 0 15,-16-1 0-15,20 4 0 16,-20-4 0-16,0 0 0 15,0 0 0-15,0 0 0 16,0 0 0-16,0 0 0 0,0 0 0 16,-20 1 0-16,4-1 0 15,0 2 0-15,-2-1 0 16,1 1 0-16,-1 0 0 16,2-1 0-16,0-1 0 15,16 0 0-15,-24 2 0 16,24-2 0-16,-17 0 0 15,17 0 0-15,0 0 0 16,-15 1 0-16,15-1 0 16,0 0 0-16,0 0 0 15,0 0 0-15,0 0 0 16,0 0 0-16,0 0 0 16,0 0 0-16,0 0 0 0,0 0 0 15,0 0 0-15,0 0 0 16,21-1 0-16,-7-1 0 15,7-1 0 1,-2 1 0-16,4 1 0 0,-1-2 0 16,-1 1 0-16,-4 0 0 15,-2 1 0-15,-15 1 0 16,16 0 0-16,-16 0 0 16,0 0 0-16,0 0 0 15,0 0 0-15,0 0 0 16,-19 5 0-16,3-2 0 15,-5 3 0-15,0 1 0 16,-1-1 0-16,-4 0 0 0,2 2 0 16,3-3 0-16,4 0 0 15,1-2 0 1,16-3 0-16,-18 3 0 16,18-3 0-16,0 0 0 0,0 0 0 15,0 0 0-15,0 0 0 16,19-3 0-16,-3 1 0 15,2 1 0-15,3-2 0 16,-1-1 0-16,3 3 0 16,-2-1 0-16,-2 2 0 15,-2 0 0-15,-1 0 0 16,-16 0 0-16,21 2 0 16,-21-2 0-16,0 0 0 0,16 6 0 15,-16-6 0 1,0 0 0-16,0 0 0 15,19 10 0-15,-19-10 0 16,0 0-177-16,0 0-75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8.846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88 0 1019 0,'0'0'4'0,"0"0"-4"0,0 0 0 16,0 0 0-16,0 0 0 16,0 0 0-16,0 0 0 15,0 0 0-15,-10 14 0 16,10-14 0-16,-5 19 0 16,1-5 0-16,1 5 0 15,-2 4 0-15,1 6 0 16,0 1 0-16,-1 6 0 15,1 0 0-15,-2 4 0 0,1-3 0 16,1-1 0-16,0-3 0 16,-1-4 0-1,1-4 0-15,0-3 0 16,0-4 0-16,1-4 0 0,3-14 0 16,-5 16 0-16,5-16 0 15,0 0 0-15,0 0 0 16,0 0 0-16,0 0 0 15,4-15 0-15,1 3 0 16,2-1 0-16,1-5 0 16,0 0 0-16,4-3 0 15,0-1 0-15,1 4 0 0,-1-2 0 16,1 3 0 0,1 2 0-16,-1 3 0 15,-1 1 0-15,1 5 0 16,-1-1 0-16,1 2 0 0,-1 4 0 15,0 1 0-15,2 0 0 16,-14 0 0-16,21 10 0 16,-21-10 0-16,17 24 0 15,-11-7 0-15,-2 3 0 16,-3 3 0-16,-1 1 0 16,-3 0 0-16,-1-1 0 15,-1 1 0-15,0-5 0 16,-1-2 0-16,1-5 0 15,5-12 0-15,-12 7 0 16,12-7 0-16,0 0 0 16,4-15-192-16,-5-6-52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9.22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33 123 1023 0,'-15'7'0'16,"13"8"0"-16,2-15 0 15,-11 22 0-15,11-22 0 16,-5 19 0-16,5-19 0 0,5 12 0 15,-5-12 0-15,20 5 0 16,-4-6 0-16,-2-3 0 16,6-4 0-16,-2-3 0 15,0-5 0-15,-4 0 0 16,-4-4 0-16,-3-1 0 16,-7 2 0-16,-5 2 0 15,-7 3 0-15,-3-1 0 16,-5 4 0-16,3 2 0 15,-3 0 0-15,-7 2 0 16,27 7 0-16,-24-5 0 16,24 5-195-16,0 0-42 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9.62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56 0 1023 0,'0'0'0'16,"-3"18"0"-16,3-18 0 16,-8 26 0-16,4-6 0 15,2-2 0-15,-1 7 0 16,0 1 0-16,2 2 0 15,0-2 0-15,1-1 0 16,-2-1 0-16,1-1 0 16,-2-5 0-16,3-18 0 0,3 18 0 15,-3-18 0-15,-13 9-186 16,-2-16-52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8:59.971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0 92 1023 0,'15'-1'0'0,"-15"1"0"16,33-30 0-16,-11 22 0 0,7-2 0 15,3 1 0-15,2 1 0 16,0 0 0-16,-2 1 0 16,-3 3 0-16,-4 0 0 15,-3 2 0-15,-8 3 0 16,-14-1 0-16,15 9 0 15,-2 6 0-15,-29-10 0 16,3 11 0-16,-16-8-184 16,2 8-70-16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26:36.43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694B4DD-A474-457F-A927-8680A408F597}" emma:medium="tactile" emma:mode="ink">
          <msink:context xmlns:msink="http://schemas.microsoft.com/ink/2010/main" type="writingRegion" rotatedBoundingBox="1896,1739 30180,1004 30283,4976 2000,5711"/>
        </emma:interpretation>
      </emma:emma>
    </inkml:annotationXML>
    <inkml:traceGroup>
      <inkml:annotationXML>
        <emma:emma xmlns:emma="http://www.w3.org/2003/04/emma" version="1.0">
          <emma:interpretation id="{8F72176B-2BF7-42EE-9C85-C77FF37BBA90}" emma:medium="tactile" emma:mode="ink">
            <msink:context xmlns:msink="http://schemas.microsoft.com/ink/2010/main" type="paragraph" rotatedBoundingBox="1896,1739 30180,1004 30213,2282 1930,3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B9CA8E-7F86-4169-8A0E-AE5CBCE9C09F}" emma:medium="tactile" emma:mode="ink">
              <msink:context xmlns:msink="http://schemas.microsoft.com/ink/2010/main" type="line" rotatedBoundingBox="1896,1739 30180,1004 30213,2282 1930,3017"/>
            </emma:interpretation>
          </emma:emma>
        </inkml:annotationXML>
        <inkml:traceGroup>
          <inkml:annotationXML>
            <emma:emma xmlns:emma="http://www.w3.org/2003/04/emma" version="1.0">
              <emma:interpretation id="{CF9524B6-BFB9-4DF4-AC1F-401F6AAE1975}" emma:medium="tactile" emma:mode="ink">
                <msink:context xmlns:msink="http://schemas.microsoft.com/ink/2010/main" type="inkWord" rotatedBoundingBox="3102,2141 3396,2134 3402,2339 3108,2346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EH</emma:literal>
                </emma:interpretation>
                <emma:interpretation id="interp3" emma:lang="en-US" emma:confidence="0">
                  <emma:literal>ED</emma:literal>
                </emma:interpretation>
                <emma:interpretation id="interp4" emma:lang="en-US" emma:confidence="0">
                  <emma:literal>EL</emma:literal>
                </emma:interpretation>
              </emma:one-of>
            </emma:emma>
          </inkml:annotationXML>
          <inkml:trace contextRef="#ctx0" brushRef="#br0">1188 271 1023 0,'0'0'0'0,"20"-19"0"16,-4 2 0-16,3 12 0 15,1-1 0-15,0-1 0 16,4 1 0-16,-1-2 0 16,0 2 0-16,-1 0 0 15,1 2 0-15,-6-1 0 16,-1 2 0-16,-3 1 0 16,-13 2 0-16,17 1 0 15,2 5 0-15,-19-6 0 16,0 0 0-16,0 0-191 15,-4 12-47-15</inkml:trace>
          <inkml:trace contextRef="#ctx0" brushRef="#br0" timeOffset="492.4756">1264 387 1023 0,'0'0'0'0,"22"-6"0"0,-4 2 0 16,-2 3 0-16,-1-4 0 16,-1 3 0-1,0-1 0-15,2-1 0 16,-1 2 0-16,-4-1 0 0,2 2 0 16,-2-20 0-16,1 26 0 15,-12-5 0-15,0 0-176 16,0 0-64-16</inkml:trace>
        </inkml:traceGroup>
        <inkml:traceGroup>
          <inkml:annotationXML>
            <emma:emma xmlns:emma="http://www.w3.org/2003/04/emma" version="1.0">
              <emma:interpretation id="{43618178-D0DC-4995-A865-CA10A22032EE}" emma:medium="tactile" emma:mode="ink">
                <msink:context xmlns:msink="http://schemas.microsoft.com/ink/2010/main" type="inkWord" rotatedBoundingBox="4356,1837 9271,1709 9298,2742 4383,2870"/>
              </emma:interpretation>
              <emma:one-of disjunction-type="recognition" id="oneOf1">
                <emma:interpretation id="interp5" emma:lang="en-US" emma:confidence="0.5">
                  <emma:literal>YAN-ABC</emma:literal>
                </emma:interpretation>
                <emma:interpretation id="interp6" emma:lang="en-US" emma:confidence="0">
                  <emma:literal>YAN-DABS</emma:literal>
                </emma:interpretation>
                <emma:interpretation id="interp7" emma:lang="en-US" emma:confidence="0">
                  <emma:literal>YAN-BABS</emma:literal>
                </emma:interpretation>
                <emma:interpretation id="interp8" emma:lang="en-US" emma:confidence="0">
                  <emma:literal>YAN-DAB</emma:literal>
                </emma:interpretation>
                <emma:interpretation id="interp9" emma:lang="en-US" emma:confidence="0">
                  <emma:literal>YAN-DAB;</emma:literal>
                </emma:interpretation>
              </emma:one-of>
            </emma:emma>
          </inkml:annotationXML>
          <inkml:trace contextRef="#ctx0" brushRef="#br0" timeOffset="1450.7376">2446 127 1023 0,'7'-12'0'0,"12"-2"0"0,-1-3 0 16,2 11 0-16,-4 1 0 16,4 2 0-1,-3 2 0-15,1 5 0 0,-6 2 0 16,1 4 0-16,-8 5 0 15,-3 3 0-15,-3 3 0 16,-5 4 0-16,-2 3 0 16,-2-2 0-16,1 1 0 15,-2-2 0-15,4-1 0 16,-3-5 0-16,3-3 0 16,4-3 0-16,3-13 0 15,7 15 0-15,-7-15 0 16,24 3 0-16,-7-6 0 0,8-2 0 15,5-1 0-15,-1-1 0 16,2-2 0-16,-4 2 0 16,-2 1 0-1,-28-6 0-15,25 14 0 0,-22-2 0 16,16-6-177-16,-16 6-65 16</inkml:trace>
          <inkml:trace contextRef="#ctx0" brushRef="#br0" timeOffset="1836.4546">2796 106 1023 0,'-13'6'0'16,"10"5"0"-16,3-11 0 15,-10 24 0-15,-6-6 0 16,1 3 0-16,-4 2 0 16,1 5 0-16,-2 3 0 15,-4 1 0-15,3 0 0 16,-2 0 0-16,2-3 0 15,0 1 0-15,2-4 0 16,2-4 0-16,3-5 0 16,4-3 0-16,10-14 0 15,-11 17 0-15,11-17 0 0,0 0 0 16,0 0 0-16,0 0-201 16,12-1-50-16</inkml:trace>
          <inkml:trace contextRef="#ctx0" brushRef="#br0" timeOffset="2478.1176">2795 820 1023 0,'-15'-5'0'0,"15"5"0"16,-2-15 0-16,4 2 0 16,3-1 0-16,4-5 0 15,-1-5 0 1,4-1 0-16,0-4 0 0,1-1 0 15,-1-1 0-15,4 1 0 16,-2 3 0-16,-2-1 0 16,-3 7 0-16,2 5 0 15,-1 3 0-15,-10 13 0 16,15-13 0-16,-15 13 0 16,0 0 0-16,0 0 0 15,14 10 0-15,-14-10 0 0,3 18 0 16,-2-4 0-16,-1 1 0 15,6 1 0-15,-3 2 0 16,-1 0 0-16,2-2 0 16,1 2 0-16,-2-1 0 15,1-1 0-15,1 0 0 16,-4-1 0-16,-2 20 0 16,1-35 0-16,6 21 0 15,-6-21-207-15,-2 13-38 16</inkml:trace>
          <inkml:trace contextRef="#ctx0" brushRef="#br0" timeOffset="2746.3924">2822 678 1023 0,'0'0'0'16,"0"0"0"-16,0 0 0 16,5-12 0-16,10 5 0 15,4 1 0-15,4-1 0 16,-1-1 0-16,0 1 0 16,2 17 0-16,-4-20 0 15,5 10 0-15,-13-9-116 16,11 12-123-16,-23-3-5 15</inkml:trace>
          <inkml:trace contextRef="#ctx0" brushRef="#br0" timeOffset="3793.3118">3482 4 1023 0,'0'0'0'0,"0"0"0"0,4-15 0 15,-3 26 0-15,0 3 0 16,0 2 0-16,-2 4 0 15,0 3 0-15,-2 5 0 16,1 1 0-16,-2 2 0 16,-1 0 0-16,1 1 0 15,2 3 0-15,-1-1 0 16,0 0 0-16,0-2 0 16,1-3 0-16,0 0 0 0,1-3 0 15,0-3 0-15,-3-6 0 16,4-3 0-1,0-14 0-15,0 13 0 16,-29-15 0-16,29 2 0 0,0 0 0 16,10-15-180-16,-11-4-61 15</inkml:trace>
          <inkml:trace contextRef="#ctx0" brushRef="#br0" timeOffset="4566.4622">3469 48 1023 0,'0'0'0'0,"0"0"0"16,0 0 0-16,0 0 0 15,0 0 0-15,0 0 0 16,8-12 0-16,-8 12 0 16,0 0 0-16,0 0 0 15,0 0 0-15,0 0 0 16,0 0 0-16,0 0 0 16,10 18 0-16,-10-18 0 15,5 16 0-15,1-4 0 16,0 3 0-16,-1 2 0 15,4 2 0-15,1 3 0 16,0 0 0-16,2 3 0 0,0-2 0 16,-2 0 0-16,2 2 0 15,0-2 0-15,1 0 0 16,-3-3 0-16,2 0 0 16,-3-3 0-16,0-1 0 15,1-2 0-15,-10-14 0 16,11 15 0-16,-11-15 0 15,0 0 0-15,11 2 0 16,-11-2 0-16,0 0 0 16,10-16 0-16,-10 16 0 15,6-20 0-15,-3 8 0 16,-1-2 0-16,1-3 0 16,-2-1 0-16,-2-3 0 0,3-3 0 15,0-4 0-15,-1-2 0 16,0-4 0-16,0 0 0 15,1-4 0-15,3 0 0 16,-2-1 0-16,2 4 0 16,-1 4 0-16,4 4 0 15,-1 3 0-15,-1 6 0 16,-1 3 0-16,-5 15 0 16,14-20 0-16,-14 20 0 15,11-15 0-15,-11 15 0 16,9-11 0-16,-9 11 0 15,0 0 0-15,0 0 0 0,0 0 0 16,0 0 0-16,0 0 0 16,0 0 0-16,0 0 0 15,-5 16 0-15,5-16-170 16,-15 9-80-16</inkml:trace>
          <inkml:trace contextRef="#ctx0" brushRef="#br0" timeOffset="12523.5518">4817 146 1023 0,'14'-6'0'0,"-14"6"0"16,8-17 0-16,-8 17 0 15,21-3 0-15,-7 0 0 16,0 2 0-16,1 1 0 0,3 0 0 16,2 0 0-16,3 1 0 15,1 1 0-15,2-2 0 16,0 1 0-16,1 0 0 15,0-1 0-15,-4 1 0 16,-2-1 0-16,-3 0 0 16,-6 0 0-16,-12 0 0 15,18-1 0-15,-18 1 0 16,0 0 0-16,0 0 0 16,0 0 0-16,0 0 0 15,0 0 0-15,0 0 0 16,-11-7 0-16,11 7 0 0,0 0 0 15,-20-9 0-15,20 9-187 16,-17-3-65-16</inkml:trace>
          <inkml:trace contextRef="#ctx0" brushRef="#br0" timeOffset="15925.5681">6002 48 1023 0,'0'0'0'16,"0"0"0"-16,0 0 0 15,11-9 0-15,-11 9 0 16,0 0 0-16,0 0 0 16,0 0 0-16,0 0 0 15,0 0 0-15,-7 20 0 16,4-6 0-16,-2 3 0 15,2 5 0-15,-1 3 0 16,0 3 0-16,-1 0 0 16,-1 3 0-16,1-1 0 15,0-1 0-15,0-3 0 16,-1-2 0-16,1-3 0 16,0-4 0-16,0-2 0 0,5-15 0 15,-6 16 0-15,6-16 0 16,0 0 0-16,0 0 0 15,0 0 0-15,-4-17 0 16,6 2 0-16,1-1 0 16,1-5 0-16,2-5 0 15,-1-1 0-15,2-4 0 16,1-1 0-16,1-1 0 16,0 2 0-16,3 0 0 15,-1 3 0-15,3 3 0 16,1 0 0-16,2 6 0 15,1 1 0-15,3 1 0 16,1 4 0-16,2-1 0 0,2 2 0 16,-2 2 0-16,-1 4 0 15,-1-1 0-15,-3 6 0 16,-2 4 0-16,-2 3 0 16,-2 7 0-16,-3 5 0 15,-1 3 0-15,-3 4 0 16,1 3 0-16,-5 4 0 15,-1 2 0-15,-2 1 0 16,-4-1 0-16,-2-1 0 16,-3 1 0-16,-3-3 0 15,-2-1 0-15,-2-3 0 16,-2-4 0-16,-2-2 0 0,0-5 0 16,-4-2 0-16,0-6 0 15,0-3 0-15,0-2 0 16,1-4 0-16,2-3 0 15,2-4 0-15,2 2 0 16,18 6 0-16,-18-14 0 16,18 14 0-16,-5-11-191 15,5 11-53-15</inkml:trace>
          <inkml:trace contextRef="#ctx0" brushRef="#br0" timeOffset="16525.2253">6134 781 1023 0,'0'0'0'15,"-5"-15"0"-15,5 15 0 0,7-21 0 16,-1 4 0-16,4-2 0 16,3-3 0-16,1-2 0 15,4-2 0-15,0-1 0 16,2-3 0-16,-1 3 0 16,0 2 0-16,-4 4 0 15,-3 3 0-15,-1 3 0 16,-11 15 0-16,13-12 0 15,-13 12 0-15,0 0 0 16,4 11 0-16,-4-11 0 0,-2 21 0 16,1-7 0-1,0 2 0-15,1 3 0 16,0 2 0-16,1 1 0 0,2 2 0 16,0-2 0-16,2 2 0 15,0-3 0-15,0-1 0 16,1-3 0-16,1 3 0 15,-7-20 0-15,6 20 0 16,-6-20-206-16,0 0-38 16</inkml:trace>
          <inkml:trace contextRef="#ctx0" brushRef="#br0" timeOffset="16768.1692">6178 663 1023 0,'0'0'0'15,"0"0"0"-15,0 0 0 16,24-7 0-16,-8 3 0 16,5 2 0-16,3-2 0 15,1 1 0-15,3-2 0 16,1 4 0-16,-5-8 0 15,6 11 0-15,-12-7-191 16,6 6-51-16</inkml:trace>
          <inkml:trace contextRef="#ctx0" brushRef="#br0" timeOffset="17509.4535">6552 635 1023 0,'-1'27'0'0,"-4"-15"0"16,-2 8 0-16,6-2 0 16,4 0 0-16,-3 0 0 15,2-5 0-15,1 0 0 16,-3-13 0-16,5 18 0 0,-5-18 0 15,0 0 0-15,0 0 0 16,0 0 0-16,0 0 0 16,10-12 0-16,-10 0 0 15,1-8 0-15,0-3 0 16,0-2 0-16,2-2 0 16,-1 0 0-16,2-1 0 15,0 2 0-15,1 1 0 16,0 4 0-16,1 4 0 15,0 2 0-15,2 3 0 16,0 0 0-16,-8 12 0 16,20-16 0-16,-7 9 0 15,1 3 0-15,-1 4 0 0,2 3 0 16,0 2 0-16,-1 3 0 16,-2 3 0-16,0 3 0 15,-4 1 0 1,-3 1 0-16,-2-1 0 0,-4 0 0 15,-4-1 0-15,-3-2 0 16,-2-1 0-16,-1-2 0 16,0-2 0-16,11-7 0 15,-18 9 0-15,18-9 0 16,0 0 0-16,0 0 0 16,0 0 0-16,20 1 0 15,-4-2 0-15,4 1 0 16,3 4 0-16,-1-2 0 0,1 5 0 15,-5 1 0-15,-1 2 0 16,-6 1 0 0,-8 3 0-16,-6 1 0 15,-10 0 0-15,-5 1 0 0,-9-1 0 16,-4-1 0-16,-4-1 0 16,2 0 0-16,-1-3 0 15,5-4 0-15,-3-6 0 16,21 5 0-16,-2-13 0 15,13 8-218-15,8-19-32 16</inkml:trace>
          <inkml:trace contextRef="#ctx0" brushRef="#br0" timeOffset="18445.0121">7209 75 1023 0,'-18'-12'0'16,"18"12"0"-16,0 0 0 0,0 0 0 15,-12-7 0-15,12 7 0 16,-19 0 0-16,8 2 0 16,-3 0 0-1,2 3 0-15,-3 3 0 0,0 1 0 16,0 3 0-16,-1 1 0 15,2 5 0-15,2 0 0 16,2 4 0-16,2-1 0 16,3 2 0-16,3 1 0 15,4-1 0-15,3 1 0 16,4-2 0-16,3 0 0 16,4-6 0-16,8-1 0 15,2-5 0-15,4-1 0 0,4-7 0 16,2-2 0-16,0 3 0 15,-5-16 0-15,9 8 0 16,-14-11-190 0,6 7-60-16</inkml:trace>
        </inkml:traceGroup>
        <inkml:traceGroup>
          <inkml:annotationXML>
            <emma:emma xmlns:emma="http://www.w3.org/2003/04/emma" version="1.0">
              <emma:interpretation id="{73A05DE9-A4D3-4958-9794-793F42A5B751}" emma:medium="tactile" emma:mode="ink">
                <msink:context xmlns:msink="http://schemas.microsoft.com/ink/2010/main" type="inkWord" rotatedBoundingBox="9838,1532 11041,1501 11060,2228 9857,2259"/>
              </emma:interpretation>
              <emma:one-of disjunction-type="recognition" id="oneOf2">
                <emma:interpretation id="interp10" emma:lang="en-US" emma:confidence="0.5">
                  <emma:literal>dxa</emma:literal>
                </emma:interpretation>
                <emma:interpretation id="interp11" emma:lang="en-US" emma:confidence="0">
                  <emma:literal>dha</emma:literal>
                </emma:interpretation>
                <emma:interpretation id="interp12" emma:lang="en-US" emma:confidence="0">
                  <emma:literal>doh</emma:literal>
                </emma:interpretation>
                <emma:interpretation id="interp13" emma:lang="en-US" emma:confidence="0">
                  <emma:literal>d2/A</emma:literal>
                </emma:interpretation>
                <emma:interpretation id="interp14" emma:lang="en-US" emma:confidence="0">
                  <emma:literal>def</emma:literal>
                </emma:interpretation>
              </emma:one-of>
            </emma:emma>
          </inkml:annotationXML>
          <inkml:trace contextRef="#ctx0" brushRef="#br0" timeOffset="21181.7589">8120 46 1023 0,'-13'-6'0'0,"13"6"0"15,-9-15 0-15,9 15 0 16,-20 0 0-16,7 3 0 0,-1 1 0 16,-2 0 0-16,0 4 0 15,0 2 0 1,0 2 0-16,2 3 0 15,0 1 0-15,4 2 0 0,3-1 0 16,2 1 0-16,5-1 0 16,2-2 0-16,4-3 0 15,-6-12 0-15,24 14 0 16,-5-13 0-16,3-4 0 16,4-7 0-16,3-3 0 15,5-5 0-15,-2-2 0 16,2-4 0-16,-4-5 0 15,-2-3 0-15,-4-1 0 0,-4-5 0 16,-5 0 0-16,-5-5 0 16,-4-3 0-1,-3 0 0-15,-3-1 0 16,0 1 0-16,-2 6 0 0,2 4 0 16,-1 5 0-16,1 9 0 15,0 5 0-15,1 5 0 16,-1 12 0-16,0 0 0 15,0 0 0-15,-1 15 0 16,-1 0 0-16,-2 3 0 16,0 5 0-16,2 6 0 15,-1 3 0-15,1 4 0 16,1 5 0-16,-1 3 0 16,2 2 0-16,2-2 0 15,0-1 0-15,-1-4 0 16,3-1 0-16,0-5 0 15,1-3 0-15,-2-7 0 0,2-5 0 16,2 0 0-16,24-1 0 16,-31-17 0-16,11 17 0 15,-11-17-179-15,0 0-71 16</inkml:trace>
          <inkml:trace contextRef="#ctx0" brushRef="#br0" timeOffset="22197.3454">8514-156 1023 0,'0'0'0'16,"0"0"0"-16,16-16 0 15,-16 16 0-15,22-13 0 0,-5 7 0 16,0 0 0-16,3 1 0 16,-2 2 0-16,-1 2 0 15,-2 4 0-15,-3 3 0 16,0 5 0-16,-6 4 0 15,-4 4 0-15,-2 3 0 16,-2 3 0-16,-2 2 0 16,-3-1 0-16,-1 0 0 15,2-1 0-15,1-4 0 0,1-1 0 16,4-2 0 0,3-6 0-16,-3-12 0 15,17 16 0-15,-2-12 0 16,4-3 0-16,1-3 0 0,3-2 0 15,1-2 0-15,1 0 0 16,-3-2 0-16,0-1 0 16,-7 3 0-16,-35-4 0 15,31 9 0-15,-11 1 0 16,0 0-158-16,-18-19-83 16</inkml:trace>
          <inkml:trace contextRef="#ctx0" brushRef="#br0" timeOffset="22594.6334">8852-195 1023 0,'0'0'0'0,"-12"11"0"16,5 2 0-16,7-13 0 16,-18 21 0-16,6-5 0 15,-2 5 0-15,-3 4 0 0,-1 1 0 16,0 3 0-16,-2 1 0 15,-3 1 0-15,1-1 0 16,2-2 0-16,0-2 0 16,3-3 0-16,3-3 0 15,3-4 0-15,2-4 0 16,4 6 0-16,5-18 0 16,0 0 0-16,0 0-163 15,10-14-85-15</inkml:trace>
          <inkml:trace contextRef="#ctx0" brushRef="#br0" timeOffset="23197.8443">8862 278 1023 0,'0'0'0'15,"0"0"0"-15,-8-14 0 16,8 3 0-16,6 0 0 16,3-4 0-16,0-1 0 15,5-4 0-15,0-3 0 16,4 1 0-16,-1-1 0 15,1 2 0-15,-1 3 0 16,-2 2 0-16,0 3 0 16,-4 4 0-16,-11 9 0 0,18-7 0 15,-18 7 0-15,0 0 0 16,14 12 0 0,-14-12 0-16,5 20 0 15,-3-9 0-15,1 6 0 0,0-1 0 16,2 1 0-16,2 1 0 15,-1 0 0-15,0 0 0 16,1-1 0-16,1-2 0 16,-3-1 0-16,5 1 0 15,-10-15 0-15,1 14 0 16,-1-14-163-16,-11 5-80 16</inkml:trace>
          <inkml:trace contextRef="#ctx0" brushRef="#br0" timeOffset="23432.4816">8890 232 1023 0,'7'-12'0'0,"14"11"0"15,-8-7 0-15,12 0 0 16,3-1 0-16,0 2 0 15,2 1 0-15,-2-1 0 16,-5 1 0-16,-8 0 0 16,5 11 0-16,-20-5 0 15,13 5-217-15,-13-5-27 16</inkml:trace>
        </inkml:traceGroup>
        <inkml:traceGroup>
          <inkml:annotationXML>
            <emma:emma xmlns:emma="http://www.w3.org/2003/04/emma" version="1.0">
              <emma:interpretation id="{C3CE2A91-4BB4-4C2B-834F-BE6C53C28CC3}" emma:medium="tactile" emma:mode="ink">
                <msink:context xmlns:msink="http://schemas.microsoft.com/ink/2010/main" type="inkWord" rotatedBoundingBox="13405,1786 15176,1740 15190,2282 13419,2328"/>
              </emma:interpretation>
              <emma:one-of disjunction-type="recognition" id="oneOf3">
                <emma:interpretation id="interp15" emma:lang="en-US" emma:confidence="0.5">
                  <emma:literal>where</emma:literal>
                </emma:interpretation>
                <emma:interpretation id="interp16" emma:lang="en-US" emma:confidence="0">
                  <emma:literal>when</emma:literal>
                </emma:interpretation>
                <emma:interpretation id="interp17" emma:lang="en-US" emma:confidence="0">
                  <emma:literal>whir</emma:literal>
                </emma:interpretation>
                <emma:interpretation id="interp18" emma:lang="en-US" emma:confidence="0">
                  <emma:literal>whine</emma:literal>
                </emma:interpretation>
                <emma:interpretation id="interp19" emma:lang="en-US" emma:confidence="0">
                  <emma:literal>whew</emma:literal>
                </emma:interpretation>
              </emma:one-of>
            </emma:emma>
          </inkml:annotationXML>
          <inkml:trace contextRef="#ctx0" brushRef="#br0" timeOffset="62672.2252">11508 212 1023 0,'-5'14'0'16,"4"6"0"-16,-1-3 0 16,5 2 0-16,-2-6 0 15,4 1 0-15,-5-14 0 16,14 15 0-16,-14-15 0 16,21-1 0-16,-5-4 0 15,3-3 0-15,2-3 0 16,2-4 0-16,0-2 0 15,0-1 0-15,-2 0 0 16,-1 0 0-16,-5 2 0 16,-3 2 0-16,-12 14 0 15,16-12 0-15,-16 12 0 16,0 0 0-16,7 19 0 0,-7-7 0 16,0 3 0-16,0 0 0 15,1 0 0-15,1-3 0 16,2-1 0-1,-4-11 0-15,18 14 0 0,-6-11 0 16,6-5 0-16,0 0 0 16,3-6 0-16,1-2 0 15,0-2 0-15,-1-3 0 16,-2-2 0-16,-3-3 0 16,-5-1 0-16,-1-1 0 15,-3 1 0-15,-4 3 0 16,-1 1 0-16,-2 1 0 15,0 5 0-15,0 11 0 0,0 0 0 16,-7-17 0-16,7 17 0 16,0 0-128-16,0 0-111 15</inkml:trace>
          <inkml:trace contextRef="#ctx0" brushRef="#br0" timeOffset="63248.6471">12195-190 863 0,'0'0'160'15,"0"0"-160"-15,15 2 0 16,-15-2 0-16,8 17 0 16,-5-3 0-16,-1 8 0 15,-2 4 0-15,2 4 0 16,-5 5 0-16,1 2 0 16,-2-1 0-16,-2 3 0 15,-1-3 0-15,0-5 0 16,1-3 0-16,-2-3 0 15,2-6 0-15,1-3 0 16,0-5 0-16,5-11 0 16,0 0 0-16,0 0 0 15,0 0 0-15,1-15 0 0,5-1 0 16,3-2 0-16,2-2 0 16,4-3 0-16,-1 2 0 15,4 2 0-15,-2 4 0 16,0 4 0-16,-1 6 0 15,0 4 0-15,-4 5 0 16,0 7 0-16,-2 4 0 16,-1 4 0-16,-1 3 0 15,-1 3 0-15,-2 1 0 16,0 1 0-16,-2-3 0 16,-1 0 0-16,-1-3 0 15,-38-8 0-15,40 6 0 16,-2-19 0-16,0 13-124 0,0-13-122 15</inkml:trace>
          <inkml:trace contextRef="#ctx0" brushRef="#br0" timeOffset="63701.6142">12604 236 1023 0,'0'0'0'0,"0"0"0"0,12-5 0 16,-12 5 0-16,0 0 0 16,16-18 0-16,-16 18 0 15,18-21 0-15,-8 6 0 16,2 0 0-16,-2-2 0 15,0-1 0-15,-4 1 0 16,-1 1 0-16,-5 2 0 16,-2 2 0-16,2 12 0 15,-18-12 0-15,7 14 0 16,-4 5 0-16,-1 6 0 16,-3 5 0-16,3 3 0 15,0 4 0-15,3 1 0 16,1 1 0-16,4 0 0 0,3-2 0 15,7-3 0-15,0-2 0 16,6-4 0-16,3-5 0 16,3-4 0-16,-14-7 0 15,23 0 0-15,-4-12 0 16,8 5-120-16,-8-14-122 16</inkml:trace>
          <inkml:trace contextRef="#ctx0" brushRef="#br0" timeOffset="64300.0978">12844 264 1023 0,'0'0'0'16,"1"25"0"-16,12-16 0 16,-13-9 0-1,10 18 0-15,-10-18 0 16,6 12 0-16,-6-12 0 0,0 0 0 15,0 0 0-15,9-19 0 16,-8 4 0-16,0-4 0 16,2-3 0-16,-2-3 0 15,1-3 0-15,3 0 0 16,-1 6 0-16,1 0 0 16,1 5 0-16,2 5 0 15,-8 12 0-15,20-10 0 0,-8 11 0 16,3 3 0-16,3 2 0 15,-1 1 0 1,3 1 0-16,0 0 0 16,0 1 0-16,1 0 0 0,-1-2 0 15,-2 0 0-15,-2-4 0 16,0-1 0-16,-1-1 0 16,0-4 0-16,-1-2 0 15,1-2 0-15,-2-2 0 16,1-2 0-16,-3 1 0 15,-2-2 0-15,-3-2 0 16,-3 2 0-16,-5-1 0 16,-1 2 0-16,3 11 0 15,-20-14 0-15,7 12 0 16,-2 4 0-16,-1 4 0 16,-1 7 0-16,0 4 0 15,2 6 0-15,3 3 0 0,1 1 0 16,3 2 0-16,6 0 0 15,3 0 0-15,5 17 0 16,2-30 0-16,13 3 0 16,-4-16-132-16,13 0-119 15,-6-16-7-15</inkml:trace>
        </inkml:traceGroup>
        <inkml:traceGroup>
          <inkml:annotationXML>
            <emma:emma xmlns:emma="http://www.w3.org/2003/04/emma" version="1.0">
              <emma:interpretation id="{B37C5435-FE89-4F85-B883-ADBD6FEEF234}" emma:medium="tactile" emma:mode="ink">
                <msink:context xmlns:msink="http://schemas.microsoft.com/ink/2010/main" type="inkWord" rotatedBoundingBox="16079,1749 17469,1713 17487,2401 16097,2437"/>
              </emma:interpretation>
              <emma:one-of disjunction-type="recognition" id="oneOf4">
                <emma:interpretation id="interp20" emma:lang="en-US" emma:confidence="0.5">
                  <emma:literal>Nat</emma:literal>
                </emma:interpretation>
                <emma:interpretation id="interp21" emma:lang="en-US" emma:confidence="0">
                  <emma:literal>Net</emma:literal>
                </emma:interpretation>
                <emma:interpretation id="interp22" emma:lang="en-US" emma:confidence="0">
                  <emma:literal>Nate</emma:literal>
                </emma:interpretation>
                <emma:interpretation id="interp23" emma:lang="en-US" emma:confidence="0">
                  <emma:literal>Not</emma:literal>
                </emma:interpretation>
                <emma:interpretation id="interp24" emma:lang="en-US" emma:confidence="0">
                  <emma:literal>Neat</emma:literal>
                </emma:interpretation>
              </emma:one-of>
            </emma:emma>
          </inkml:annotationXML>
          <inkml:trace contextRef="#ctx0" brushRef="#br0" timeOffset="65591.9713">14273-21 1023 0,'0'0'0'0,"0"0"0"16,0 0 0-16,-14 7 0 15,9 10 0-15,-1 4 0 16,-2 3 0-16,1-1 0 16,-2 0 0-16,0 0 0 0,1 0 0 15,-1-5 0-15,1-3 0 16,2-1 0-1,6-14 0-15,-10 15 0 16,10-15 0-16,0 0 0 16,0 0 0-16,0 0 0 0,-1-21 0 15,3 5 0-15,3-4 0 16,2-4 0-16,-2-2 0 16,2-4 0-16,-1 0 0 15,0 0 0-15,1 4 0 16,-1 3 0-16,-1 3 0 15,-1 4 0-15,-1 3 0 16,-3 13 0-16,9-15 0 0,-9 15 0 16,0 0 0-1,13-10 0-15,-13 10 0 16,0 0 0-16,0 0 0 16,15 4 0-16,-15-4 0 0,8 13 0 15,-8-13 0-15,13 21 0 16,-6-6 0-16,1 2 0 15,0 4 0-15,0 1 0 16,1 2 0-16,-1 2 0 16,1 0 0-16,0-1 0 15,-2-1 0-15,0-3 0 16,0-4 0-16,-2-2 0 16,-5-15 0-16,11 18 0 15,-11-18 0-15,0 0 0 16,14 1 0-16,-14-1 0 15,14-15 0-15,-6 4 0 16,2-3 0-16,0-2 0 0,2-1 0 16,1-2 0-16,1 0 0 15,1-2 0-15,0-3 0 16,0 1 0-16,-3-2 0 16,1 0 0-16,-1 0 0 15,-3-1 0-15,-2 1 0 16,-2 0 0-16,-1 6 0 15,-3 0 0-15,-1 4 0 16,2 3 0-16,-2 12 0 16,-3-17 0-16,3 17 0 15,0 0 0-15,0 0 0 16,0 0 0-16,10 13 0 16,-10-13 0-16,18 14-133 0,-18-14-120 15</inkml:trace>
          <inkml:trace contextRef="#ctx0" brushRef="#br0" timeOffset="66096.6106">14620 468 1023 0,'0'0'0'0,"0"0"0"15,0 0 0-15,0 0 0 16,-3-21 0-16,10-1 0 15,4-3 0-15,3-4 0 16,3-2 0-16,2-4 0 16,1 0 0-16,-1 4 0 15,1 2 0-15,-4 5 0 16,-1 6 0-16,-4 5 0 16,-11 13 0-16,15-4 0 0,-15 4 0 15,5 18 0-15,-4-2 0 16,-1 2 0-1,0 2 0-15,0 3 0 16,0 0 0-16,2 0 0 0,-1-2 0 16,3-1 0-16,-1-1 0 15,4-1 0-15,-7-18 0 16,16 16 0-16,-16-16 0 16,7 19-100-16,-7-19-144 15,0 0-3-15</inkml:trace>
          <inkml:trace contextRef="#ctx0" brushRef="#br0" timeOffset="66308.4314">14665 379 1023 0,'11'0'0'0,"-11"0"0"16,29-10 0-16,-6 2 0 15,3 2 0-15,4-3 0 16,2 2 0-16,4 3 0 16,-5-8 0-16,7 8 0 15,-13-7-160-15,3 7-88 16</inkml:trace>
          <inkml:trace contextRef="#ctx0" brushRef="#br0" timeOffset="66940.0749">15215 36 1023 0,'17'0'0'16,"-5"17"0"-16,8 4 0 15,4-27 0-15,6 2 0 16,4-1 0-16,3 1 0 16,2 5 0-16,-7-7 0 15,8 7 0-15,-12-7-144 16,4 7-99-16</inkml:trace>
          <inkml:trace contextRef="#ctx0" brushRef="#br0" timeOffset="66696.0514">15427-152 1023 0,'0'0'0'16,"0"0"0"-16,0 0 0 0,-11 8 0 16,11-8 0-16,-12 20 0 15,7-4 0-15,0 3 0 16,2 2 0-16,1 4 0 15,1 1 0-15,0 1 0 16,0 1 0-16,-1 0 0 16,0 0 0-16,-3 8 0 15,-4-18 0-15,8 6 0 16,-10-10-148-16,8 3-93 16</inkml:trace>
        </inkml:traceGroup>
        <inkml:traceGroup>
          <inkml:annotationXML>
            <emma:emma xmlns:emma="http://www.w3.org/2003/04/emma" version="1.0">
              <emma:interpretation id="{E6641D04-F7A2-42DD-BD30-2A7EEF143F35}" emma:medium="tactile" emma:mode="ink">
                <msink:context xmlns:msink="http://schemas.microsoft.com/ink/2010/main" type="inkWord" rotatedBoundingBox="17591,1776 18933,1741 18952,2491 17611,2526"/>
              </emma:interpretation>
              <emma:one-of disjunction-type="recognition" id="oneOf5">
                <emma:interpretation id="interp25" emma:lang="en-US" emma:confidence="0.5">
                  <emma:literal>Nose</emma:literal>
                </emma:interpretation>
                <emma:interpretation id="interp26" emma:lang="en-US" emma:confidence="0">
                  <emma:literal>Nos</emma:literal>
                </emma:interpretation>
                <emma:interpretation id="interp27" emma:lang="en-US" emma:confidence="0">
                  <emma:literal>Noso</emma:literal>
                </emma:interpretation>
                <emma:interpretation id="interp28" emma:lang="en-US" emma:confidence="0">
                  <emma:literal>NB</emma:literal>
                </emma:interpretation>
                <emma:interpretation id="interp29" emma:lang="en-US" emma:confidence="0">
                  <emma:literal>Nat</emma:literal>
                </emma:interpretation>
              </emma:one-of>
            </emma:emma>
          </inkml:annotationXML>
          <inkml:trace contextRef="#ctx0" brushRef="#br0" timeOffset="67697.6248">15904-24 1023 0,'-16'8'0'15,"6"7"0"-15,-7 0 0 16,0 11 0-16,-3 2 0 0,-1 0 0 16,0-1 0-16,0 1 0 15,3-6 0-15,2 2 0 16,2-7 0-16,2-2 0 15,12-15 0-15,-15 15 0 16,15-15 0-16,0 0 0 16,5-13 0-16,3-2 0 15,2-4 0-15,3-5 0 16,3-2 0-16,3-6 0 16,-1-3 0-16,2 1 0 15,-3 3 0-15,-1 4 0 16,-2 3 0-16,-3 6 0 0,-2 5 0 15,-9 13 0-15,11-5 0 16,-11 5 0-16,3 21 0 16,-5-3 0-16,0 3 0 15,1 5 0-15,-2 1 0 16,1 5 0-16,0-3 0 16,4 2 0-16,1-3 0 15,4-3 0-15,3-4 0 16,1-5 0-16,4-5 0 0,3-4 0 15,2-9 0 1,0-5 0-16,1-7 0 16,1-6 0-16,-1-5 0 15,-4-3 0-15,-2-7 0 0,-1-5 0 16,-3-1 0-16,-2-2 0 16,-2 0 0-16,0 5 0 15,-2 4 0-15,-2 7 0 16,1 6 0-16,-9 5 0 15,5 16 0-15,0 0 0 16,0 0-136-16,0 12-108 16</inkml:trace>
          <inkml:trace contextRef="#ctx0" brushRef="#br0" timeOffset="68528.1964">16152 297 1023 0,'-2'21'0'0,"2"-21"0"16,-19 29 0-16,17-12 0 16,2 3 0-16,-2-2 0 15,1 0 0-15,-1-2 0 0,0-3 0 16,0-1 0-16,2-12 0 16,-5 15 0-16,5-15 0 15,0 0 0-15,-4 11 0 16,4-11 0-16,0 0 0 15,0 0 0-15,8-13 0 16,-8 13 0-16,0-25 0 16,0 25 0-16,8-19 0 15,-8 19-204-15,8-19-27 16,-8 19 231-16,0-16-6 16,0 16 7-16,0 0 61 15,2-18 172-15,-2 18-90 16,-2-15-144-16,2 15 0 0,5-11 0 15,-5 11 0-15,4-17 0 16,-4 17 0-16,10-21 0 16,1 8 0-16,1 1 0 15,4-1 0-15,2 1 0 16,2 1 0-16,1 0 0 16,0 4 0-16,-1 2 0 15,-4 5 0-15,-2 4 0 16,-14-4 0-16,16 19 0 15,-13-3 0-15,-7 3 0 16,-4 0 0-16,-4 3 0 16,-2-4 0-16,-1 0 0 0,-1-3 0 15,0-3 0 1,5-5 0-16,11-7 0 16,-16 9 0-16,16-9 0 15,0 0 0-15,0 0 0 16,16-5 0-16,-1 1 0 0,1 2 0 15,4 1 0-15,2 1 0 16,2 2 0-16,-2 2 0 16,-2 5 0-16,-1 1 0 15,-6 1 0-15,-6 1 0 16,-11 4 0-16,-4-1 0 16,-11 0 0-16,-5 0 0 15,-6-1 0-15,-2-3 0 0,-2 0 0 16,1-3 0-1,21-1 0-15,-15-11 0 16,27 4 0-16,-21-11-169 16,21 11-79-16</inkml:trace>
          <inkml:trace contextRef="#ctx0" brushRef="#br0" timeOffset="69423.8182">16615 212 1023 0,'0'0'0'0,"22"5"0"0,-4-8 0 15,2 5 0-15,-1-6 0 16,5 0 0-16,4-1 0 16,1 0 0-1,1 2 0-15,0-2 0 0,-2 1 0 16,-6 0 0-16,-3 2 0 15,-3-1 0-15,-16 3 0 16,15-17 0-16,-15 17 0 16,0 0 0-16,-14 6-138 15,-3-11-110-15</inkml:trace>
          <inkml:trace contextRef="#ctx0" brushRef="#br0" timeOffset="69039.548">16620 22 1023 0,'0'0'0'0,"0"0"0"16,38-2 0-16,-24 1 0 15,1 0 0-15,5-2 0 16,5 1 0-16,2-3 0 16,7-1 0-16,1 1 0 0,0-4 0 15,-2 4 0-15,0-2 0 16,-3 2 0-16,-8-2 0 16,-4 5 0-16,-7-1 0 15,-11 3 0-15,11 0 0 16,-11 0 0-16,0 0 0 15,-29 8 0-15,26 3 0 16,-15-11 0-16,8 12-125 16,-10-12-119-16,9 12-5 15</inkml:trace>
        </inkml:traceGroup>
        <inkml:traceGroup>
          <inkml:annotationXML>
            <emma:emma xmlns:emma="http://www.w3.org/2003/04/emma" version="1.0">
              <emma:interpretation id="{1C74111D-E1A7-495C-BC1B-6FD2FAD6AF35}" emma:medium="tactile" emma:mode="ink">
                <msink:context xmlns:msink="http://schemas.microsoft.com/ink/2010/main" type="inkWord" rotatedBoundingBox="19091,1557 21899,1484 21919,2229 19111,2303"/>
              </emma:interpretation>
              <emma:one-of disjunction-type="recognition" id="oneOf6">
                <emma:interpretation id="interp30" emma:lang="en-US" emma:confidence="0.5">
                  <emma:literal>Neonatal</emma:literal>
                </emma:interpretation>
                <emma:interpretation id="interp31" emma:lang="en-US" emma:confidence="0">
                  <emma:literal>N=atal</emma:literal>
                </emma:interpretation>
                <emma:interpretation id="interp32" emma:lang="en-US" emma:confidence="0">
                  <emma:literal>Natal</emma:literal>
                </emma:interpretation>
                <emma:interpretation id="interp33" emma:lang="en-US" emma:confidence="0">
                  <emma:literal>Neal</emma:literal>
                </emma:interpretation>
                <emma:interpretation id="interp34" emma:lang="en-US" emma:confidence="0">
                  <emma:literal>Nextel</emma:literal>
                </emma:interpretation>
              </emma:one-of>
            </emma:emma>
          </inkml:annotationXML>
          <inkml:trace contextRef="#ctx0" brushRef="#br0" timeOffset="5.65439E7">18765-4 1023 0,'10'-2'0'15,"-6"-7"0"-15,-4 9 0 16,22-8 0-16,0 3 0 16,5-2 0-16,2 3 0 15,4 0 0-15,3 2 0 0,1 0 0 16,-1 1 0-16,0 1 0 15,-4 1 0 1,-3 1 0-16,-3 0 0 16,-6 2 0-16,-4 0 0 0,-4 3 0 15,-6 1 0-15,-3 0 0 16,-3 2 0-16,-4 2 0 16,-1 0 0-16,-3 3 0 15,0-1 0-15,0 1 0 16,0 0 0-16,1 0 0 15,1-2 0-15,2 0 0 16,2-3 0-16,2-10 0 16,6 10 0-16,-6-10 0 0,20-7 0 15,-4-2 0 1,1-5 0-16,2-4 0 16,-1-5 0-16,-1-1 0 15,-3-4 0-15,-3 1 0 0,-4 2 0 16,-5 4 0-16,-5 2 0 15,-4 5 0-15,-3 6 0 16,-3 5 0-16,-2 6 0 16,-2 3 0-16,0-4 0 15,3 12 0-15,-4-7 0 16,8 6-197-16,-4-7-54 16</inkml:trace>
          <inkml:trace contextRef="#ctx0" brushRef="#br0" timeOffset="5.65432E7">19058-115 1023 0,'0'0'0'31,"0"0"0"-31,1 11 0 0,-4 1 0 16,-2 2 0-16,-2 6 0 16,0 1 0-16,-1 3 0 15,0 1 0-15,0 2 0 0,0-3 0 16,-1 0 0-16,1-2 0 15,1-4 0-15,0-3 0 16,-3-5 0-16,7 3 0 16,-6-9-22-16,9 5-223 15,-10-10-2-15</inkml:trace>
          <inkml:trace contextRef="#ctx0" brushRef="#br0" timeOffset="5.65444E7">19227-31 1023 0,'9'-11'0'15,"6"10"0"-15,19-6 0 16,-16 2 0-16,6-3 0 15,4 0 0-15,2 0 0 16,1 1 0-16,3 0 0 16,-19-1 0-16,22 7 0 15,-7-7 0-15,4 10-184 16,-10-6-64-16</inkml:trace>
          <inkml:trace contextRef="#ctx0" brushRef="#br0" timeOffset="5.65441E7">19469-220 1023 0,'8'-4'0'0,"-8"4"0"15,0 0 0-15,0 0 0 16,-9 2 0-16,9-2 0 16,-11 20 0-16,3-1 0 0,-2 6 0 15,-2 6 0-15,-1 5 0 16,2 6 0-16,-7-7 0 15,7 7 0-15,-6-10-199 16,9 1-50-16</inkml:trace>
          <inkml:trace contextRef="#ctx0" brushRef="#br0" timeOffset="5.65449E7">19697-35 1023 0,'-8'-4'0'16,"8"4"0"-16,0 0 0 15,-15 3 0-15,5 0 0 16,-1 3 0 0,-1 2 0-16,-1 2 0 0,-1 3 0 15,1 2 0-15,-2 0 0 16,1 2 0-16,2-1 0 15,3-1 0-15,1-2 0 16,5-4 0-16,3-9 0 16,7 8 0-16,4-12 0 15,2-3 0-15,4-4 0 16,2-4 0-16,1-3 0 0,-1 0 0 16,0-3 0-16,-2 1 0 15,-4 3 0 1,-2 2 0-16,-3 5 0 15,-8 10 0-15,8 0 0 16,-8 9 0-16,-2 7 0 0,-4 5 0 16,7 8 0-16,-13-3 0 15,7 4 0-15,-7-5-190 16,9 1-59-16</inkml:trace>
          <inkml:trace contextRef="#ctx0" brushRef="#br0" timeOffset="5.65454E7">19973-455 1023 0,'0'0'0'0,"5"-9"0"15,-5 9 0-15,5-10 0 16,-5 10 0-16,0 0 0 15,0 12 0-15,-1 1 0 0,-1 8 0 16,-3 7 0-16,-1 8 0 16,-3 10 0-16,-3 6 0 15,-3 5 0-15,-1 0 0 16,0 0 0-16,0-5 0 16,12-1 0-16,-14-15 0 15,10-1 0-15,-6-16-183 16,11-2-70-16</inkml:trace>
          <inkml:trace contextRef="#ctx0" brushRef="#br0" timeOffset="70400.126">17431-87 1023 0,'-2'12'0'0,"-10"5"0"16,4 9 0-16,0-11 0 16,-3 4 0-16,-1 4 0 15,-5 2 0-15,1 5 0 16,-1 2 0-16,-3 3 0 16,1-1 0-16,-2-2 0 15,5-1 0-15,-1-2 0 16,4-4 0-16,2-5 0 15,4-7 0-15,7-13 0 16,-10 14 0-16,10-14 0 0,0 0 0 16,9-15 0-16,-3 0 0 15,5-3 0-15,2-6 0 16,3-5 0-16,0-5 0 16,-1 0 0-16,3-2 0 15,-3-2 0-15,0 2 0 16,-3 3 0-16,-3 2 0 15,-2 6 0-15,-2 4 0 16,2 5 0-16,-5 4 0 16,-2 12 0-16,1-12 0 15,-1 12 0-15,0 0 0 16,0 0 0-16,-5 17 0 16,3-4 0-16,-1 0 0 0,0 5 0 15,1 0 0-15,1 5 0 16,0 0 0-16,3 2 0 15,-2 0 0-15,7 1 0 16,-1 0 0-16,3-1 0 16,1-1 0-16,1-4 0 15,1-3 0-15,2-3 0 16,1-4 0-16,-1-6 0 16,1-7 0-16,-1-3 0 15,8-8 0-15,-5-4 0 16,6-6 0-16,-5-2 0 15,2-9 0-15,-4-4 0 16,2-2 0-16,-4 0 0 0,-8 2 0 16,4 3 0-16,-9 3 0 15,4 6 0-15,-2 6 0 16,-2 8 0-16,-1 13 0 16,1-12 0-16,-1 12 0 15,0 0 0-15,0 0 0 16,9 19 0-16,-9-19 0 15,0 0 0-15,0 0-158 16,0 0-114-16,0 0-10 16</inkml:trace>
          <inkml:trace contextRef="#ctx0" brushRef="#br0" timeOffset="5.65413E7">18094 17 1023 0,'13'-5'0'0,"-13"5"0"16,10-2 0-16,-10 2 0 15,14-7 0-15,-5 6 0 0,1 0 0 16,2 0 0 0,0 1 0-16,3 0 0 15,1 1 0-15,1-1 0 16,3 1 0-16,0-2 0 15,1 1 0-15,1-1 0 0,-1 0 0 16,0 0 0-16,-3 2 0 16,2 2 0-16,-10-5 0 15,5 5-30-15,-15-3-218 16,9 2 0-16</inkml:trace>
          <inkml:trace contextRef="#ctx0" brushRef="#br0" timeOffset="5.65419E7">18118 152 1023 0,'0'0'0'16,"0"0"0"-16,0 0 0 15,0 0 0-15,9 7 0 16,-9-7 0-16,13 1 0 15,-5-1 0-15,3-1 0 16,1 0 0-16,1 1 0 16,3-2 0-16,0 0 0 15,1 0 0-15,1-1 0 0,1-1 0 16,0 2 0 0,0-2 0-16,0 2 0 0,-1-1 0 15,-4-2 0-15,4 7 0 16,-9-8 0-16,4 8-235 15,-13-2-19-15</inkml:trace>
        </inkml:traceGroup>
        <inkml:traceGroup>
          <inkml:annotationXML>
            <emma:emma xmlns:emma="http://www.w3.org/2003/04/emma" version="1.0">
              <emma:interpretation id="{88D898EA-FCE7-42B6-993F-1781C7DBDA4A}" emma:medium="tactile" emma:mode="ink">
                <msink:context xmlns:msink="http://schemas.microsoft.com/ink/2010/main" type="inkWord" rotatedBoundingBox="22037,1375 23260,1343 23280,2132 22058,2163"/>
              </emma:interpretation>
              <emma:one-of disjunction-type="recognition" id="oneOf7">
                <emma:interpretation id="interp35" emma:lang="en-US" emma:confidence="0.5">
                  <emma:literal>molar</emma:literal>
                </emma:interpretation>
                <emma:interpretation id="interp36" emma:lang="en-US" emma:confidence="0">
                  <emma:literal>molars</emma:literal>
                </emma:interpretation>
                <emma:interpretation id="interp37" emma:lang="en-US" emma:confidence="0">
                  <emma:literal>motor</emma:literal>
                </emma:interpretation>
                <emma:interpretation id="interp38" emma:lang="en-US" emma:confidence="0">
                  <emma:literal>moor</emma:literal>
                </emma:interpretation>
                <emma:interpretation id="interp39" emma:lang="en-US" emma:confidence="0">
                  <emma:literal>moiler</emma:literal>
                </emma:interpretation>
              </emma:one-of>
            </emma:emma>
          </inkml:annotationXML>
          <inkml:trace contextRef="#ctx0" brushRef="#br0" timeOffset="5.65467E7">20281-134 1023 0,'0'0'0'0,"0"0"0"16,11-9 0 0,-11 9 0-16,0 0 0 15,0 0 0-15,-6 12 0 16,1 0 0-16,-1 5 0 0,-2 4 0 16,-2 5 0-16,-2 3 0 15,0 2 0-15,0 2 0 16,-2-2 0-16,1-4 0 15,1-4 0-15,1-4 0 16,1-4 0-16,2-5 0 16,8-10 0-16,-12 8 0 15,12-8 0-15,-1-10 0 0,5-1 0 16,2-2 0 0,3-5 0-16,3-2 0 15,2-4 0-15,3-2 0 16,2 2 0-16,0 1 0 0,0 2 0 15,-1 3 0-15,-2 4 0 16,-1 5 0-16,-4 6 0 16,-1 7 0-16,-6 4 0 15,-1 6 0-15,-4 3 0 16,-3 2 0-16,0 3 0 16,-3 0 0-16,1-2 0 15,0-2 0-15,-1-3 0 16,4-6 0-16,3-9 0 15,0 0 0-15,0 0 0 16,9-7 0-16,2-6 0 16,3-6 0-16,6-3 0 15,0-1 0-15,4-3 0 0,-1 5 0 16,-1 3 0-16,-2 7 0 16,-3 6 0-16,-4 10 0 15,-5 7 0-15,-6 9 0 16,-5 6 0-16,-4 4 0 15,-5 2 0-15,-2 0 0 16,0-3 0-16,-2-5 0 16,2-5 0-16,1-8 0 15,9-2 0-15,4-10 0 0,0 0-157 16,2-23-93 0</inkml:trace>
          <inkml:trace contextRef="#ctx0" brushRef="#br0" timeOffset="5.65471E7">20603-26 1023 0,'0'0'0'16,"-7"13"0"-16,-1 10 0 16,4-12 0-16,-2 2 0 15,0 2 0-15,1-1 0 0,1 0 0 16,2-1 0-16,3-3 0 16,-1-10 0-16,11 10 0 15,1-11 0-15,3-5 0 16,5-4 0-16,5-6 0 15,0-2 0-15,0-2 0 16,1-7 0-16,-3 1 0 16,-5 0 0-16,-4 2 0 15,-8 1 0-15,-7 5 0 16,-8 2 0-16,-4 4 0 16,-5 6 0-16,-4 2 0 15,-1 2 0-15,1 4 0 16,4 3 0-16,-3-7 0 0,9 6 0 15,-1-6-167-15,13 2-83 16</inkml:trace>
          <inkml:trace contextRef="#ctx0" brushRef="#br0" timeOffset="5.65475E7">20978-605 1023 0,'0'0'0'0,"2"17"0"16,-6 6 0-16,5-1 0 15,-4 5 0-15,-1 8 0 16,-3 8 0-16,-1 4 0 16,-3 4 0-16,-3 8 0 15,-2 1 0-15,-1 2 0 16,0-4 0-16,0-6 0 0,13 0 0 15,-15-13 0-15,9-1 0 16,-7-16-163 0,10-1-89-16</inkml:trace>
          <inkml:trace contextRef="#ctx0" brushRef="#br0" timeOffset="5.65482E7">21106-141 1023 0,'-13'0'0'16,"5"7"0"-16,-2 2 0 15,1 4 0-15,-2-1 0 16,1 5 0-16,0-1 0 15,0 2 0-15,3-1 0 16,0-1 0-16,1-3 0 16,4-1 0-16,2-12 0 15,1 12 0-15,-1-12 0 16,11 0 0-16,-3-4 0 16,3-2 0-16,-1-4 0 15,4-1 0-15,-1-1 0 0,0 1 0 16,-1 2 0-16,-1 3 0 15,-1 3 0-15,-2 5 0 16,-8-2 0-16,9 18 0 16,-7-3 0-16,-4 3 0 15,-3 8 0-15,-4-8 0 16,4 7 0-16,-6-9-153 16,5 4-97-16</inkml:trace>
          <inkml:trace contextRef="#ctx0" brushRef="#br0" timeOffset="5.65486E7">21205-64 1023 0,'0'21'0'0,"-2"-1"0"15,-1 0 0-15,0-2 0 16,1-1 0-16,0-5 0 16,1 0 0-16,0-4 0 15,1-8 0-15,0 0 0 16,0 0 0-16,10-19 0 16,-5 2 0-16,-1-7 0 0,1-4 0 15,1-4 0-15,1-3 0 16,0 1 0-16,2 3 0 15,-1 3 0-15,1 5 0 16,0 7 0-16,1 4 0 16,1 9 0-16,-2 7 0 15,12 7 0-15,-16-1 0 16,7 8 0-16,-7-6-150 16,7 6-107-16</inkml:trace>
        </inkml:traceGroup>
        <inkml:traceGroup>
          <inkml:annotationXML>
            <emma:emma xmlns:emma="http://www.w3.org/2003/04/emma" version="1.0">
              <emma:interpretation id="{70CA7C6A-0657-4922-8EBE-FD53D07EB3E0}" emma:medium="tactile" emma:mode="ink">
                <msink:context xmlns:msink="http://schemas.microsoft.com/ink/2010/main" type="inkWord" rotatedBoundingBox="23494,1249 24233,1230 24253,2008 23514,2027"/>
              </emma:interpretation>
              <emma:one-of disjunction-type="recognition" id="oneOf8">
                <emma:interpretation id="interp40" emma:lang="en-US" emma:confidence="0.5">
                  <emma:literal>thx</emma:literal>
                </emma:interpretation>
                <emma:interpretation id="interp41" emma:lang="en-US" emma:confidence="0">
                  <emma:literal>tax</emma:literal>
                </emma:interpretation>
                <emma:interpretation id="interp42" emma:lang="en-US" emma:confidence="0">
                  <emma:literal>flax</emma:literal>
                </emma:interpretation>
                <emma:interpretation id="interp43" emma:lang="en-US" emma:confidence="0">
                  <emma:literal>flux</emma:literal>
                </emma:interpretation>
                <emma:interpretation id="interp44" emma:lang="en-US" emma:confidence="0">
                  <emma:literal>thnx</emma:literal>
                </emma:interpretation>
              </emma:one-of>
            </emma:emma>
          </inkml:annotationXML>
          <inkml:trace contextRef="#ctx0" brushRef="#br0" timeOffset="5.655E7">21600-257 1023 0,'-11'-1'0'16,"11"1"0"-16,0 0 0 15,0 0 0-15,11-2 0 16,-11 2 0-16,14-7 0 16,-5 4 0-16,2-1 0 15,0-1 0-15,3 0 0 16,1 1 0-16,0 1 0 16,3-1 0-16,1 2 0 15,0-1 0-15,1 2 0 16,2 1 0-16,-1-1 0 15,4-3 0-15,-1 7 0 0,-5-6 0 16,4 3-156-16,-9-5-95 16</inkml:trace>
          <inkml:trace contextRef="#ctx0" brushRef="#br0" timeOffset="5.65497E7">21623 69 1023 0,'9'-19'0'0,"-2"-10"0"15,1 1 0-15,2-7 0 16,-1-4 0-16,3-3 0 15,2-5 0-15,3-3 0 16,2-1 0-16,1 0 0 16,4 2 0-16,0 3 0 15,2 4 0-15,0 3 0 16,0 3 0-16,0 5 0 16,-1 3 0-16,-1 5 0 15,0 0 0-15,-2 4 0 16,0 1 0-16,-1 4 0 15,-1 3 0-15,-2 3 0 0,-2-1 0 16,0 5 0-16,-16 4 0 16,16 0 0-16,-16 0 0 15,14 10-144-15,-14-10-107 16</inkml:trace>
          <inkml:trace contextRef="#ctx0" brushRef="#br0" timeOffset="5.65504E7">22163-589 1023 0,'0'0'0'0,"4"11"0"16,-8 1 0-16,-3 5 0 16,-3 6 0-16,-4 6 0 15,-3 8 0-15,-3 4 0 16,-3 5 0-16,-1 2 0 16,0-1 0-16,-1 0 0 15,2-1 0-15,2-5 0 16,2-4 0-16,1-5 0 15,3-18 0-15,5 10 0 16,-3-13 0-16,7 1-150 16,-2-11-103-16</inkml:trace>
          <inkml:trace contextRef="#ctx0" brushRef="#br0" timeOffset="5.65509E7">22046-154 1023 0,'-10'11'0'0,"3"6"0"16,-1-1 0-16,2 3 0 0,-2-2 0 15,2-2 0-15,1 0 0 16,1-3 0-16,2-2 0 16,1-2 0-16,1-8 0 15,0 0 0-15,0 0 0 16,14 2 0-16,-6-9 0 16,2-2 0-16,2-2 0 15,-1-1 0-15,2-2 0 16,-1 3 0-16,-2 0 0 15,-1 6 0-15,-9 5 0 16,12-2 0-16,-10 10 0 16,-2 4 0-16,-1 3 0 15,-2 3 0-15,0 3 0 0,-6-4 0 16,8 7 0-16,-6-9 0 16,8 0-172-16,-1-15-82 15</inkml:trace>
          <inkml:trace contextRef="#ctx0" brushRef="#br0" timeOffset="5.65514E7">22321-208 1023 0,'0'0'0'16,"-12"5"0"-16,5 4 0 16,-4 2 0-16,-2 4 0 15,0 4 0-15,-5 2 0 16,1 5 0-16,-1-1 0 15,0 2 0-15,2-3 0 16,2-1 0-16,2-26 0 16,6 22 0-16,-2-9 0 15,8 1-154-15,0-11-101 0,0 0-1 16</inkml:trace>
          <inkml:trace contextRef="#ctx0" brushRef="#br0" timeOffset="5.65511E7">22198-186 1023 0,'0'0'0'16,"0"0"0"-16,0 0 0 16,4 17 0-1,0-5 0-15,1 3 0 0,1 0 0 16,3 2 0-16,1 2 0 16,1 0 0-16,1-1 0 15,2-1 0-15,2 2 0 16,-6-9 0-16,5 3 0 15,-6-9-179-15,4 2-74 16</inkml:trace>
        </inkml:traceGroup>
        <inkml:traceGroup>
          <inkml:annotationXML>
            <emma:emma xmlns:emma="http://www.w3.org/2003/04/emma" version="1.0">
              <emma:interpretation id="{C2B23DBE-061D-493F-9CE7-D810F4498B40}" emma:medium="tactile" emma:mode="ink">
                <msink:context xmlns:msink="http://schemas.microsoft.com/ink/2010/main" type="inkWord" rotatedBoundingBox="24576,1308 25125,1294 25143,1992 24594,2007"/>
              </emma:interpretation>
              <emma:one-of disjunction-type="recognition" id="oneOf9">
                <emma:interpretation id="interp45" emma:lang="en-US" emma:confidence="0.5">
                  <emma:literal>of</emma:literal>
                </emma:interpretation>
                <emma:interpretation id="interp46" emma:lang="en-US" emma:confidence="0">
                  <emma:literal>at</emma:literal>
                </emma:interpretation>
                <emma:interpretation id="interp47" emma:lang="en-US" emma:confidence="0">
                  <emma:literal>aft</emma:literal>
                </emma:interpretation>
                <emma:interpretation id="interp48" emma:lang="en-US" emma:confidence="0">
                  <emma:literal>off</emma:literal>
                </emma:interpretation>
                <emma:interpretation id="interp49" emma:lang="en-US" emma:confidence="0">
                  <emma:literal>oft</emma:literal>
                </emma:interpretation>
              </emma:one-of>
            </emma:emma>
          </inkml:annotationXML>
          <inkml:trace contextRef="#ctx0" brushRef="#br0" timeOffset="5.65526E7">22819-147 1023 0,'0'0'0'15,"0"0"0"-15,-10 6 0 16,10-6 0-16,-8 2 0 16,8-2 0-16,-16 9 0 0,6-1 0 15,-2 4 0-15,-2 4 0 16,1 2 0-16,-2 3 0 16,2-1 0-16,3 0 0 15,1-1 0-15,1-3 0 16,5-4 0-16,2-2 0 15,1-10 0-15,9 7 0 16,1-10 0-16,3-3 0 16,4-6 0-16,0-2 0 15,2-4 0-15,1-3 0 16,-3-1 0-16,-2-2 0 16,-2 0 0-16,-5 3 0 15,-1 2 0-15,-5 4 0 0,-2 3 0 16,0 12 0-16,-6-8 0 15,6 8 0-15,-9 11 0 16,5-1 0-16,0 1 0 16,0 5 0-16,2 2 0 15,2 0 0-15,4 0 0 16,1 0 0-16,2-1 0 16,3-1 0-16,0-2 0 15,1-3 0-15,3-4 0 16,-2-4 0-16,1-6 0 15,-2-6 0-15,0-8 0 16,-2-5 0-16,-2-7 0 16,1-6 0-16,-3-6 0 0,1-9 0 15,-2-3 0-15,1-3 0 16,1 0 0-16,0 0 0 16,3 2 0-16,2 5 0 15,1 7 0-15,1 9 0 16,-1 5 0-16,3 9 0 15,-1 6 0-15,1 5 0 16,-1 3 0-16,2 4 0 16,0 2 0-16,0 3 0 15,6 4 0-15,-9-4 0 0,4 9 0 16,-17-13-158-16,16 23-97 16</inkml:trace>
          <inkml:trace contextRef="#ctx0" brushRef="#br0" timeOffset="5.65529E7">22724-230 1023 0,'0'0'0'0,"10"4"0"15,0-10 0-15,10 2 0 16,3-2 0-16,7-2 0 16,2 0 0-16,2-1 0 15,3 0 0-15,-1 0 0 16,-3 1 0-16,-2 4 0 16,1 2 0-16,-11-4 0 15,1 7 0-15,-8-4-188 16,1 5-66-16</inkml:trace>
        </inkml:traceGroup>
        <inkml:traceGroup>
          <inkml:annotationXML>
            <emma:emma xmlns:emma="http://www.w3.org/2003/04/emma" version="1.0">
              <emma:interpretation id="{79B6793D-2CE2-4C12-BF05-6469903DF2E7}" emma:medium="tactile" emma:mode="ink">
                <msink:context xmlns:msink="http://schemas.microsoft.com/ink/2010/main" type="inkWord" rotatedBoundingBox="25358,1530 27226,1482 27239,1974 25371,2023"/>
              </emma:interpretation>
              <emma:one-of disjunction-type="recognition" id="oneOf10">
                <emma:interpretation id="interp50" emma:lang="en-US" emma:confidence="0.5">
                  <emma:literal>mixture</emma:literal>
                </emma:interpretation>
                <emma:interpretation id="interp51" emma:lang="en-US" emma:confidence="0">
                  <emma:literal>Mixture</emma:literal>
                </emma:interpretation>
                <emma:interpretation id="interp52" emma:lang="en-US" emma:confidence="0">
                  <emma:literal>mixtures</emma:literal>
                </emma:interpretation>
                <emma:interpretation id="interp53" emma:lang="en-US" emma:confidence="0">
                  <emma:literal>mixer</emma:literal>
                </emma:interpretation>
                <emma:interpretation id="interp54" emma:lang="en-US" emma:confidence="0">
                  <emma:literal>mixers</emma:literal>
                </emma:interpretation>
              </emma:one-of>
            </emma:emma>
          </inkml:annotationXML>
          <inkml:trace contextRef="#ctx0" brushRef="#br0" timeOffset="5.6554E7">23556-236 1023 0,'0'0'0'16,"0"0"0"-16,0 0 0 0,0 0 0 15,3 9 0-15,-5 1 0 16,-3 3 0-16,-1 4 0 15,-2 2 0 1,-1 2 0-16,-2 2 0 16,1 0 0-16,-2-1 0 15,1-3 0-15,1-3 0 16,2-5 0-16,1-1 0 16,7-10 0-16,-8 7 0 0,8-7 0 15,1-9 0 1,-1 9 0-16,11-19 0 15,0 2 0-15,2-3 0 16,1-2 0-16,4-1 0 0,1 2 0 0,-1 2 0 16,1 2 0-16,-2 6 0 15,-3 7 0-15,-4 6 0 16,-1 5 0-16,-6 6 0 16,-2 2 0-16,-3 3 0 15,-3 2 0-15,0 0 0 16,-2-2 0-16,1-3 0 15,-1-2 0-15,3-4 0 0,4-9 0 16,0 0 0 0,0 0 0-16,12-10 0 15,0-5 0-15,4-5 0 16,3-4 0-16,4-2 0 0,1 0 0 16,1 2 0-16,-2 5 0 15,-3 5 0-15,-2 5 0 16,-6 11 0-16,-2 7 0 15,-6 8 0-15,-3 5 0 16,-4 4 0-16,-3 5 0 16,-2 3 0-16,-2 1 0 15,-1 0 0-15,-4-9 0 16,10 1 0-16,-5-12-162 16,8-1-93-16</inkml:trace>
          <inkml:trace contextRef="#ctx0" brushRef="#br0" timeOffset="5.65544E7">23973-143 1023 0,'0'0'0'15,"0"0"0"-15,0 0 0 16,0 0 0-16,2 13 0 15,-5-4 0-15,1 1 0 0,-2 2 0 16,-2 1 0-16,1-1 0 16,-23-3 0-16,26 2 0 15,2-11 0-15,-8 7-185 16,8-7-72-16</inkml:trace>
          <inkml:trace contextRef="#ctx0" brushRef="#br0" timeOffset="5.65547E7">23936-279 1023 0,'0'0'0'0,"-1"-12"0"0,1 12 0 16,2-9 0-1,-2 9 0-15,0 0 0 0,-5-12 0 16,5 12 0-16,0 0 0 16,0 0-187-16,1-8-73 15</inkml:trace>
          <inkml:trace contextRef="#ctx0" brushRef="#br0" timeOffset="5.65555E7">24233-250 1023 0,'0'0'0'0,"0"0"0"16,-10 0 0-16,10 0 0 15,-12 16 0-15,2-2 0 16,-1 4 0-16,-5 2 0 0,0 4 0 15,-2 0 0-15,0 1 0 16,0 0 0-16,0-4 0 16,3-2 0-16,1-3 0 15,4 21 0-15,-1-31 0 16,8 5 0-16,-5-10-166 16,8-1-88-16</inkml:trace>
          <inkml:trace contextRef="#ctx0" brushRef="#br0" timeOffset="5.65551E7">24094-272 1023 0,'12'3'0'0,"-12"-3"0"16,10 3 0-16,-10-3 0 0,12 8 0 15,-12-8 0-15,13 13 0 16,-8-4 0-16,1 4 0 16,0 0 0-16,0 3 0 15,2 2 0-15,-1 2 0 16,0 2 0-16,2-1 0 16,-2 1 0-16,2-4 0 15,-1 4 0-15,-6-10 0 16,6 1 0-16,-8-13-177 15,0 0-78-15</inkml:trace>
          <inkml:trace contextRef="#ctx0" brushRef="#br0" timeOffset="5.65563E7">24269-213 1023 0,'20'0'0'0,"-3"-6"0"0,10 5 0 15,-2-3 0-15,3 0 0 16,1 1 0-16,-1 1 0 16,1-1 0-16,-2 0 0 15,-4 1 0-15,-2 0 0 16,-3 1 0-16,-3-1 0 15,-5 1 0-15,0 1 0 16,-10 0 0-16,12 0 0 16,-12 0 0-16,0 0 0 15,0 0 0-15,0 0 0 16,0 0-196-16,0 0-58 16</inkml:trace>
          <inkml:trace contextRef="#ctx0" brushRef="#br0" timeOffset="5.65559E7">24543-447 1023 0,'0'0'0'0,"0"0"0"15,11-9 0-15,-11 9 0 0,0 0 0 16,0 0 0-16,-1 15 0 16,-2-4 0-16,0 5 0 15,-3 6 0-15,0 2 0 16,-2 6 0-16,0 4 0 15,-2 2 0-15,0-18 0 16,2 23 0-16,-6-9 0 16,7 2-186-16,-7-10-69 0</inkml:trace>
          <inkml:trace contextRef="#ctx0" brushRef="#br0" timeOffset="5.65571E7">24665-243 1023 0,'0'0'0'16,"0"0"0"-16,0 0 0 16,0 0 0-16,0 0 0 15,-3 10 0-15,-1 1 0 0,-2 0 0 16,-1 5 0-16,0 0 0 15,2 0 0-15,0 0 0 16,0-1 0 0,2-2 0-16,1-4 0 0,2-9 0 15,5 14 0-15,-5-14 0 16,8 4 0-16,-8-4 0 16,12-6 0-16,-12 6 0 15,12-11 0-15,-4 1 0 16,-1-1 0-16,1-3 0 15,-1-1 0-15,3-2 0 16,-3 1 0-16,0 2 0 0,1-2 0 16,-4 6 0-16,2 1 0 15,-6 9 0-15,8-9 0 16,-8 9 0 0,0 0 0-16,6 14 0 0,-5-5 0 15,1 4 0-15,-1 1 0 16,-1 4 0-16,1 1 0 15,-2-1 0-15,2-1 0 16,-2 1 0-16,-14-6 0 16,19 4 0-16,-4-16 0 15,6 14-189-15,-6-14-67 16</inkml:trace>
          <inkml:trace contextRef="#ctx0" brushRef="#br0" timeOffset="5.65575E7">24900-246 1023 0,'0'0'0'0,"0"0"0"16,-5 15 0-16,6-6 0 15,0 2 0-15,2 3 0 16,-1 2 0-16,0 0 0 16,0 3 0-16,-1-2 0 15,1-3 0-15,-1-2 0 16,2-3 0-16,-3-9 0 16,3 8 0-16,-3-8 0 0,3-10 0 15,0-1 0-15,0-5 0 16,1-5 0-16,0-6 0 15,5-3 0-15,0-1 0 16,2-1 0-16,-1 1 0 16,2 4 0-16,-1 6 0 15,0 5 0-15,-1 6 0 16,-10 10 0-16,13-1 0 16,-13 1 0-16,0 16 0 15,3-1 0-15,-6-5 0 16,2 6-216-16,-7-6-46 15</inkml:trace>
          <inkml:trace contextRef="#ctx0" brushRef="#br0" timeOffset="5.6558E7">25115-210 1023 0,'18'9'0'16,"-13"2"0"-16,8 3 0 16,-3-13 0-16,2 0 0 0,2-2 0 15,0-2 0-15,0-3 0 16,0 1 0-1,3-4 0-15,-2-1 0 16,1-3 0-16,-3-1 0 0,-2-1 0 16,-3-3 0-16,-5 3 0 15,-1 0 0-15,-7 2 0 16,-3 4 0-16,-3 4 0 16,-6 5 0-16,-2 4 0 15,-2 6 0-15,0 4 0 16,-1 4 0-16,-2 3 0 15,3 3 0-15,2 0 0 16,2 1 0-16,6 1 0 16,3-1 0-16,7-1 0 15,8-3 0-15,2 23 0 16,3-31 0-16,13 3 0 16,-2-11-201-16,11 0-63 0</inkml:trace>
        </inkml:traceGroup>
        <inkml:traceGroup>
          <inkml:annotationXML>
            <emma:emma xmlns:emma="http://www.w3.org/2003/04/emma" version="1.0">
              <emma:interpretation id="{BCC2D222-5D6C-4E54-88E9-C07234E906A1}" emma:medium="tactile" emma:mode="ink">
                <msink:context xmlns:msink="http://schemas.microsoft.com/ink/2010/main" type="inkWord" rotatedBoundingBox="27924,1222 30184,1164 30213,2282 27954,2341"/>
              </emma:interpretation>
              <emma:one-of disjunction-type="recognition" id="oneOf11">
                <emma:interpretation id="interp55" emma:lang="en-US" emma:confidence="0.5">
                  <emma:literal>(mot)</emma:literal>
                </emma:interpretation>
                <emma:interpretation id="interp56" emma:lang="en-US" emma:confidence="0">
                  <emma:literal>(molt)</emma:literal>
                </emma:interpretation>
                <emma:interpretation id="interp57" emma:lang="en-US" emma:confidence="0">
                  <emma:literal>[mot)</emma:literal>
                </emma:interpretation>
                <emma:interpretation id="interp58" emma:lang="en-US" emma:confidence="0">
                  <emma:literal>(mort)</emma:literal>
                </emma:interpretation>
                <emma:interpretation id="interp59" emma:lang="en-US" emma:confidence="0">
                  <emma:literal>[molt)</emma:literal>
                </emma:interpretation>
              </emma:one-of>
            </emma:emma>
          </inkml:annotationXML>
          <inkml:trace contextRef="#ctx0" brushRef="#br0" timeOffset="5.68532E7">26253-546 1023 0,'0'0'0'0,"0"0"0"15,2-8 0-15,-2 8 0 16,0 0 0 0,0 0 0-16,0 0 0 0,0 0 0 15,-10-6 0-15,10 6 0 16,0 0 0-16,-12 6 0 15,12-6 0-15,-13 13 0 16,3-3 0-16,-1 2 0 16,-1 5 0-16,-2 3 0 15,-2 4 0-15,0 2 0 16,-2 6 0-16,0 4 0 16,1 1 0-16,0 2 0 15,3 2 0-15,2 1 0 16,1-1 0-16,4 2 0 15,5-3 0-15,4-2 0 16,5-1 0-16,4-4 0 0,3-4 0 16,2-4 0-16,3-5 0 15,3-6 0-15,-3-21 0 16,4 15 0-16,-10-9 0 16,4 2-221-16,-9-9-41 15</inkml:trace>
          <inkml:trace contextRef="#ctx0" brushRef="#br0" timeOffset="5.68608E7">26620 8 1023 0,'3'-8'0'16,"-3"8"0"-16,11-5 0 15,-3 4 0-15,3 0 0 16,2 0 0-16,5 0 0 0,3-1 0 16,2 1 0-16,3-1 0 15,5 2 0-15,3-3 0 16,3 0 0-16,4 1 0 16,4-2 0-16,2 0 0 15,4 0 0-15,4 0 0 16,3-2 0-16,2 1 0 15,2 0 0-15,3-2 0 16,-1 2 0-16,-1-2 0 16,1 3 0-16,-5 1 0 15,-4-1 0-15,-4 2 0 16,-6 0 0-16,-5-1 0 16,-4 2 0-16,-5 3 0 0,-3-3 0 15,-3 0 0-15,-3 0 0 16,-3 0 0-16,-4 1 0 15,-3 0 0-15,-4 0 0 16,-8 0 0-16,0 0 0 16,0 0 0-16,-21-1-252 15,5 2-9-15</inkml:trace>
          <inkml:trace contextRef="#ctx0" brushRef="#br0" timeOffset="5.68561E7">26732-530 1023 0,'0'0'0'0,"0"0"0"15,-3 13 0-15,3-13 0 16,0 0 0-16,0 0 0 16,0 0 0-16,0 0 0 15,0 0 0-15,0 0 0 16,0 0 0-16,0 0 0 15,0 0 0-15,1 8 0 16,-1-8 0-16,1 10 0 16,-1-10 0-16,1 17 0 0,-2-6 0 15,0 3 0-15,0 1 0 16,-1 1 0 0,-1 0 0-16,1 0 0 15,0 0 0-15,-1 1 0 0,1-1 0 16,0-3 0-16,1 0 0 15,-1 0 0-15,1-2 0 16,0-2 0-16,0-1 0 16,1-8 0-16,-2 10 0 15,2-10 0-15,0 0 0 16,0 0 0-16,0 0 0 16,0 0 0-16,0 0 0 15,2-10 0-15,0 2 0 0,0-2 0 16,0-1 0-1,1-2 0-15,1-2 0 16,1 0 0-16,-1-2 0 16,2 0 0-16,-1-1 0 0,2 1 0 15,-1 2 0-15,2 1 0 16,-1 3 0-16,-2 0 0 16,1 3 0-16,-6 8 0 15,11-8 0-15,-11 8 0 16,10-3 0-16,-10 3 0 15,0 0 0-15,10 6 0 16,-10-6 0-16,6 13 0 0,-3-2 0 16,-2 1 0-1,1 3 0-15,-1 2 0 16,-1 1 0-16,0 0 0 16,-1-1 0-16,1-3 0 15,-1-2 0-15,0-2 0 0,1-2 0 16,0-8 0-16,0 0 0 15,0 0 0-15,0 0 0 16,0 0 0-16,6-8 0 16,-2 0 0-16,3-3 0 15,3-2 0-15,2-2 0 16,2 0 0-16,0 0 0 16,3 0 0-16,0 2 0 15,0 2 0-15,-1 2 0 16,-1 3 0-16,-2 5 0 15,-3 2 0-15,-2 6 0 16,-4 2 0-16,-3 5 0 0,-2 1 0 16,-2 2 0-16,0 1 0 15,-2-1 0-15,0-1 0 16,0-2 0-16,1-3 0 16,24 1 0-16,-20-12 0 15,0 11 0-15,0-11-219 16,0 0-39-16</inkml:trace>
          <inkml:trace contextRef="#ctx0" brushRef="#br0" timeOffset="5.68565E7">27122-393 1023 0,'-8'19'0'0,"3"-8"0"16,2 0 0-16,-1-1 0 15,3 1 0-15,1-2 0 16,1 1 0-16,3-2 0 16,-4-8 0-16,15 11 0 15,-2-10 0-15,3-3 0 16,4-4 0-16,3-4 0 15,1-3 0-15,0-4 0 16,-2-3 0-16,-3-1 0 0,-5-1 0 16,-5 1 0-16,-6 3 0 15,-7 2 0-15,-4 2 0 16,-5 6 0-16,-3 5 0 16,-1 2 0-16,-1 4 0 15,-1 1 0-15,-1 0 0 16,9 6 0-16,-4-5 0 15,8 4-238-15,-3-7-18 16</inkml:trace>
          <inkml:trace contextRef="#ctx0" brushRef="#br0" timeOffset="5.68571E7">27389-771 1023 0,'0'0'0'15,"0"0"0"-15,0 0 0 16,0 0 0-16,0 0 0 15,0 0 0-15,0 0 0 16,0 0 0-16,0 0 0 16,8 3 0-16,-8-3 0 15,3 12 0-15,-1-3 0 16,0 1 0-16,1 4 0 0,-1 2 0 16,0 5 0-1,0 1 0-15,0 3 0 16,-2 2 0-16,1 2 0 15,-1 0 0-15,-1 1 0 16,0-2 0-16,0-2 0 0,-1-3 0 16,-1-2 0-16,2-4 0 15,0-5 0-15,0-2 0 16,1-10 0-16,3 13 0 16,-3-13 0-16,0 0 0 15,0-10-236-15,0 10-26 16</inkml:trace>
          <inkml:trace contextRef="#ctx0" brushRef="#br0" timeOffset="5.68651E7">28058-634 1023 0,'3'-9'0'16,"-3"9"0"-16,8-8 0 15,-8 8 0-15,10 1 0 16,-10-1 0-16,16 12 0 16,-8-2 0-16,1 2 0 15,3 5 0-15,-1 4 0 16,0 3 0-16,3 4 0 16,-1 3 0-16,1 7 0 0,1 2 0 15,1 4 0 1,-1 4 0-16,-1 3 0 15,0 2 0-15,-4 1 0 16,0 1 0-16,-5 0 0 0,-3-3 0 16,-4-3 0-16,-2-2 0 15,-6-5 0-15,-2-3 0 16,-2-4 0-16,-1-5 0 16,0-4 0-16,0-4 0 15,2 0 0-15,-1-12 0 16,8 1-9-16,-3-13-260 15,9 2-2-15</inkml:trace>
        </inkml:traceGroup>
      </inkml:traceGroup>
    </inkml:traceGroup>
    <inkml:traceGroup>
      <inkml:annotationXML>
        <emma:emma xmlns:emma="http://www.w3.org/2003/04/emma" version="1.0">
          <emma:interpretation id="{7FE04BDC-DC44-40AD-87AE-4A528B81690B}" emma:medium="tactile" emma:mode="ink">
            <msink:context xmlns:msink="http://schemas.microsoft.com/ink/2010/main" type="paragraph" rotatedBoundingBox="9315,2065 10976,2423 10815,3169 9154,281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2708A11-ACD8-45EB-B5DE-CF31D70D2536}" emma:medium="tactile" emma:mode="ink">
              <msink:context xmlns:msink="http://schemas.microsoft.com/ink/2010/main" type="inkBullet" rotatedBoundingBox="9239,2420 9478,2471 9442,2638 9203,2586"/>
            </emma:interpretation>
            <emma:one-of disjunction-type="recognition" id="oneOf12">
              <emma:interpretation id="interp60" emma:lang="en-US" emma:confidence="1">
                <emma:literal>m</emma:literal>
              </emma:interpretation>
              <emma:interpretation id="interp61" emma:lang="en-US" emma:confidence="0">
                <emma:literal>M</emma:literal>
              </emma:interpretation>
              <emma:interpretation id="interp62" emma:lang="en-US" emma:confidence="0">
                <emma:literal>mm</emma:literal>
              </emma:interpretation>
              <emma:interpretation id="interp63" emma:lang="en-US" emma:confidence="0">
                <emma:literal>ml</emma:literal>
              </emma:interpretation>
              <emma:interpretation id="interp64" emma:lang="en-US" emma:confidence="0">
                <emma:literal>ms</emma:literal>
              </emma:interpretation>
            </emma:one-of>
          </emma:emma>
        </inkml:annotationXML>
        <inkml:trace contextRef="#ctx0" brushRef="#br0" timeOffset="7.58849E7">7328 512 14 0,'0'0'10'16,"0"0"0"-16,0 0 1 15,0 0-2-15,0 0-1 0,0 0 0 16,-3-9-1-16,3 9-1 16,0 0-2-16,0 0-1 15,0 0 0-15,0 0 0 16,0 0 1-16,0 0 1 16,0 0 0-16,0 0 2 15,0 0 0-15,0 0 2 16,0 0 16-16,-10-7 188 15,10 7 9-15,0 0-1 16,0 0-12-16,0 0-209 16,1 9 0-16,-1-9 0 15,0 0 0-15,0 0 0 16,0 0 0-16,-2 11 0 0,2-11 0 16,1 10 0-16,-1-10 0 15,1 9 0-15,-1-9 0 16,3 14 0-16,-3-14 0 15,0 14 0-15,0-14 0 16,-1 16 0-16,1-16 0 16,1 17 0-16,-1-17 0 15,-1 15 0-15,1-15 0 16,-3 14 0-16,3-14 0 16,-3 9 0-16,3-9 0 15,0 0 0-15,0 0 0 16,0 0 0-16,0 0 0 15,0 0 0-15,0 0 0 0,-1-14 0 16,1 3 0-16,3-2 0 16,-2-1 0-16,7-2 0 15,-2 1 0 1,0 1 0-16,-1 1 0 0,1 2 0 16,-6 11 0-16,13-14 0 15,-13 14 0-15,10-4 0 16,-10 4 0-16,0 0 0 15,11 6 0-15,-11-6 0 16,8 11 0-16,-8-11 0 16,5 18 0-16,-3-7 0 15,0 0 0-15,0 1 0 0,0 0 0 16,0 0 0-16,-4-1 0 16,2-2 0-16,0-9 0 15,-1 13 0 1,1-13 0-16,0 0 0 15,0 0 0-15,0 0 0 0,0 0 0 16,0 0 0-16,0-9 0 16,4 0 0-16,1-2 0 15,1-3 0-15,0-1 0 16,7 0 0-16,-6 3 0 16,2 0 0-16,-1 0 0 15,-8 12 0-15,13-12 0 16,-13 12 0-16,9-4 0 0,-9 4 0 15,0 0 0 1,0 0 0-16,9 11 0 16,-9-11 0-16,6 12 0 15,-6-12 0-15,6 19 0 0,-1-7 0 16,-2 1 0-16,1 1 0 16,-2 1 0-16,1 0 0 15,0-1 0-15,2 1 0 16,-6-6 0-16,5 5 0 15,-4-14 0-15,-1 11-38 16,1-11-218-16,-10-4-7 16,1-7-12-16,2-1 85 15</inkml:trace>
      </inkml:traceGroup>
      <inkml:traceGroup>
        <inkml:annotationXML>
          <emma:emma xmlns:emma="http://www.w3.org/2003/04/emma" version="1.0">
            <emma:interpretation id="{7F570CB3-C7A4-46C8-8888-CDC7F6B39B03}" emma:medium="tactile" emma:mode="ink">
              <msink:context xmlns:msink="http://schemas.microsoft.com/ink/2010/main" type="line" rotatedBoundingBox="9781,2165 10976,2423 10815,3169 9620,2912"/>
            </emma:interpretation>
          </emma:emma>
        </inkml:annotationXML>
        <inkml:traceGroup>
          <inkml:annotationXML>
            <emma:emma xmlns:emma="http://www.w3.org/2003/04/emma" version="1.0">
              <emma:interpretation id="{89370488-CD62-4518-9ACC-C5ECF96BC4B3}" emma:medium="tactile" emma:mode="ink">
                <msink:context xmlns:msink="http://schemas.microsoft.com/ink/2010/main" type="inkWord" rotatedBoundingBox="9781,2165 10976,2423 10815,3169 9620,2912"/>
              </emma:interpretation>
              <emma:one-of disjunction-type="recognition" id="oneOf13">
                <emma:interpretation id="interp65" emma:lang="en-US" emma:confidence="0">
                  <emma:literal>It</emma:literal>
                </emma:interpretation>
                <emma:interpretation id="interp66" emma:lang="en-US" emma:confidence="0">
                  <emma:literal>at</emma:literal>
                </emma:interpretation>
                <emma:interpretation id="interp67" emma:lang="en-US" emma:confidence="0">
                  <emma:literal>I</emma:literal>
                </emma:interpretation>
                <emma:interpretation id="interp68" emma:lang="en-US" emma:confidence="0">
                  <emma:literal>de</emma:literal>
                </emma:interpretation>
                <emma:interpretation id="interp69" emma:lang="en-US" emma:confidence="0">
                  <emma:literal>ott</emma:literal>
                </emma:interpretation>
              </emma:one-of>
            </emma:emma>
          </inkml:annotationXML>
          <inkml:trace contextRef="#ctx0" brushRef="#br0" timeOffset="24937.7738">8248 856 1023 0,'0'0'0'15,"-18"-6"0"-15,18 6 0 16,-22-2 0-16,9 1 0 15,-1 4 0-15,-3-1 0 16,-1 3 0-16,1 3 0 16,-2 2 0-16,0 3 0 15,2 2 0-15,-2 2 0 16,3 1 0-16,1 1 0 16,3-3 0-16,2 0 0 15,3-2 0-15,7-14 0 16,0 14 0-16,0-14 0 15,21 4 0-15,-2-9 0 0,7-1 0 16,4-6 0-16,5-5 0 16,3-4 0-16,0-2 0 15,0-7 0-15,-3-1 0 16,-3-4 0-16,-6-5 0 16,-5-3 0-16,-5-1 0 15,-6 1 0-15,-5 2 0 16,-3 5 0-16,-4 5 0 15,-1 6 0-15,-4 8 0 16,7 17 0-16,-13-7 0 16,13 7 0-16,-11 21 0 15,6-1 0-15,0 5 0 16,0 2 0-16,2 4 0 0,3 3 0 16,1 1 0-16,2 1 0 15,1 0 0-15,2 0 0 16,0 0 0-16,2-1 0 15,-2-3 0-15,1-1 0 16,-1-4 0-16,-1-2 0 16,4 0 0-16,-11-14 0 15,8 3 0-15,-6-14-202 16,0 0-48-16</inkml:trace>
          <inkml:trace contextRef="#ctx0" brushRef="#br0" timeOffset="24038.5263">7793 541 1023 0,'14'-7'0'15,"18"6"0"-15,16-8 0 16,0 2 0-16,10-2 0 15,9 0 0-15,8-1 0 16,5 0 0-16,2 2 0 16,1-1 0-16,0 3 0 15,-2-1 0-15,-9 2 0 16,-3 2 0-16,-11-1 0 16,-7 1 0-16,-10 2 0 15,-8 0 0-15,-11 1 0 16,-8 0 0-16,-14 0 0 15,0 0 0-15,0 0 0 16,-29 6 0-16,14 0 0 0,-13-7-176 16,4 6-71-16</inkml:trace>
          <inkml:trace contextRef="#ctx0" brushRef="#br0" timeOffset="25869.4411">8547 986 1023 0,'0'0'0'16,"0"0"0"-16,14-12 0 15,-14 12 0-15,24-8 0 16,-8 4 0-16,4 2 0 0,2 0 0 15,2 1 0 1,2-2 0-16,1 4 0 16,-1-2 0-16,0 0 0 15,0 0 0-15,1-1 0 0,-3 1 0 16,0 1 0-16,-3 0 0 16,-1 0 0-16,0 5 0 15,-20-5 0-15,20-1 0 16,-20 1-196-16,0 0-60 15</inkml:trace>
          <inkml:trace contextRef="#ctx0" brushRef="#br0" timeOffset="25485.648">8596 814 1023 0,'0'0'0'0,"8"-12"0"16,4 2 0-16,-1 4 0 15,5 1 0-15,4-3 0 16,7-1 0-16,0 1 0 0,2 2 0 16,-2 1 0-1,1 2 0-15,-6 1 0 16,-3 5 0-16,-7 0 0 0,-12-3 0 15,8 20 0-15,-16-3 0 16,-6 1 0-16,-4 6 0 16,-5 1 0-16,-4 2 0 15,-1-1 0-15,0 3 0 16,2-3 0-16,2 0 0 16,5-5 0-16,4-1 0 15,5-4 0-15,5-1 0 16,5-3 0-16,0-12 0 15,13 17 0-15,2-12 0 0,3-2 0 16,7 0 0 0,2-3 0-16,1 0 0 15,0-3 0-15,-1 1 0 16,-2-2 0-16,-3 2 0 0,-7-1 0 16,-3-13 0-16,-1 18 0 15,-11-2 0-15,0 0-181 16,-16-7-66-16</inkml:trace>
        </inkml:traceGroup>
      </inkml:traceGroup>
    </inkml:traceGroup>
    <inkml:traceGroup>
      <inkml:annotationXML>
        <emma:emma xmlns:emma="http://www.w3.org/2003/04/emma" version="1.0">
          <emma:interpretation id="{A9EB8DB4-7443-4A89-9E3B-779375A66DB7}" emma:medium="tactile" emma:mode="ink">
            <msink:context xmlns:msink="http://schemas.microsoft.com/ink/2010/main" type="paragraph" rotatedBoundingBox="4110,3923 6302,3799 6329,4269 4137,43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15B404-E6DC-4F2F-8591-5A50FD97532F}" emma:medium="tactile" emma:mode="ink">
              <msink:context xmlns:msink="http://schemas.microsoft.com/ink/2010/main" type="line" rotatedBoundingBox="4110,3923 6302,3799 6329,4269 4137,4393"/>
            </emma:interpretation>
          </emma:emma>
        </inkml:annotationXML>
        <inkml:traceGroup>
          <inkml:annotationXML>
            <emma:emma xmlns:emma="http://www.w3.org/2003/04/emma" version="1.0">
              <emma:interpretation id="{715C1E1D-75BC-4F68-AB2C-6DC62BF3EBC0}" emma:medium="tactile" emma:mode="ink">
                <msink:context xmlns:msink="http://schemas.microsoft.com/ink/2010/main" type="inkWord" rotatedBoundingBox="4110,3923 6302,3799 6329,4269 4137,4393"/>
              </emma:interpretation>
              <emma:one-of disjunction-type="recognition" id="oneOf14">
                <emma:interpretation id="interp70" emma:lang="en-US" emma:confidence="1">
                  <emma:literal>in</emma:literal>
                </emma:interpretation>
                <emma:interpretation id="interp71" emma:lang="en-US" emma:confidence="0">
                  <emma:literal>an</emma:literal>
                </emma:interpretation>
                <emma:interpretation id="interp72" emma:lang="en-US" emma:confidence="0">
                  <emma:literal>on</emma:literal>
                </emma:interpretation>
                <emma:interpretation id="interp73" emma:lang="en-US" emma:confidence="0">
                  <emma:literal>n</emma:literal>
                </emma:interpretation>
                <emma:interpretation id="interp74" emma:lang="en-US" emma:confidence="0">
                  <emma:literal>•n</emma:literal>
                </emma:interpretation>
              </emma:one-of>
            </emma:emma>
          </inkml:annotationXML>
          <inkml:trace contextRef="#ctx0" brushRef="#br0" timeOffset="133112.2253">2245 1963 6 0,'0'0'6'15,"0"0"0"-15,0 0-1 0,-8 22 162 16,8-22 47 0,-6 22 2-16,10 0-1 15,-4-22-27-15,-6 35-188 16,6-35 0-16,-11 42 0 0,11-42 0 15,-10 40 0-15,8-18 0 16,4 2 0-16,-2 1 0 16,2-3 0-16,2-2 0 15,2-2 0-15,1 0 0 16,-7-18 0-16,14 24 0 16,-14-24 0-16,20 10 0 15,-20-10 0-15,28 0 0 16,-28 0 0-16,32-10 0 15,-32 10 0-15,35-20 0 16,-13 10 0-16,0-4 0 16,7 0 0-16,-7 0 0 15,4 0 0-15,-4 0 0 0,4 0 0 16,1-1 0-16,-5 5 0 16,4-2 0-16,-4 2 0 15,5 0 0-15,-5 2 0 16,6 0 0-16,1 0 0 15,-1 2 0-15,4 0 0 16,-4 4 0-16,5-4 0 16,-1 2 0-16,8 0 0 15,-1 0 0-15,-1 2 0 16,7-2 0-16,-5 2 0 16,2 2 0-16,-1 2 0 15,-5 4 0-15,-7 4 0 16,3 2 0-16,-2 4 0 0,-10 6 0 15,1 2 0-15,-9 1 0 16,0 1 0-16,-6 2 0 16,-2-4 0-1,-4 0 0-15,-6-4 0 0,-2-1 0 16,8-19 0-16,-20 24 0 16,20-24 0-16,-25 8 0 15,25-8 0-15,-20-8 0 16,20 8 0-16,-10-24 0 15,10 5 0-15,6-3 0 16,4-2 0-16,6-2 0 16,3-2 0-16,1 2 0 15,8-1 0-15,-2 5 0 0,-1 6 0 16,3 0 0 0,2 8 0-16,-8 2 0 15,3 4 0-15,1 6 0 16,-4 2 0-16,4 4 0 0,3 2 0 15,-3 4 0-15,0 2 0 16,4 2 0-16,1 1 0 16,-1-3 0-16,2 0 0 15,3-4 0-15,3-4 0 16,0-6 0-16,5-2 0 16,1-8 0-16,5-6 0 15,3-4 0-15,-5-4 0 16,-1-7 0-16,-3-1 0 15,-5-4 0-15,0-4 0 16,-9-2 0-16,-11-1 0 16,-6 1 0-16,-6 4 0 15,-4 3 0-15,-6 7 0 0,4 24 0 16,-20-18 0-16,20 18 0 16,-22 10 0-16,18 12 0 15,-17-14-157-15,17 21-94 16,-14-13-6-16</inkml:trace>
        </inkml:traceGroup>
      </inkml:traceGroup>
    </inkml:traceGroup>
    <inkml:traceGroup>
      <inkml:annotationXML>
        <emma:emma xmlns:emma="http://www.w3.org/2003/04/emma" version="1.0">
          <emma:interpretation id="{7728771B-3CD7-440D-AB32-EFD63160B86F}" emma:medium="tactile" emma:mode="ink">
            <msink:context xmlns:msink="http://schemas.microsoft.com/ink/2010/main" type="paragraph" rotatedBoundingBox="4081,4721 6115,4520 6162,4989 4128,51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4A829C2-5675-4CC2-9E50-3B117E2C7E27}" emma:medium="tactile" emma:mode="ink">
              <msink:context xmlns:msink="http://schemas.microsoft.com/ink/2010/main" type="line" rotatedBoundingBox="4081,4721 6115,4520 6162,4989 4128,5191"/>
            </emma:interpretation>
          </emma:emma>
        </inkml:annotationXML>
        <inkml:traceGroup>
          <inkml:annotationXML>
            <emma:emma xmlns:emma="http://www.w3.org/2003/04/emma" version="1.0">
              <emma:interpretation id="{AFBB2A30-B798-420C-AC76-1F3EB5A94197}" emma:medium="tactile" emma:mode="ink">
                <msink:context xmlns:msink="http://schemas.microsoft.com/ink/2010/main" type="inkWord" rotatedBoundingBox="4081,4721 6115,4520 6162,4989 4128,5191"/>
              </emma:interpretation>
              <emma:one-of disjunction-type="recognition" id="oneOf15">
                <emma:interpretation id="interp75" emma:lang="en-US" emma:confidence="0.5">
                  <emma:literal>convective</emma:literal>
                </emma:interpretation>
                <emma:interpretation id="interp76" emma:lang="en-US" emma:confidence="0">
                  <emma:literal>Convective</emma:literal>
                </emma:interpretation>
                <emma:interpretation id="interp77" emma:lang="en-US" emma:confidence="0">
                  <emma:literal>convictive</emma:literal>
                </emma:interpretation>
                <emma:interpretation id="interp78" emma:lang="en-US" emma:confidence="0">
                  <emma:literal>Convictive</emma:literal>
                </emma:interpretation>
                <emma:interpretation id="interp79" emma:lang="en-US" emma:confidence="0">
                  <emma:literal>connective</emma:literal>
                </emma:interpretation>
              </emma:one-of>
            </emma:emma>
          </inkml:annotationXML>
          <inkml:trace contextRef="#ctx0" brushRef="#br0" timeOffset="154482.8273">2395 2901 981 0,'0'0'42'0,"0"0"-42"16,2-11 0-16,-2 11 0 0,0 0 0 16,0 0 0-16,-10-3 0 15,10 3 0-15,-12 7 0 16,3-2 0-16,-2 2 0 16,-2 3 0-16,-2 0 0 15,-1 2 0-15,-2 0 0 16,1 1 0-16,-1 2 0 15,1 1 0-15,2-1 0 16,3 2 0-16,2-3 0 16,4 1 0-16,4-1 0 15,2-1 0-15,5-2 0 16,2-3 0-16,3-1 0 16,6-5 0-16,2 3 0 0,-3-7 0 15,6 2-215-15,-7-8-31 16</inkml:trace>
          <inkml:trace contextRef="#ctx0" brushRef="#br0" timeOffset="154896.6071">2447 3033 1023 0,'-6'14'0'0,"-2"1"0"15,4-1 0-15,-1-1 0 16,5 0 0-16,2-2 0 15,-2-11 0-15,15 12 0 16,-2-11 0-16,3-1 0 16,0-3 0-16,1-4 0 15,1-3 0-15,-1-5 0 16,-2-1 0-16,-3-3 0 16,-2 0 0-16,-7-1 0 15,-3 2 0-15,-4 2 0 16,-3 2 0-16,7 14 0 15,-18-17 0-15,18 17 0 16,-20-7-212-16,20 7-24 0</inkml:trace>
          <inkml:trace contextRef="#ctx0" brushRef="#br0" timeOffset="155458.7086">2673 2956 1023 0,'-7'13'0'16,"4"8"0"-16,-3-4 0 16,0 1 0-16,0-3 0 15,-1-1 0-15,2-3 0 16,2-2 0-16,3-9 0 16,-5 8 0-16,5-8 0 15,2-11 0-15,4 0 0 16,1-3 0-16,2-2 0 15,0-1 0-15,4-1 0 0,-2 0 0 16,3 3 0-16,-1 3 0 16,-3 4 0-16,0 2 0 15,-2 2 0-15,-8 4 0 16,13 4 0-16,-13-4 0 16,6 12 0-16,-6-4 0 15,-1 2 0-15,1 2 0 16,-1 0 0-16,-1 1 0 15,1-1 0-15,0 1 0 16,1-2 0-16,0 0 0 16,1-3 0-16,-1-8 0 15,5 12 0-15,-5-12 0 16,9 5 0-16,-9-5 0 0,10-9-222 16,-8 0-30-16</inkml:trace>
          <inkml:trace contextRef="#ctx0" brushRef="#br0" timeOffset="155964.9126">2882 2993 1023 0,'3'16'0'15,"-3"0"0"-15,3-2 0 16,0-3 0-16,-1 1 0 15,1-4 0-15,1 0 0 16,-4-8 0-16,9 7 0 16,-9-7 0-16,10-4 0 15,-10 4 0-15,11-16 0 16,-7 5 0-16,1-3 0 16,-1-1 0-16,-1-2 0 15,-1-1 0-15,-1 2 0 16,-1 2 0-16,0 2 0 15,-1 4 0-15,1 8 0 0,-2-11 0 16,2 11 0-16,0 0 0 16,0 0 0-16,0 0 0 15,-9-1 0-15,16 5 0 16,-7-4 0-16,11 1-212 16,-11-1-35-16</inkml:trace>
          <inkml:trace contextRef="#ctx0" brushRef="#br0" timeOffset="156450.2596">3131 2963 1023 0,'0'0'0'0,"11"-5"0"16,-4 0 0-16,1 0 0 0,1-2 0 15,-1 0 0-15,-1-3 0 16,-1 1 0-16,-1-1 0 16,-5 0 0-16,-1 2 0 15,1 8 0-15,-18-11 0 16,6 10 0-16,-3 3 0 16,-2 3 0-16,-4 4 0 15,1 3 0-15,2 0 0 16,2 2 0-16,2 0 0 15,3 1 0-15,6-1 0 16,2-1 0-16,9-1 0 16,3-1 0-16,4-3 0 15,1-5 0-15,10 4 0 0,-4-9 0 16,6 5-225-16,-7-9-20 16</inkml:trace>
          <inkml:trace contextRef="#ctx0" brushRef="#br0" timeOffset="156743.3771">3313 2916 1023 0,'-18'1'0'0,"18"-1"0"0,-18-2 0 15,7 13 0-15,0 1 0 16,4 3 0 0,0-1 0-16,4 1 0 15,3 0 0-15,3-1 0 0,4-1 0 16,5-2 0-16,4-2 0 16,3-4 0-16,3-3 0 15,0-7 0-15,9 2 0 16,-5-11-218-16,6 2-21 15</inkml:trace>
          <inkml:trace contextRef="#ctx0" brushRef="#br0" timeOffset="157383.8983">3443 2870 1023 0,'0'0'0'16,"23"-4"0"-16,-5 0 0 16,2 1 0-16,2 0 0 0,3 1 0 15,-2-1 0 1,3 0 0-16,0 1 0 16,-2 0 0-16,-3 0 0 15,-3 1 0-15,-4 0 0 16,-3 2 0-16,-2 1 0 0,-9-2 0 15,10 7 0-15,-10-7 0 16,2 12 0-16,-1-5 0 16,-3 3 0-16,3 0 0 15,-3 1 0-15,1 1 0 16,1 0 0-16,1 0 0 16,-1 0 0-16,2 0 0 15,1-4 0-15,-3-8 0 0,7 4 0 16,-7-4 0-1,0 0-212-15,0 0-36 16</inkml:trace>
          <inkml:trace contextRef="#ctx0" brushRef="#br0" timeOffset="156999.9324">3580 2768 1023 0,'-3'-9'0'16,"3"9"0"-16,0 0 0 0,-8 12 0 15,8-5 0-15,1 2 0 16,0 5 0-16,1 1 0 16,2 3 0-16,-1 4 0 15,1-1 0-15,2 2 0 16,-1 1 0-16,-1 0 0 16,-3 0 0-16,-2 1 0 15,4-4 0-15,-11-8 0 16,5 1 0-16,-9-11-240 15,4 2-9-15</inkml:trace>
          <inkml:trace contextRef="#ctx0" brushRef="#br0" timeOffset="157999.1528">3829 2822 1023 0,'-3'9'0'16,"9"9"0"-16,-6-3 0 16,2 1 0-16,3-2 0 15,0 0 0-15,1-3 0 16,1-1 0-16,1-3 0 16,0-3 0-16,2-3 0 15,2-2 0-15,-2-2 0 0,1-2 0 16,1-3 0-16,0 0 0 15,-1-3 0-15,0-1 0 16,-4 0 0-16,0 1 0 16,-1 2 0-16,-3 0 0 15,-3 9 0-15,3-8 0 16,-3 8 0-16,0 0 0 16,-3 9 0-16,3-9 0 15,-2 16 0-15,3-7 0 16,0 0 0-16,3-1 0 15,2 1 0-15,6-3 0 16,1 0 0-16,4-3 0 16,3-2 0-16,3-3 0 0,3-1 0 15,-2-2 0-15,1-2 0 16,-3-1 0 0,-4-1 0-16,-2-1 0 15,-8 0 0-15,-7 0 0 0,-4 3 0 16,3 7 0-16,-18-10 0 15,4 9 0-15,-2 3 0 16,-1 3 0-16,2 6 0 16,3 2 0-16,4 2 0 15,2 3 0-15,7 2 0 16,2 0 0-16,7 0 0 16,8 1 0-16,3-5 0 15,-16-3 0-15,21 1 0 0,-7-11 0 16,1 1-234-16,-9-9-20 15</inkml:trace>
          <inkml:trace contextRef="#ctx0" brushRef="#br0" timeOffset="158240.9597">3886 2657 1023 0,'-13'-1'0'0,"-5"-9"0"15,8-16 0 1,-2 23 0-16,5 1 0 16,7 2 0-16,-12-5 0 15,12 5 0-15,0 0 0 0,0 0-235 16,-6-9-27-16</inkml:trace>
        </inkml:traceGroup>
      </inkml:traceGroup>
    </inkml:traceGroup>
    <inkml:traceGroup>
      <inkml:annotationXML>
        <emma:emma xmlns:emma="http://www.w3.org/2003/04/emma" version="1.0">
          <emma:interpretation id="{EF1B5509-8DDA-4BAF-850B-03C17EABA2F6}" emma:medium="tactile" emma:mode="ink">
            <msink:context xmlns:msink="http://schemas.microsoft.com/ink/2010/main" type="paragraph" rotatedBoundingBox="4143,5186 10069,4881 10094,5368 4168,567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14E539-9727-4DA2-AC65-48CF72DF8F07}" emma:medium="tactile" emma:mode="ink">
              <msink:context xmlns:msink="http://schemas.microsoft.com/ink/2010/main" type="line" rotatedBoundingBox="4143,5186 10069,4881 10094,5368 4168,5674"/>
            </emma:interpretation>
          </emma:emma>
        </inkml:annotationXML>
        <inkml:traceGroup>
          <inkml:annotationXML>
            <emma:emma xmlns:emma="http://www.w3.org/2003/04/emma" version="1.0">
              <emma:interpretation id="{432C3BA6-B46E-4251-8D9A-C91ADDCC2582}" emma:medium="tactile" emma:mode="ink">
                <msink:context xmlns:msink="http://schemas.microsoft.com/ink/2010/main" type="inkWord" rotatedBoundingBox="4145,5234 4875,5196 4897,5617 4167,5655"/>
              </emma:interpretation>
              <emma:one-of disjunction-type="recognition" id="oneOf16">
                <emma:interpretation id="interp80" emma:lang="en-US" emma:confidence="1">
                  <emma:literal>flux</emma:literal>
                </emma:interpretation>
                <emma:interpretation id="interp81" emma:lang="en-US" emma:confidence="0">
                  <emma:literal>faux</emma:literal>
                </emma:interpretation>
                <emma:interpretation id="interp82" emma:lang="en-US" emma:confidence="0">
                  <emma:literal>Flux</emma:literal>
                </emma:interpretation>
                <emma:interpretation id="interp83" emma:lang="en-US" emma:confidence="0">
                  <emma:literal>flax</emma:literal>
                </emma:interpretation>
                <emma:interpretation id="interp84" emma:lang="en-US" emma:confidence="0">
                  <emma:literal>Faux</emma:literal>
                </emma:interpretation>
              </emma:one-of>
            </emma:emma>
          </inkml:annotationXML>
          <inkml:trace contextRef="#ctx0" brushRef="#br0" timeOffset="159307.5384">2258 3697 1023 0,'0'0'0'0,"0"0"0"15,0 0 0-15,7-8 0 16,-4-1 0-16,2-3 0 15,2-2 0-15,1-3 0 16,0-2 0-16,3-5 0 0,-1-1 0 16,3-5 0-1,0-2 0-15,1-3 0 16,-1-1 0-16,3-1 0 16,-2 2 0-16,0 5 0 0,-1 4 0 15,-1 6 0-15,-3 5 0 16,1 7 0-16,-10 8 0 15,12-1 0-15,-12 1 0 16,11 12 0-16,-6-21 0 16,4 24 0-16,-9-4 0 15,7 7-204-15,-8-5-39 16</inkml:trace>
          <inkml:trace contextRef="#ctx0" brushRef="#br0" timeOffset="159568.6311">2241 3515 1023 0,'0'0'0'15,"10"-1"0"-15,-10 1 0 16,20-7 0-16,-3 3 0 15,3-2 0-15,1 0 0 16,2 0 0-16,1-1 0 16,1 1 0-16,3 3 0 15,-10-6 0-15,6 4 0 16,-9-5-219-16,4 5-27 0</inkml:trace>
          <inkml:trace contextRef="#ctx0" brushRef="#br0" timeOffset="159858.7149">2613 3267 1023 0,'-5'14'0'15,"-9"17"0"-15,1 5 0 16,2-16 0-16,-2-1 0 15,1 4 0-15,3-1 0 0,-2 0 0 16,0 2 0-16,4-3 0 16,0 0 0-16,0-3 0 15,2-1 0 1,1-3 0-16,1-2 0 0,3-1 0 16,0-11 0-16,0 0-8 15,9-4-233-15,4 0-5 16</inkml:trace>
          <inkml:trace contextRef="#ctx0" brushRef="#br0" timeOffset="160250.8803">2611 3495 1023 0,'-7'14'0'16,"-4"-1"0"-16,1 0 0 15,2 0 0-15,1-2 0 16,2 0 0-16,6-3 0 16,-1-8 0-16,8 12 0 15,1-9 0-15,0-2 0 16,5-2 0-16,0-4 0 16,2-1 0-16,0-2 0 15,-1-2 0-15,0 0 0 16,-2 0 0-16,-2 1 0 15,-2 1 0-15,-9 8 0 0,11-7 0 16,-11 7 0-16,0 0 0 16,3 10 0-16,-4-2 0 15,1 0 0 1,-1 2 0-16,2-1 0 0,1 2 0 16,1-2 0-16,-3-9 0 15,10 11 0-15,2-4 0 16,-12-7-7-16,19-3-238 15,-12-7-3-15</inkml:trace>
          <inkml:trace contextRef="#ctx0" brushRef="#br0" timeOffset="160816.1116">2956 3452 1023 0,'-12'7'0'16,"12"-7"0"-16,-12 9 0 15,5 9 0-15,0 2 0 16,1 0 0-16,0 0 0 0,0 0 0 15,1-1 0-15,0-3 0 16,2-1 0-16,1-5 0 16,3 0 0-16,-1-10 0 15,0 0-21-15,-1-8-228 16,7 0-3-16</inkml:trace>
          <inkml:trace contextRef="#ctx0" brushRef="#br0" timeOffset="160541.1641">2879 3438 1023 0,'0'0'0'0,"8"8"0"16,-3 2 0-16,2 4 0 16,1-2 0-16,2 1 0 15,0-1 0-15,0 0 0 16,0 0 0-16,-2-2 0 0,2 0 0 15,-10-10 0 1,3 13 0-16,-3-13-15 16,8 6-229-16,-8-6-1 15</inkml:trace>
        </inkml:traceGroup>
        <inkml:traceGroup>
          <inkml:annotationXML>
            <emma:emma xmlns:emma="http://www.w3.org/2003/04/emma" version="1.0">
              <emma:interpretation id="{4BB7DD1F-74D2-4A6C-8051-043EA910654C}" emma:medium="tactile" emma:mode="ink">
                <msink:context xmlns:msink="http://schemas.microsoft.com/ink/2010/main" type="inkWord" rotatedBoundingBox="5111,5136 5667,5107 5689,5537 5133,5566"/>
              </emma:interpretation>
              <emma:one-of disjunction-type="recognition" id="oneOf17">
                <emma:interpretation id="interp85" emma:lang="en-US" emma:confidence="1">
                  <emma:literal>of</emma:literal>
                </emma:interpretation>
                <emma:interpretation id="interp86" emma:lang="en-US" emma:confidence="0">
                  <emma:literal>aft</emma:literal>
                </emma:interpretation>
                <emma:interpretation id="interp87" emma:lang="en-US" emma:confidence="0">
                  <emma:literal>at</emma:literal>
                </emma:interpretation>
                <emma:interpretation id="interp88" emma:lang="en-US" emma:confidence="0">
                  <emma:literal>oft</emma:literal>
                </emma:interpretation>
                <emma:interpretation id="interp89" emma:lang="en-US" emma:confidence="0">
                  <emma:literal>ate</emma:literal>
                </emma:interpretation>
              </emma:one-of>
            </emma:emma>
          </inkml:annotationXML>
          <inkml:trace contextRef="#ctx0" brushRef="#br0" timeOffset="161807.6745">3310 3486 1023 0,'0'0'0'16,"-14"4"0"-16,0 1 0 16,4-1 0-16,-1 4 0 15,5 0 0-15,-1 0 0 0,-1 2 0 16,2 0 0-16,-1-1 0 16,1 1 0-16,2-2 0 15,4-8 0 1,-2 12 0-16,2-12 0 0,9 6 0 15,-9-6 0-15,17 0 0 16,-2-3 0-16,1-3 0 16,1-2 0-16,-1-2 0 15,1-3 0-15,-4-2 0 16,-2-1 0-16,-4-1 0 16,-6 2 0-16,2 1 0 15,-6 1 0-15,1 5 0 16,2 8 0-16,-8-5 0 0,8 5 0 15,0 11 0 1,1-1 0-16,1 2 0 16,2 3 0-16,3 1 0 15,2 2 0-15,2-3 0 0,2 0 0 16,-1-2 0-16,1-2 0 16,0-3 0-16,0-3 0 15,-3-3 0-15,0-4 0 16,-1-1 0-16,-6-5 0 15,2-3 0-15,-5-3 0 16,1-3 0-16,0-3 0 16,-1-4 0-16,-3-2 0 15,5-8 0-15,1-2 0 16,1-2 0-16,7 0 0 16,1 1 0-16,2 2 0 15,4 4 0-15,2 5 0 0,0 6 0 16,2 8 0-16,2 6 0 15,0 3 0-15,-2 5 0 16,2 5 0-16,-1 4 0 16,-10-2 0-16,3 5 0 15,-14-4-239-15,0 6-10 16</inkml:trace>
          <inkml:trace contextRef="#ctx0" brushRef="#br0" timeOffset="162013.7982">3343 3402 1023 0,'10'4'0'16,"3"-6"0"-16,9 3 0 16,1-1 0-16,7-1 0 15,1-4 0-15,-2-1 0 16,7 2 0-16,-7-5-2 15,2 4-245-15,-8-3-6 16</inkml:trace>
        </inkml:traceGroup>
        <inkml:traceGroup>
          <inkml:annotationXML>
            <emma:emma xmlns:emma="http://www.w3.org/2003/04/emma" version="1.0">
              <emma:interpretation id="{2122024D-6A6E-48EF-8ED2-B48AED89E759}" emma:medium="tactile" emma:mode="ink">
                <msink:context xmlns:msink="http://schemas.microsoft.com/ink/2010/main" type="inkWord" rotatedBoundingBox="5682,5227 5907,5216 5923,5534 5699,5546"/>
              </emma:interpretation>
              <emma:one-of disjunction-type="recognition" id="oneOf18">
                <emma:interpretation id="interp90" emma:lang="en-US" emma:confidence="1">
                  <emma:literal>A</emma:literal>
                </emma:interpretation>
                <emma:interpretation id="interp91" emma:lang="en-US" emma:confidence="0">
                  <emma:literal>a</emma:literal>
                </emma:interpretation>
                <emma:interpretation id="interp92" emma:lang="en-US" emma:confidence="0">
                  <emma:literal>AH</emma:literal>
                </emma:interpretation>
                <emma:interpretation id="interp93" emma:lang="en-US" emma:confidence="0">
                  <emma:literal>AX</emma:literal>
                </emma:interpretation>
                <emma:interpretation id="interp9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62474.6933">3806 3587 1023 0,'0'0'0'0,"-8"-2"0"16,-8 1 0-16,16 1 0 15,1-12 0-15,1 2 0 16,0-4 0-16,7-2 0 15,-2-3 0-15,6-3 0 16,1-4 0-16,3-3 0 16,0-3 0-16,0 2 0 0,-1 0 0 15,-1 3 0 1,-1 4 0-16,-2 6 0 16,-3 4 0-16,-9 13 0 15,9-4 0-15,-8 13 0 0,-1 5 0 16,0 4 0-16,0 2 0 15,0 3 0-15,-1 2 0 16,2 0 0-16,0-1 0 16,1-2 0-16,1-1 0 15,1-3 0-15,-3 0 0 16,1-3 0-16,1-6 0 16,-1 5 0-16,-2-14-2 15,-4 13-245-15,-4-15 0 0</inkml:trace>
          <inkml:trace contextRef="#ctx0" brushRef="#br0" timeOffset="162680.9178">3835 3502 1023 0,'0'0'0'0,"12"-11"0"16,3 10 0-16,-1-2 0 15,3 1 0-15,1 0 0 16,3 0 0-16,0 3 0 16,-8-7 0-16,6 6 0 0,-19 0-239 15,16-8-11 1</inkml:trace>
        </inkml:traceGroup>
        <inkml:traceGroup>
          <inkml:annotationXML>
            <emma:emma xmlns:emma="http://www.w3.org/2003/04/emma" version="1.0">
              <emma:interpretation id="{672E6ABA-378B-48E7-AED3-33F0A3E55E6A}" emma:medium="tactile" emma:mode="ink">
                <msink:context xmlns:msink="http://schemas.microsoft.com/ink/2010/main" type="inkWord" rotatedBoundingBox="8161,4989 9067,4942 9091,5407 8185,5453"/>
              </emma:interpretation>
              <emma:one-of disjunction-type="recognition" id="oneOf19">
                <emma:interpretation id="interp95" emma:lang="en-US" emma:confidence="0">
                  <emma:literal>flux</emma:literal>
                </emma:interpretation>
                <emma:interpretation id="interp96" emma:lang="en-US" emma:confidence="0">
                  <emma:literal>Flux</emma:literal>
                </emma:interpretation>
                <emma:interpretation id="interp97" emma:lang="en-US" emma:confidence="0">
                  <emma:literal>flax</emma:literal>
                </emma:interpretation>
                <emma:interpretation id="interp98" emma:lang="en-US" emma:confidence="0">
                  <emma:literal>flex</emma:literal>
                </emma:interpretation>
                <emma:interpretation id="interp99" emma:lang="en-US" emma:confidence="0">
                  <emma:literal>fax</emma:literal>
                </emma:interpretation>
              </emma:one-of>
            </emma:emma>
          </inkml:annotationXML>
          <inkml:trace contextRef="#ctx0" brushRef="#br0" timeOffset="175606.9203">6308 3292 1023 0,'-13'8'0'0,"-4"-9"0"15,8 8 0-15,9-7 0 16,-10 5 0-16,10-5 0 15,7-3 0-15,5-1 0 16,2-1 0-16,6-2 0 16,6-2 0-16,4 2 0 15,4-3 0-15,0 3 0 16,1 2 0-16,0-1 0 16,-2 2 0-16,0 4 0 15,-14-5 0-15,5 5-223 0,-12-5-20 16</inkml:trace>
          <inkml:trace contextRef="#ctx0" brushRef="#br0" timeOffset="175323.7212">6364 3491 1023 0,'0'0'0'16,"0"0"0"-16,0-14 0 15,3 4 0-15,2-3 0 16,0-1 0-16,2-5 0 15,2-3 0-15,1-3 0 16,0-4 0-16,1-2 0 16,1-4 0-16,0 0 0 15,2-2 0-15,0 1 0 16,0 2 0-16,2 3 0 16,-1 5 0-16,2 4 0 15,-3 5 0-15,2 5 0 0,-2 3 0 16,-2 4 0-16,0 3 0 15,-2 1 0-15,1 2 0 16,-3 1 0-16,2 4 0 16,-3 2 0-16,-7-8 0 15,9 20 0-15,-8-10 0 16,3 7-219-16,-11-5-26 16</inkml:trace>
          <inkml:trace contextRef="#ctx0" brushRef="#br0" timeOffset="175907.1333">6707 3099 1023 0,'0'0'0'0,"0"0"0"15,12-2 0-15,-12 2 0 16,-11 15 0-16,4-3 0 16,-4 1 0-16,0 5 0 0,-2 1 0 15,0 2 0-15,-1 0 0 16,1 4 0-16,1-3 0 16,0 1 0-16,3-1 0 15,0-4 0-15,2 0 0 16,3-2 0-16,1-3 0 15,3-13 0-15,3 16 0 16,-3-16 0-16,10 1-221 16,-4-9-23-16</inkml:trace>
          <inkml:trace contextRef="#ctx0" brushRef="#br0" timeOffset="176274.4144">6762 3277 1023 0,'0'0'0'16,"-10"5"0"-16,10-5 0 16,-9 12 0-16,1-1 0 15,1 1 0-15,-1 1 0 16,1 1 0-16,1-1 0 16,4-2 0-16,0-2 0 15,3 0 0-15,-1-9 0 16,10 11 0-16,-1-9 0 15,1-1 0-15,2-2 0 16,1-2 0-16,0-2 0 0,1-1 0 16,0-2 0-16,-3 0 0 15,0 0 0 1,0 2 0-16,-3-1 0 16,0 3 0-16,-8 4 0 0,12-4 0 15,-12 4 0-15,8 6 0 16,-8-6 0-16,4 13 0 15,-4-13 0-15,6 12 0 16,-6-12-217-16,5 9-24 16</inkml:trace>
          <inkml:trace contextRef="#ctx0" brushRef="#br0" timeOffset="176592.5866">6962 3228 1023 0,'11'13'0'15,"-11"-13"0"-15,10 16 0 16,0-6 0-16,1 1 0 15,2 0 0-15,1 2 0 16,2-1 0-16,0-1 0 16,0-1 0-16,0-1 0 15,-1-2 0-15,-1-1 0 16,16 3 0-16,-30-9 0 16,16 4 0-16,-16-4-220 0,0 0-24 15</inkml:trace>
          <inkml:trace contextRef="#ctx0" brushRef="#br0" timeOffset="176844.4301">7102 3214 1023 0,'-9'0'0'15,"9"0"0"-15,-9 14 0 16,2-4 0-16,-1 3 0 15,-1 2 0-15,-1 2 0 16,0 2 0-16,1 0 0 0,0 0 0 16,1-2 0-16,2 0 0 15,2-3 0-15,4-14 0 16,2 18 0 0,-2-18 0-16,9 9-216 0,-9-9-30 15</inkml:trace>
        </inkml:traceGroup>
        <inkml:traceGroup>
          <inkml:annotationXML>
            <emma:emma xmlns:emma="http://www.w3.org/2003/04/emma" version="1.0">
              <emma:interpretation id="{0FFE570A-9F00-4A46-8637-0D2F4CF94E11}" emma:medium="tactile" emma:mode="ink">
                <msink:context xmlns:msink="http://schemas.microsoft.com/ink/2010/main" type="inkWord" rotatedBoundingBox="9230,4937 9762,4910 9784,5349 9252,5376"/>
              </emma:interpretation>
              <emma:one-of disjunction-type="recognition" id="oneOf20">
                <emma:interpretation id="interp100" emma:lang="en-US" emma:confidence="1">
                  <emma:literal>of</emma:literal>
                </emma:interpretation>
                <emma:interpretation id="interp101" emma:lang="en-US" emma:confidence="0">
                  <emma:literal>oft</emma:literal>
                </emma:interpretation>
                <emma:interpretation id="interp102" emma:lang="en-US" emma:confidence="0">
                  <emma:literal>off</emma:literal>
                </emma:interpretation>
                <emma:interpretation id="interp103" emma:lang="en-US" emma:confidence="0">
                  <emma:literal>oof</emma:literal>
                </emma:interpretation>
                <emma:interpretation id="interp104" emma:lang="en-US" emma:confidence="0">
                  <emma:literal>oaf</emma:literal>
                </emma:interpretation>
              </emma:one-of>
            </emma:emma>
          </inkml:annotationXML>
          <inkml:trace contextRef="#ctx0" brushRef="#br0" timeOffset="177734.8298">7441 3287 1023 0,'0'0'0'0,"-11"-8"0"0,9-8 0 16,-8 14 0 0,2 2 0-16,-3 1 0 15,1 5 0-15,0 1 0 16,0 2 0-16,1 3 0 0,0 0 0 16,1 2 0-16,3 1 0 15,3-2 0-15,-1-2 0 16,6-2 0-16,-3-9 0 15,13 11 0-15,1-8 0 16,3-5 0-16,3-1 0 16,1-3 0-16,1-3 0 15,-2-1 0-15,-3-1 0 16,-4-4 0-16,-5 1 0 16,-6 2 0-16,-5-2 0 15,-4 3 0-15,-2 3 0 16,-3 2 0-16,1 2 0 15,0 4 0-15,2 0 0 0,1 3 0 16,8-3 0-16,-5 11 0 16,5-11 0-16,7 16 0 15,3-6 0-15,4 1 0 16,1 1 0-16,5 1 0 16,-3-3 0-16,9 8 0 15,-7-10 0-15,5 6-206 16,5-7 198-16,-14-1 6 15,-3-2 3-15,-3-3 1 0,-1-2 211 16,-11-8-213 0,3 9 0-16,-5-20 0 15,-7 7 0-15,7-5 0 16,2-3 0-16,0-3 0 0,3-4 0 16,4-2 0-16,0-5 0 15,6-1 0-15,1-1 0 16,4 1 0-16,3 2 0 15,3 4 0-15,1 3 0 16,0 6 0-16,0 4 0 16,-2 9 0-16,-1 4 0 15,-4 7 0-15,-3 3 0 16,-5 4 0-16,-4 6 0 16,-3 5 0-16,-7-4 0 15,5 6 0-15,-11-6-194 16,4 5-55-16</inkml:trace>
          <inkml:trace contextRef="#ctx0" brushRef="#br0" timeOffset="177952.6642">7587 3233 1023 0,'0'0'0'0,"0"0"0"15,2-17 0-15,6 15 0 16,3 0 0-16,3-1 0 16,4-2 0-16,1 0 0 15,0-2 0-15,8 5 0 16,-7-6 0-16,5 7-213 0,-9-6-36 16</inkml:trace>
        </inkml:traceGroup>
        <inkml:traceGroup>
          <inkml:annotationXML>
            <emma:emma xmlns:emma="http://www.w3.org/2003/04/emma" version="1.0">
              <emma:interpretation id="{5CDE2349-8CA6-4D7C-BB4F-CCC883A57504}" emma:medium="tactile" emma:mode="ink">
                <msink:context xmlns:msink="http://schemas.microsoft.com/ink/2010/main" type="inkWord" rotatedBoundingBox="9843,5021 10076,5009 10094,5368 9862,5380"/>
              </emma:interpretation>
              <emma:one-of disjunction-type="recognition" id="oneOf21">
                <emma:interpretation id="interp105" emma:lang="en-US" emma:confidence="1">
                  <emma:literal>A</emma:literal>
                </emma:interpretation>
                <emma:interpretation id="interp106" emma:lang="en-US" emma:confidence="0">
                  <emma:literal>t</emma:literal>
                </emma:interpretation>
                <emma:interpretation id="interp107" emma:lang="en-US" emma:confidence="0">
                  <emma:literal>a</emma:literal>
                </emma:interpretation>
                <emma:interpretation id="interp108" emma:lang="en-US" emma:confidence="0">
                  <emma:literal>f</emma:literal>
                </emma:interpretation>
                <emma:interpretation id="interp109" emma:lang="en-US" emma:confidence="0">
                  <emma:literal>AH</emma:literal>
                </emma:interpretation>
              </emma:one-of>
            </emma:emma>
          </inkml:annotationXML>
          <inkml:trace contextRef="#ctx0" brushRef="#br0" timeOffset="178539.0623">7944 3399 1023 0,'0'0'0'15,"0"0"0"-15,0-9 0 16,8 3 0-16,2-4 0 15,1-3 0-15,1-4 0 16,2-3 0-16,1-4 0 16,-1-5 0-16,1-1 0 15,1-1 0-15,0 0 0 0,-2 1 0 16,1 0 0-16,-4 7 0 16,0 4 0-16,-2 6 0 15,-1 3 0-15,-8 10 0 16,0 0 0-16,9-2 0 15,-9 2 0-15,1 14 0 16,-2-4 0-16,0 2 0 16,1 2 0-16,0 2 0 15,0 1 0-15,0 3 0 16,1 3 0-16,2 3 0 16,-1 0 0-16,1 3 0 15,0-2 0-15,0 0 0 16,0-3 0-16,0-3 0 0,-1-3 0 15,-1-6 0-15,1 1 0 16,-2-13 0 0,-3 10-191-16,3-10-56 15</inkml:trace>
          <inkml:trace contextRef="#ctx0" brushRef="#br0" timeOffset="178858.2905">8026 3261 1023 0,'-10'-8'0'16,"10"8"0"-16,-8 20 0 15,8-20 0-15,0 0 0 16,0 0 0-16,0 0 0 0,8-8 0 15,0 6 0-15,2 0 0 16,2 1 0-16,2 1 0 16,-2 1 0-16,3 1 0 15,-2 0 0-15,-2 0 0 16,-1 1 0-16,0 0 0 16,-2 3 0-16,-8-6 0 15,16 3 0-15,-16-3-198 16,14-2-53-16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31:37.30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9D63BC9-83A3-4044-B8E4-BC441C8658B6}" emma:medium="tactile" emma:mode="ink">
          <msink:context xmlns:msink="http://schemas.microsoft.com/ink/2010/main" type="inkDrawing" rotatedBoundingBox="28954,14924 31559,14835 31575,15296 28970,15385" semanticType="callout" shapeName="Other">
            <msink:sourceLink direction="to" ref="{9C7F9A82-900E-4852-AA74-C4A7E1B4BA62}"/>
            <msink:sourceLink direction="from" ref="{9C7F9A82-900E-4852-AA74-C4A7E1B4BA62}"/>
          </msink:context>
        </emma:interpretation>
      </emma:emma>
    </inkml:annotationXML>
    <inkml:trace contextRef="#ctx0" brushRef="#br0">5 253 1023 0,'0'0'0'0,"-5"18"0"16,7-3 0-16,-2-15 0 15,0 0 0-15,0 0 0 16,16-3 0-16,-16 3 0 16,18-4 0-16,-18 4 0 15,23 0 0-15,-23 0 0 0,28 0 0 16,-14 0 0-16,6 2 0 16,3 0 0-16,3-2 0 15,5 0 0 1,4-2 0-16,4 0 0 15,2 2 0-15,1-1 0 0,-1-1 0 16,1-1 0-16,1 1 0 16,-1 1 0-16,-1-1 0 15,1 0 0-15,0-1 0 16,2 1 0-16,3-1 0 16,1 2 0-16,0-3 0 15,3-1 0-15,3 2 0 16,1 2 0-16,0-3 0 0,-1 1 0 15,0 0 0 1,-2 0 0-16,-5 1 0 16,-1 0 0-16,-4 1 0 15,-3 1 0-15,-2-2 0 0,-3 4 0 16,1-1 0-16,-3-1 0 16,-2-1 0-16,-1-1 0 15,-3 2 0-15,0-3 0 16,-2 0 0-16,2 3 0 15,-3-2 0-15,0 0 0 16,0 1 0-16,-1 2 0 16,3-1 0-16,-2 2 0 15,1 0 0-15,-1-2 0 16,1 0 0-16,-3 1 0 16,5-1 0-16,-1 2 0 15,-1-2 0-15,2 0 0 16,-3 0 0-16,1 1 0 0,1 1 0 15,1-2 0-15,-3 2 0 16,3-2 0-16,-3 3 0 16,3-1 0-16,3-2 0 15,0 1 0-15,-1 2 0 16,3 1 0-16,0-4 0 16,-7 3 0-16,0-1 0 15,-6-1 0-15,-1 1 0 16,-17-2 0-16,21 0 0 15,-21 0 0-15,0 0 0 16,0 0 0-16,0 0 0 16,0 0 0-16,14 1 0 15,-14-1 0-15,0 0 0 0,0 0 0 16,0 0 0-16,0 0 0 16,0 0 0-16,10-17 0 15,-10 17 0-15,0 0 0 16,0 0 0-16,-10-20 0 15,10 20 0-15,0 0 0 16,-16-14 0-16,16 14 0 16,-14-15 0-16,14 15 0 15,-13-15 0-15,13 15 0 16,-17-13 0-16,17 13 0 16,-18-16 0-16,18 16 0 15,-16-18 0-15,16 18 0 16,-19-19 0-16,19 19 0 0,-22-18 0 15,22 18 0-15,-26-20 0 16,10 12 0-16,1 0 0 16,-1 2 0-1,0-1 0-15,0 1 0 0,1-2 0 16,15 8 0-16,-24-12 0 16,24 12 0-16,-17-8 0 15,17 8 0-15,0 0 0 16,0 0 0-16,0 0 0 15,0 0 0-15,17 3 0 16,-1 2 0-16,3 3 0 16,6 0 0-16,2 2 0 15,3 3 0-15,1 2 0 0,3-2 0 16,-2 3 0-16,1 0 0 16,-4-1 0-1,-1 1 0-15,-2 0 0 16,-3-3 0-16,-5 0 0 0,-18-13 0 15,24 23 0-15,-24-23 0 16,11 23 0-16,-11-23 0 16,-1 21 0-16,1-21 0 15,-15 19 0-15,15-19 0 16,-21 20 0-16,5-11 0 16,-1 1 0-16,-4 2 0 15,-2-1 0-15,-1 2 0 0,-2 0 0 16,-3 0 0-16,1 2 0 15,5-3 0-15,-1 0 0 16,3-2 0 0,6-1 0-16,15-9 0 0,-23 17 0 15,23-17 0-15,-13 16 0 16,13-16 0-16,0 0 0 16,0 0 0-16,0 0-239 15,0 0-32-15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6.112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253 3 931 0,'0'0'92'0,"0"0"-92"16,0 0 0-16,0 0 0 15,0 0 0-15,0 0 0 16,0 0 0-16,0 0 0 16,0 0 0-16,0 0 0 15,0 0 0-15,-15-8 0 16,2 13 0-16,-5 2 0 15,-3 4 0-15,-1 4 0 0,-5 1 0 16,0 4 0-16,1 3 0 16,2-1 0-1,2 1 0-15,6 0 0 16,3-2 0-16,6-1 0 0,5-3 0 16,4-2 0-16,5-2 0 15,2-1 0-15,6-3 0 16,1-1 0-16,3-3 0 15,-1-2 0-15,5-28 0 16,4 29 0-16,-9-11 0 16,10 6-155-16,-9-10-91 15,7 7 0-15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6.580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56 89 803 0,'-13'7'220'16,"8"9"-220"-16,-7-4 0 0,3 5 0 16,-1-5 0-16,6 1 0 15,3-1 0-15,2 0 0 16,-1-12 0-16,15 17 0 15,-2-11 0-15,3-5 0 16,3-1 0-16,2-4 0 16,-1-4 0-16,0-3 0 15,-3-5 0-15,-3-4 0 16,-5-2 0-16,-6-2 0 16,-5-1 0-16,-4 2 0 15,-5 2 0-15,-1 6 0 16,12 15 0-16,-23-20 0 15,23 20 0-15,-22-5-200 0,22 5-41 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6.971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14 159 1023 0,'-12'9'0'0,"14"5"0"16,-2-14 0-16,-3 21 0 15,3-21 0-15,8 18 0 16,-8-18 0-16,24 11 0 16,-6-11 0-16,2-4 0 15,3-4 0-15,1-4 0 16,-3-4 0-16,-1-2 0 16,-6-6 0-16,-5-2 0 15,-6 0 0-15,-7 3 0 16,-6 2 0-16,-3 5 0 0,-3 4 0 15,1-14 0-15,15 26 0 16,-25-3 0-16,25 3-172 16,-16 4-70-1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1:59:07.533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11 0 1023 0,'0'0'0'0,"-8"19"0"15,8-19 0-15,-1 25 0 0,-1-9 0 16,4 6 0-16,-4 5 0 16,2 2 0-16,0 3 0 15,2 4 0-15,-2 1 0 16,1 2 0-16,2-2 0 15,-3-3 0-15,1 0 0 16,0-4 0-16,1-2 0 16,-2-5 0-16,1-4 0 15,-1-5 0-15,1-2 0 16,-1-12 0-16,4 14 0 16,-4-14 0-16,-6-17-172 15,-5-4-91-15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23:33:11.342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-3 217 441 0,'0'0'224'0,"-3"10"-2"16,3-10-86-16,0 14-136 15,0-14 0-15,2 15 0 16,-2-15 0 0,0 17 0-16,5-6 0 0,-3 0 0 15,3 0 0-15,-1 1 0 16,-1-1 0-16,0 3 0 16,1-3 0-16,1 2 0 15,1-2 0-15,1 1 0 16,-1-1 0-16,4-2 0 15,-1 0 0-15,3-3 0 16,-1 0 0-16,1-1 0 16,-1-2 0-16,2 1 0 0,-1-2 0 15,-1 2 0-15,2-3 0 16,-2 2 0 0,2-1 0-16,1-1 0 15,-2 0 0-15,1-1 0 0,0 1 0 16,-1-2 0-16,2 0 0 15,3 1 0-15,-2-1 0 16,0-1 0-16,1 1 0 16,0-1 0-16,1 0 0 15,1 0 0-15,-1 0 0 16,1 1 0-16,-1-1 0 16,2-1 0-16,1 2 0 15,0-2 0-15,2 1 0 0,-1 1 0 16,0-2 0-1,1 1 0-15,-1-1 0 16,3 0 0-16,0 1 0 16,0-1 0-16,1-1 0 0,0 0 0 15,2-1 0-15,0 2 0 16,1-2 0-16,-1-1 0 16,-2 1 0-16,2-1 0 15,-1 1 0-15,-1-2 0 16,-2 2 0-16,1-2 0 15,-2 2 0-15,1 1 0 16,-1-1 0-16,-1 0 0 16,-1 0 0-16,3 2 0 0,-1-1 0 15,1 0 0 1,0 0 0-16,2 0 0 16,1 1 0-16,0 0 0 0,0-1 0 15,1 2 0-15,1 0 0 16,-2-1 0-16,2 1 0 15,-1 2 0-15,1-1 0 16,0 1 0-16,4 1 0 16,0-1 0-16,2 0 0 15,2 2 0-15,2 1 0 16,1-1 0-16,0 2 0 16,2-1 0-16,-2 2 0 0,-1-1 0 15,0 1 0 1,-3 1 0-16,-2 0 0 15,0 0 0-15,-1 0 0 16,-2 3 0-16,-1-2 0 0,1 2 0 16,-2 0 0-16,0 0 0 15,-2 0 0-15,-1 0 0 16,-2 0 0-16,-2-2 0 16,-2 2 0-16,-2-2 0 15,-4 0 0-15,0-1 0 16,-2 1 0-16,-2-2 0 15,-1-1 0-15,-8-4 0 16,11 5 0-16,-11-5 0 16,0 0 0-16,0 0 0 15,0 0 0-15,0 0 0 16,-9-9 0-16,2 3 0 16,-3-1 0-16,1-2 0 0,-2-2 0 15,1 2 0-15,1-3 0 16,0 0 0-16,2 0 0 15,2 1 0-15,1 0 0 16,2 2 0-16,2 9 0 16,-1-17 0-16,1 17 0 15,7-12 0-15,-7 12 0 16,15-11 0-16,-3 6 0 16,1 0 0-16,4-1 0 15,3 1 0-15,3-1 0 16,2 1 0-16,1 2 0 15,3-1 0-15,2 2 0 16,3 0 0-16,0 2 0 0,1 1 0 16,2 0 0-16,3 1 0 15,0 1 0 1,0 0 0-16,1 0 0 16,-2 0 0-16,1 1 0 0,0-1 0 15,-3 1 0-15,2-1 0 16,0 0 0-16,0 1 0 15,0 0 0-15,2 1 0 16,0 0 0-16,2 0 0 16,0 0 0-16,0 1 0 15,1 1 0-15,-1-1 0 16,-1 0 0-16,2 0 0 16,0-1 0-16,-1 0 0 0,1-1 0 15,1-1 0-15,-1 0 0 16,2-1 0-1,-1-1 0-15,0-1 0 16,-1 0 0-16,2-3 0 0,1 0 0 16,-2-2 0-16,0 0 0 15,-2-2 0-15,-1 0 0 16,-1-1 0-16,-2-2 0 16,-5 1 0-16,-2-2 0 15,-3-1 0-15,-3 0 0 16,-3-1 0-16,-2-1 0 15,-4 0 0-15,-2-1 0 0,-2-1 0 16,-3-1 0-16,-2 0 0 16,0-2 0-1,-1 1 0-15,-1-1 0 16,-2 3 0-16,0 0 0 16,1 2 0-16,0 2 0 0,-1 0 0 15,-1 4 0-15,2-1 0 16,0 1 0-16,-1 1 0 15,-4 7 0-15,10-11 0 16,-10 11 0-16,4-24 0 16,-4 24 0-16,0 0 0 15,-11 3-136-15,-6-5-112 16,2 4-12-16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23:33:11.343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2245 1962 6 0,'0'0'6'15,"0"0"0"-15,0 0-1 0,-8 22 162 16,8-22 47 0,-6 22 2-16,10 0-1 15,-4-22-27-15,-6 35-188 16,6-35 0-16,-11 42 0 0,11-42 0 15,-10 40 0-15,8-18 0 16,4 2 0-16,-2 1 0 16,2-3 0-16,2-2 0 15,2-2 0-15,1 0 0 16,-7-18 0-16,14 24 0 16,-14-24 0-16,20 10 0 15,-20-10 0-15,28 0 0 16,-28 0 0-16,32-10 0 15,-32 10 0-15,35-20 0 16,-12 10 0-16,-1-4 0 16,7 0 0-16,-7 0 0 15,4 0 0-15,-4 0 0 0,4 0 0 16,1-1 0-16,-5 5 0 16,4-2 0-16,-4 2 0 15,5 0 0-15,-5 2 0 16,7 0 0-16,0 0 0 15,-1 2 0-15,4 0 0 16,-4 4 0-16,5-4 0 16,-1 2 0-16,8 0 0 15,-1 0 0-15,0 2 0 16,6-2 0-16,-5 2 0 16,2 2 0-16,-1 2 0 15,-5 4 0-15,-7 4 0 16,3 2 0-16,-2 4 0 0,-9 6 0 15,0 2 0-15,-9 1 0 16,0 1 0-16,-6 2 0 16,-2-4 0-1,-4 0 0-15,-6-4 0 0,-2-1 0 16,8-19 0-16,-20 24 0 16,20-24 0-16,-25 8 0 15,25-8 0-15,-21-8 0 16,21 8 0-16,-10-24 0 15,10 5 0-15,6-3 0 16,4-2 0-16,7-2 0 16,2-2 0-16,1 2 0 15,8-1 0-15,-2 5 0 0,-1 6 0 16,3 0 0 0,2 8 0-16,-8 2 0 15,3 4 0-15,1 6 0 16,-4 2 0-16,5 4 0 0,2 2 0 15,-3 4 0-15,0 2 0 16,4 2 0-16,1 1 0 16,-1-3 0-16,2 0 0 15,3-4 0-15,3-4 0 16,1-6 0-16,4-2 0 16,1-8 0-16,5-6 0 15,3-4 0-15,-5-4 0 16,-1-7 0-16,-2-1 0 15,-6-4 0-15,0-4 0 16,-9-2 0-16,-11-1 0 16,-6 1 0-16,-6 4 0 15,-4 3 0-15,-6 7 0 0,4 24 0 16,-20-18 0-16,20 18 0 16,-22 10 0-16,18 12 0 15,-17-14-157-15,17 21-94 16,-14-13-6-16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23:33:11.351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7176 585 1023 0,'14'-7'0'15,"18"6"0"-15,16-8 0 16,0 2 0-16,10-2 0 15,9 0 0-15,8-1 0 16,5-1 0-16,2 3 0 16,1-1 0-16,0 3 0 15,-2-1 0-15,-9 2 0 16,-3 2 0-16,-11-1 0 16,-7 1 0-16,-10 2 0 15,-8 0 0-15,-11 1 0 16,-8 0 0-16,-14 0 0 15,0 0 0-15,0 0 0 16,-29 6 0-16,14 0 0 0,-13-7-176 16,4 6-71-16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23:33:11.391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2395 2901 981 0,'0'0'42'0,"0"0"-42"16,2-11 0-16,-2 11 0 0,0 0 0 16,0 0 0-16,-10-3 0 15,10 3 0-15,-12 7 0 16,3-2 0-16,-2 2 0 16,-2 3 0-16,-2 0 0 15,-1 2 0-15,-2 0 0 16,1 1 0-16,-1 2 0 15,1 1 0-15,2-1 0 16,3 2 0-16,2-3 0 16,4 2 0-16,4-2 0 15,2-1 0-15,5-2 0 16,2-3 0-16,3-1 0 16,6-5 0-16,2 3 0 0,-3-7 0 15,6 2-215-15,-7-8-31 16</inkml:trace>
  <inkml:trace contextRef="#ctx0" brushRef="#br0" timeOffset="1">2447 3033 1023 0,'-6'15'0'0,"-2"0"0"15,4-1 0-15,-1-1 0 16,5 0 0-16,2-2 0 15,-2-11 0-15,15 12 0 16,-2-11 0-16,3-1 0 16,0-3 0-16,1-4 0 15,1-3 0-15,-1-5 0 16,-2-1 0-16,-3-3 0 16,-2-1 0-16,-7 0 0 15,-3 2 0-15,-4 2 0 16,-3 2 0-16,7 14 0 15,-18-17 0-15,18 17 0 16,-20-7-212-16,20 7-24 0</inkml:trace>
  <inkml:trace contextRef="#ctx0" brushRef="#br0" timeOffset="2">2673 2956 1023 0,'-7'13'0'16,"4"8"0"-16,-3-4 0 16,0 1 0-16,0-3 0 15,-1 0 0-15,2-4 0 16,2-2 0-16,3-9 0 16,-5 8 0-16,5-8 0 15,2-11 0-15,4 0 0 16,1-3 0-16,2-3 0 15,0 0 0-15,4-1 0 0,-2 0 0 16,3 3 0-16,-1 3 0 16,-3 4 0-16,0 2 0 15,-2 2 0-15,-8 4 0 16,13 4 0-16,-13-4 0 16,6 12 0-16,-6-4 0 15,-1 2 0-15,1 2 0 16,-1 0 0-16,-1 1 0 15,1-1 0-15,0 1 0 16,1-2 0-16,0 1 0 16,1-4 0-16,-1-8 0 15,5 12 0-15,-5-12 0 16,9 5 0-16,-9-5 0 0,10-9-222 16,-8 0-30-16</inkml:trace>
  <inkml:trace contextRef="#ctx0" brushRef="#br0" timeOffset="3">2882 2993 1023 0,'3'16'0'15,"-3"0"0"-15,3-2 0 16,0-2 0-16,-1 0 0 15,1-4 0-15,1 0 0 16,-4-8 0-16,9 7 0 16,-9-7 0-16,10-4 0 15,-10 4 0-15,11-16 0 16,-7 5 0-16,1-4 0 16,-1 0 0-16,-1-2 0 15,-1-1 0-15,-1 2 0 16,-1 2 0-16,0 2 0 15,-1 4 0-15,1 8 0 0,-2-11 0 16,2 11 0-16,0 0 0 16,0 0 0-16,0 0 0 15,-9-1 0-15,16 5 0 16,-7-4 0-16,11 1-212 16,-11-1-35-16</inkml:trace>
  <inkml:trace contextRef="#ctx0" brushRef="#br0" timeOffset="4">3131 2963 1023 0,'0'0'0'0,"11"-5"0"16,-4 0 0-16,1 0 0 0,1-2 0 15,-1 0 0-15,-1-3 0 16,-1 1 0-16,-1-1 0 16,-5 0 0-16,-1 2 0 15,1 8 0-15,-18-11 0 16,6 10 0-16,-3 3 0 16,-2 3 0-16,-4 4 0 15,1 3 0-15,2 0 0 16,2 2 0-16,2 0 0 15,3 1 0-15,6-1 0 16,2-1 0-16,9-1 0 16,3-1 0-16,4-3 0 15,1-5 0-15,10 4 0 0,-4-9 0 16,6 5-225-16,-7-9-20 16</inkml:trace>
  <inkml:trace contextRef="#ctx0" brushRef="#br0" timeOffset="5">3313 2916 1023 0,'-18'1'0'0,"18"-1"0"0,-18-2 0 15,7 13 0-15,0 1 0 16,4 3 0 0,0-1 0-16,4 1 0 15,3 0 0-15,3-1 0 0,4-1 0 16,5-2 0-16,4-1 0 16,3-5 0-16,3-3 0 15,0-7 0-15,9 1 0 16,-5-10-218-16,6 2-21 15</inkml:trace>
  <inkml:trace contextRef="#ctx0" brushRef="#br0" timeOffset="6">3443 2870 1023 0,'0'0'0'16,"23"-4"0"-16,-5 0 0 16,2 1 0-16,2 0 0 0,3 1 0 15,-2-1 0 1,3 0 0-16,0 1 0 16,-2 0 0-16,-3 0 0 15,-3 1 0-15,-4 0 0 16,-3 2 0-16,-2 1 0 0,-9-2 0 15,10 7 0-15,-10-7 0 16,2 12 0-16,-1-5 0 16,-3 3 0-16,3 0 0 15,-3 1 0-15,1 1 0 16,1 0 0-16,1 0 0 16,-1 0 0-16,2 0 0 15,1-4 0-15,-3-8 0 0,7 4 0 16,-7-4 0-1,0 0-212-15,0 0-36 16</inkml:trace>
  <inkml:trace contextRef="#ctx0" brushRef="#br0" timeOffset="7">3580 2767 1023 0,'-3'-9'0'16,"3"9"0"-16,0 0 0 0,-8 12 0 15,8-5 0-15,1 3 0 16,0 4 0-16,1 1 0 16,2 3 0-16,-1 4 0 15,1-1 0-15,2 2 0 16,-1 1 0-16,-1 0 0 16,-3 0 0-16,-2 1 0 15,4-4 0-15,-11-8 0 16,5 2 0-16,-9-12-240 15,4 2-9-15</inkml:trace>
  <inkml:trace contextRef="#ctx0" brushRef="#br0" timeOffset="8">3829 2822 1023 0,'-3'9'0'16,"9"9"0"-16,-6-3 0 16,2 1 0-16,3-2 0 15,0 0 0-15,1-3 0 16,1-1 0-16,1-3 0 16,0-3 0-16,2-3 0 15,2-2 0-15,-2-2 0 0,1-2 0 16,1-3 0-16,0 0 0 15,-1-3 0-15,0-1 0 16,-4 0 0-16,0 1 0 16,-1 2 0-16,-3 0 0 15,-3 9 0-15,3-8 0 16,-3 8 0-16,0 0 0 16,-3 9 0-16,3-9 0 15,-2 16 0-15,3-7 0 16,0 0 0-16,3-1 0 15,2 1 0-15,6-3 0 16,1 0 0-16,4-3 0 16,3-2 0-16,3-3 0 0,4-1 0 15,-3-2 0-15,1-2 0 16,-3-1 0 0,-4-1 0-16,-2-1 0 15,-8 0 0-15,-7 0 0 0,-4 3 0 16,3 7 0-16,-18-10 0 15,4 9 0-15,-2 3 0 16,-1 3 0-16,2 6 0 16,3 2 0-16,4 2 0 15,2 3 0-15,7 2 0 16,2 0 0-16,7 0 0 16,8 1 0-16,3-5 0 15,-16-3 0-15,21 1 0 0,-7-11 0 16,1 1-234-16,-9-9-20 15</inkml:trace>
  <inkml:trace contextRef="#ctx0" brushRef="#br0" timeOffset="9">3886 2656 1023 0,'-13'-1'0'0,"-5"-9"0"15,8-16 0 1,-2 23 0-16,5 1 0 16,7 2 0-16,-12-5 0 15,12 5 0-15,0 0 0 0,0 0-235 16,-6-9-27-16</inkml:trace>
  <inkml:trace contextRef="#ctx0" brushRef="#br0" timeOffset="10">6625 2706 1023 0,'0'0'0'0,"-7"-8"0"15,7 8 0-15,15-9 0 16,-15 9 0-16,-14-3 0 15,5 2 0-15,-2 3 0 16,0-1 0-16,-2 4 0 16,-1 0 0-16,-1 4 0 15,0 1 0-15,0 2 0 0,1 2 0 16,1 1 0 0,1 2 0-16,3-2 0 15,1 0 0-15,4-1 0 16,1-3 0-16,4-3 0 0,-1-8 0 15,10 10 0-15,-1-10 0 16,3-3 0-16,5-4 0 16,4-3 0-16,2-4 0 15,1-3 0-15,1-3 0 16,0-3 0-16,-1-3 0 16,0-1 0-16,-4-2 0 15,-5-1 0-15,-3 2 0 16,-2-2 0-16,-5 1 0 15,-1 3 0-15,0 4 0 16,-4 3 0-16,0 5 0 16,0 4 0-16,0 10 0 15,0 0 0-15,0 0 0 0,0 0 0 16,-8 11 0-16,6 1 0 16,0 3 0-16,1 4 0 15,0 1 0-15,1 3 0 16,0 2 0-16,2 1 0 15,-1-1 0-15,2 1 0 16,0-2 0-16,1-2 0 16,0-2 0-16,1-4 0 15,2-2 0-15,-2-6 0 16,3-2 0-16,2 0 0 16,-10-6 0-16,15-7 0 15,-10-4-217-15,6 1-28 16</inkml:trace>
  <inkml:trace contextRef="#ctx0" brushRef="#br0" timeOffset="11">6918 2626 1023 0,'-5'16'0'16,"-1"3"0"-16,2-7 0 15,1 0 0-15,0 0 0 16,0 1 0-16,1-1 0 16,-1-1 0-16,2-1 0 15,1 2 0-15,0-12 0 0,-1 8 0 16,1-8-213 0,-2-8-28-16</inkml:trace>
  <inkml:trace contextRef="#ctx0" brushRef="#br0" timeOffset="12">6900 2578 1023 0,'-4'-10'0'15,"4"10"0"-15,0 0 0 16,0 0 0-16,0 0 0 16,0 0 0-16,0 0 0 15,0 0 0-15,0 0 0 0,0 0 0 16,9 6-211-1,-9-6-37-15</inkml:trace>
  <inkml:trace contextRef="#ctx0" brushRef="#br0" timeOffset="13">6992 2624 1023 0,'-11'2'0'0,"11"-2"0"16,9 4 0-16,1-4 0 15,5 0 0-15,4 0 0 0,3 0 0 16,2 0 0-16,2 0 0 15,-1 2 0-15,0 2 0 16,-1 4 0 0,3 4 0-16,-10-3 0 0,2 8 0 15,-7-4-200-15,5 7-28 16</inkml:trace>
  <inkml:trace contextRef="#ctx0" brushRef="#br0" timeOffset="14">7079 2808 1023 0,'0'0'0'16,"-10"-7"0"-16,-1 3 0 16,10-4 0-16,3-1 0 15,0-3 0-15,1-1 0 0,1-3 0 16,3-3 0-16,-1-2 0 15,1-1 0-15,3-2 0 16,0-3 0-16,1 1 0 16,1-4 0-16,3 0 0 15,1 3 0-15,0 0 0 16,3 2 0-16,-1 4 0 16,0 3 0-16,0 4 0 15,-2 4 0-15,0 4 0 16,-3 2 0-16,-1 5 0 15,-12-1 0-15,14 10 0 16,-14-10 0-16,6 12 0 16,-11-4 0-16,3 9-173 0,-9-7-67 15</inkml:trace>
  <inkml:trace contextRef="#ctx0" brushRef="#br0" timeOffset="15">7168 2644 1023 0,'0'0'0'16,"0"0"0"-16,-7 7 0 15,7-7 0-15,13-2 0 16,-1 0 0 0,5-1 0-16,4-1 0 0,1 0 0 15,3-2 0-15,1 1 0 16,0 1 0-16,0 1 0 15,-2 1 0-15,-2 0 0 16,0 4 0-16,-11-5 0 16,3 7 0-16,-14-4-191 15,9 3-45-15</inkml:trace>
  <inkml:trace contextRef="#ctx0" brushRef="#br0" timeOffset="16">7302 2809 1023 0,'0'0'0'0,"0"0"0"16,0 0 0-16,0-12 0 16,2 1 0-16,0-1 0 0,1-4 0 15,0-4 0-15,2-3 0 16,-2-2 0-16,2-4 0 16,0 1 0-1,1 0 0-15,1-2 0 0,3 0 0 16,-1 6 0-16,2 1 0 15,2 5 0-15,-1 4 0 16,1 4 0-16,-1 4 0 16,1 4 0-16,-2 2 0 15,0 2 0-15,-1 2 0 16,-1 1 0-16,-1 2 0 16,17 3 0-16,-25-10 0 0,10 17 0 15,-10-17-180-15,0 16-60 16</inkml:trace>
  <inkml:trace contextRef="#ctx0" brushRef="#br0" timeOffset="17">7419 2644 1023 0,'-7'16'0'16,"1"-5"0"-16,2 3 0 0,1-4 0 16,1 1 0-16,0-1 0 15,1 1 0-15,3-4 0 16,-2-7 0-16,3 12 0 16,-3-12 0-16,10 5 0 15,-10-5 0-15,15-6 0 16,-5-2 0-16,1 0 0 15,2-2 0-15,2-1 0 16,1-2 0-16,0 2 0 16,1-1 0-16,-1 4 0 15,-1 2 0-15,-2 2 0 16,-1 2 0-16,-3 4 0 16,-9-2 0-16,13 13 0 0,-10-4 0 15,0 0 0-15,-1 2 0 16,-1 0 0-16,0-2 0 15,0-1 0-15,-1-8 0 16,11 11 0-16,-11-11 0 16,16-1 0-16,-8-8-191 15,9 4-48-15</inkml:trace>
  <inkml:trace contextRef="#ctx0" brushRef="#br0" timeOffset="18">7777 2561 1023 0,'-8'1'0'0,"-5"-2"0"16,-1 5 0-16,-2 2 0 15,-1 2 0-15,3 1 0 16,-2 1 0 0,4 0 0-16,3 0 0 0,2 0 0 15,3 0 0-15,5-1 0 16,3 0 0-16,4-1 0 15,3-1 0-15,2-1 0 16,2 0 0-16,1 0 0 16,-1-2 0-16,0 1 0 15,-3 0 0-15,-3 1 0 16,-4 1 0-16,-5-7 0 16,-7 15 0-16,-5-8 0 0,-4 1 0 15,-4-2 0-15,-1-1 0 16,-2-2 0-16,0-3 0 15,6 20 0 1,1-26 0-16,16 6 0 0,-10-17-191 16,18 7-51-16</inkml:trace>
  <inkml:trace contextRef="#ctx0" brushRef="#br0" timeOffset="19">7891 2621 1023 0,'0'0'0'0,"0"10"0"16,0-10 0-16,-1 15 0 15,1-6 0-15,-1 2 0 16,0-1 0-16,-1 1 0 15,-1 1 0-15,1-1 0 16,-2 1 0-16,2-1 0 16,-1-4 0-16,3-7 0 15,-6 16 0-15,6-16 0 16,0 0 0-16,0 0 0 16,2-14-200-16,6 5-41 0</inkml:trace>
  <inkml:trace contextRef="#ctx0" brushRef="#br0" timeOffset="20">7921 2576 1023 0,'0'0'0'0,"6"15"0"16,2-7 0-16,-7 4 0 16,2-1 0-16,1 3 0 15,1-2 0-15,0 2 0 16,1-2 0-16,0-3 0 15,1-1 0-15,2-3 0 16,-1-4 0-16,3 0 0 16,0-4 0-16,1-4 0 15,0-2 0-15,0 1 0 16,0-4 0-16,-1-2 0 0,-1 2 0 16,-2 0 0-16,-1 3 0 15,-2 1 0-15,-5 8 0 16,8-9 0-16,-8 9 0 15,0 0 0-15,11 11 0 16,-11-11 0-16,10 13 0 16,-3-4 0-16,2-1 0 15,1-2 0-15,3 0 0 16,2-2 0-16,3-2 0 16,0-1 0-16,3-2 0 15,0-3 0-15,-1-1 0 16,-2-1 0-16,-2-2 0 15,-3-1 0-15,-3-1 0 0,-4-1 0 16,-3 1 0-16,-3 1 0 16,-4 0 0-16,4 9 0 15,-14-10 0-15,4 9 0 16,-2 4 0-16,0 4 0 16,0 3 0-16,3 3 0 15,0 3 0-15,4 0 0 16,2 2 0-16,6 0 0 15,3-2 0-15,5 2 0 16,5-6 0-16,2 0 0 16,3 21 0-16,-3-29 0 15,6 1 0-15,-9-10-174 16,2 5-74-16</inkml:trace>
  <inkml:trace contextRef="#ctx0" brushRef="#br0" timeOffset="21">8072 2447 1023 0,'0'0'0'0,"-13"-9"0"0,13 9 0 15,0 0 0-15,-8-2 0 16,8 2 0-16,0 0 0 16,0 0 0-16,0 0 0 15,0 0 0 1,0 0-191-16,-9 5-64 0</inkml:trace>
  <inkml:trace contextRef="#ctx0" brushRef="#br0" timeOffset="22">2258 3698 1023 0,'0'0'0'0,"0"0"0"15,0 0 0-15,7-8 0 16,-4-1 0-16,2-3 0 15,2-2 0-15,1-3 0 16,0-2 0-16,3-5 0 0,-1-1 0 16,3-5 0-1,0-2 0-15,1-3 0 16,-1-1 0-16,3-1 0 16,-2 2 0-16,0 5 0 0,-1 4 0 15,-1 6 0-15,-3 5 0 16,1 7 0-16,-10 8 0 15,12-1 0-15,-12 1 0 16,11 12 0-16,-6-21 0 16,4 24 0-16,-9-4 0 15,7 7-204-15,-8-5-39 16</inkml:trace>
  <inkml:trace contextRef="#ctx0" brushRef="#br0" timeOffset="23">2241 3516 1023 0,'0'0'0'15,"10"-1"0"-15,-10 1 0 16,20-7 0-16,-3 3 0 15,3-2 0-15,1 0 0 16,2 0 0-16,1-1 0 16,1 1 0-16,3 3 0 15,-10-6 0-15,6 4 0 16,-9-5-219-16,4 5-27 0</inkml:trace>
  <inkml:trace contextRef="#ctx0" brushRef="#br0" timeOffset="24">2613 3268 1023 0,'-5'14'0'15,"-9"17"0"-15,1 5 0 16,2-16 0-16,-2-1 0 15,1 4 0-15,3-1 0 0,-2 0 0 16,0 2 0-16,4-3 0 16,0 0 0-16,0-3 0 15,2-1 0 1,1-3 0-16,1-2 0 0,3-1 0 16,0-11 0-16,0 0-8 15,9-4-233-15,4 0-5 16</inkml:trace>
  <inkml:trace contextRef="#ctx0" brushRef="#br0" timeOffset="25">2611 3496 1023 0,'-7'14'0'16,"-4"-1"0"-16,1 0 0 15,2 0 0-15,1-2 0 16,2 0 0-16,6-3 0 16,-1-8 0-16,8 12 0 15,1-9 0-15,0-2 0 16,5-2 0-16,0-4 0 16,2-1 0-16,0-2 0 15,-1-2 0-15,0 0 0 16,-2 0 0-16,-2 1 0 15,-2 1 0-15,-9 8 0 0,11-7 0 16,-11 7 0-16,0 0 0 16,3 10 0-16,-4-2 0 15,1 0 0 1,-1 2 0-16,2-1 0 0,1 2 0 16,1-2 0-16,-3-9 0 15,10 11 0-15,2-4 0 16,-12-7-7-16,19-3-238 15,-12-7-3-15</inkml:trace>
  <inkml:trace contextRef="#ctx0" brushRef="#br0" timeOffset="26">2956 3453 1023 0,'-12'7'0'16,"12"-7"0"-16,-12 9 0 15,5 9 0-15,0 2 0 16,1 0 0-16,0 0 0 0,0 0 0 15,1-1 0-15,0-3 0 16,2-1 0-16,1-5 0 16,3 0 0-16,-1-10 0 15,0 0-21-15,-1-8-228 16,7 0-3-16</inkml:trace>
  <inkml:trace contextRef="#ctx0" brushRef="#br0" timeOffset="27">2879 3439 1023 0,'0'0'0'0,"8"8"0"16,-3 2 0-16,2 4 0 16,1-2 0-16,2 1 0 15,0-1 0-15,0 0 0 16,0 0 0-16,-2-2 0 0,2 0 0 15,-10-10 0 1,3 13 0-16,-3-13-15 16,8 6-229-16,-8-6-1 15</inkml:trace>
  <inkml:trace contextRef="#ctx0" brushRef="#br0" timeOffset="28">3310 3487 1023 0,'0'0'0'16,"-14"4"0"-16,0 1 0 16,4-1 0-16,-1 4 0 15,5 0 0-15,-1 0 0 0,-1 2 0 16,2 0 0-16,-1-1 0 16,1 1 0-16,2-2 0 15,4-8 0 1,-2 12 0-16,2-12 0 0,9 6 0 15,-9-6 0-15,17 0 0 16,-2-3 0-16,1-3 0 16,1-2 0-16,-1-2 0 15,1-3 0-15,-4-2 0 16,-2-1 0-16,-4-1 0 16,-6 2 0-16,2 1 0 15,-6 1 0-15,1 5 0 16,2 8 0-16,-8-5 0 0,8 5 0 15,0 11 0 1,1-1 0-16,1 2 0 16,2 3 0-16,3 1 0 15,2 2 0-15,2-3 0 0,2 0 0 16,-1-2 0-16,1-2 0 16,0-3 0-16,0-3 0 15,-3-3 0-15,0-4 0 16,-1-1 0-16,-6-5 0 15,2-3 0-15,-5-3 0 16,1-3 0-16,0-3 0 16,-1-4 0-16,-3-2 0 15,5-8 0-15,1-2 0 16,1-2 0-16,7 0 0 16,1 1 0-16,2 2 0 15,4 4 0-15,2 5 0 0,0 6 0 16,2 8 0-16,2 6 0 15,0 3 0-15,-2 5 0 16,2 5 0-16,-1 4 0 16,-10-2 0-16,3 5 0 15,-14-4-239-15,0 6-10 16</inkml:trace>
  <inkml:trace contextRef="#ctx0" brushRef="#br0" timeOffset="29">3343 3403 1023 0,'10'4'0'16,"3"-6"0"-16,9 3 0 16,1-1 0-16,7-1 0 15,1-4 0-15,-2-1 0 16,7 2 0-16,-7-5-2 15,2 4-245-15,-8-3-6 16</inkml:trace>
  <inkml:trace contextRef="#ctx0" brushRef="#br0" timeOffset="30">3806 3588 1023 0,'0'0'0'0,"-8"-2"0"16,-8 1 0-16,16 1 0 15,1-12 0-15,1 2 0 16,0-4 0-16,7-2 0 15,-2-3 0-15,6-3 0 16,1-4 0-16,3-3 0 16,0-3 0-16,0 2 0 0,-1 0 0 15,-1 3 0 1,-1 4 0-16,-2 6 0 16,-3 4 0-16,-9 13 0 15,9-4 0-15,-8 13 0 0,-1 5 0 16,0 4 0-16,0 2 0 15,0 3 0-15,-1 2 0 16,2 0 0-16,0-1 0 16,1-2 0-16,1-1 0 15,1-3 0-15,-3 0 0 16,1-3 0-16,1-6 0 16,-1 5 0-16,-2-14-2 15,-4 13-245-15,-4-15 0 0</inkml:trace>
  <inkml:trace contextRef="#ctx0" brushRef="#br0" timeOffset="31">3835 3503 1023 0,'0'0'0'0,"12"-11"0"16,3 10 0-16,-1-2 0 15,3 1 0-15,1 0 0 16,3 0 0-16,0 3 0 16,-8-7 0-16,6 6 0 0,-19 0-239 15,16-8-11 1</inkml:trace>
  <inkml:trace contextRef="#ctx0" brushRef="#br0" timeOffset="32">6310 3293 1023 0,'-13'8'0'0,"-4"-9"0"15,8 8 0-15,9-7 0 16,-10 5 0-16,10-5 0 15,7-3 0-15,5-1 0 16,2-1 0-16,6-2 0 16,6-2 0-16,4 2 0 15,4-3 0-15,0 3 0 16,1 2 0-16,0-1 0 16,-2 2 0-16,0 4 0 15,-14-5 0-15,5 5-223 0,-12-5-20 16</inkml:trace>
  <inkml:trace contextRef="#ctx0" brushRef="#br0" timeOffset="33">6366 3492 1023 0,'0'0'0'16,"0"0"0"-16,0-14 0 15,3 4 0-15,2-3 0 16,0-1 0-16,2-5 0 15,2-3 0-15,1-3 0 16,0-4 0-16,1-2 0 16,1-4 0-16,0 0 0 15,2-2 0-15,0 1 0 16,0 2 0-16,2 3 0 16,-1 5 0-16,2 4 0 15,-3 4 0-15,2 6 0 0,-2 3 0 16,-2 4 0-16,0 3 0 15,-2 1 0-15,1 2 0 16,-3 1 0-16,2 4 0 16,-3 2 0-16,-7-8 0 15,9 21 0-15,-8-11 0 16,3 7-219-16,-11-5-26 16</inkml:trace>
  <inkml:trace contextRef="#ctx0" brushRef="#br0" timeOffset="34">6709 3100 1023 0,'0'0'0'0,"0"0"0"15,12-2 0-15,-12 2 0 16,-11 15 0-16,4-3 0 16,-4 1 0-16,0 5 0 0,-2 1 0 15,0 2 0-15,-1 0 0 16,1 4 0-16,1-3 0 16,0 1 0-16,3-1 0 15,0-4 0-15,2 0 0 16,3-2 0-16,1-3 0 15,3-13 0-15,3 16 0 16,-3-16 0-16,10 1-221 16,-4-9-23-16</inkml:trace>
  <inkml:trace contextRef="#ctx0" brushRef="#br0" timeOffset="35">6764 3278 1023 0,'0'0'0'16,"-10"5"0"-16,10-5 0 16,-9 12 0-16,1-1 0 15,1 1 0-15,-1 1 0 16,1 1 0-16,1-1 0 16,4-2 0-16,0-2 0 15,3 0 0-15,-1-9 0 16,10 11 0-16,-1-9 0 15,1-1 0-15,2-2 0 16,1-2 0-16,0-2 0 0,1-1 0 16,0-2 0-16,-3 0 0 15,0 0 0 1,0 2 0-16,-3-1 0 16,0 3 0-16,-8 4 0 0,12-4 0 15,-12 4 0-15,8 6 0 16,-8-6 0-16,4 13 0 15,-4-13 0-15,6 12 0 16,-6-12-217-16,5 9-24 16</inkml:trace>
  <inkml:trace contextRef="#ctx0" brushRef="#br0" timeOffset="36">6964 3229 1023 0,'11'13'0'15,"-11"-13"0"-15,10 16 0 16,0-6 0-16,1 1 0 15,2 0 0-15,1 2 0 16,2-1 0-16,0-1 0 16,0-1 0-16,0-1 0 15,-1-2 0-15,-1-1 0 16,16 3 0-16,-30-9 0 16,16 4 0-16,-16-4-220 0,0 0-24 15</inkml:trace>
  <inkml:trace contextRef="#ctx0" brushRef="#br0" timeOffset="37">7104 3215 1023 0,'-9'0'0'15,"9"0"0"-15,-9 14 0 16,2-4 0-16,-1 3 0 15,-1 2 0-15,-1 2 0 16,0 2 0-16,1 0 0 0,0 0 0 16,1-2 0-16,2 0 0 15,2-3 0-15,4-14 0 16,2 18 0 0,-2-18 0-16,9 9-216 0,-9-9-30 15</inkml:trace>
  <inkml:trace contextRef="#ctx0" brushRef="#br0" timeOffset="38">7443 3288 1023 0,'0'0'0'0,"-11"-8"0"0,9-8 0 16,-8 14 0 0,2 2 0-16,-3 1 0 15,1 5 0-15,0 1 0 16,0 2 0-16,1 3 0 0,0 0 0 16,1 2 0-16,3 1 0 15,3-2 0-15,-1-2 0 16,6-2 0-16,-3-9 0 15,13 11 0-15,1-8 0 16,3-5 0-16,3-1 0 16,1-3 0-16,1-3 0 15,-2-1 0-15,-3-1 0 16,-4-4 0-16,-5 1 0 16,-6 2 0-16,-5-2 0 15,-4 3 0-15,-2 3 0 16,-3 2 0-16,1 2 0 15,0 4 0-15,2 0 0 0,1 3 0 16,8-3 0-16,-5 11 0 16,5-11 0-16,7 16 0 15,3-6 0-15,4 1 0 16,1 1 0-16,5 1 0 16,-3-3 0-16,9 8 0 15,-7-10 0-15,5 6-206 16,5-7 198-16,-14-1 6 15,-3-2 3-15,-3-3 1 0,-1-2 211 16,-11-8-213 0,3 9 0-16,-5-20 0 15,-7 7 0-15,7-5 0 16,2-3 0-16,0-3 0 0,3-4 0 16,4-2 0-16,0-5 0 15,6-1 0-15,1-1 0 16,4 1 0-16,3 2 0 15,3 3 0-15,1 4 0 16,0 6 0-16,0 4 0 16,-2 9 0-16,-1 4 0 15,-4 7 0-15,-3 3 0 16,-5 4 0-16,-4 6 0 16,-3 5 0-16,-7-4 0 15,5 7 0-15,-11-7-194 16,4 5-55-16</inkml:trace>
  <inkml:trace contextRef="#ctx0" brushRef="#br0" timeOffset="39">7589 3234 1023 0,'0'0'0'0,"0"0"0"15,2-17 0-15,6 15 0 16,3 0 0-16,3-1 0 16,4-2 0-16,1 0 0 15,0-2 0-15,8 5 0 16,-7-6 0-16,5 7-213 0,-9-6-36 16</inkml:trace>
  <inkml:trace contextRef="#ctx0" brushRef="#br0" timeOffset="40">7946 3400 1023 0,'0'0'0'15,"0"0"0"-15,0-9 0 16,8 3 0-16,2-4 0 15,1-3 0-15,1-4 0 16,2-3 0-16,1-4 0 16,-1-5 0-16,1-1 0 15,1-1 0-15,0 0 0 0,-2 1 0 16,1 0 0-16,-4 7 0 16,0 4 0-16,-2 6 0 15,-1 3 0-15,-8 10 0 16,0 0 0-16,9-2 0 15,-9 2 0-15,1 14 0 16,-2-4 0-16,0 2 0 16,1 2 0-16,0 2 0 15,0 1 0-15,0 3 0 16,1 3 0-16,2 3 0 16,-1 0 0-16,1 3 0 15,0-2 0-15,0 0 0 16,0-3 0-16,0-3 0 0,-1-3 0 15,-1-6 0-15,1 1 0 16,-2-13 0 0,-3 10-191-16,3-10-56 15</inkml:trace>
  <inkml:trace contextRef="#ctx0" brushRef="#br0" timeOffset="41">8028 3262 1023 0,'-10'-8'0'16,"10"8"0"-16,-8 20 0 15,8-20 0-15,0 0 0 16,0 0 0-16,0 0 0 0,8-8 0 15,0 6 0-15,2 0 0 16,2 1 0-16,2 1 0 16,-2 1 0-16,3 1 0 15,-2 0 0-15,-2 0 0 16,-1 1 0-16,0 0 0 16,-2 3 0-16,-8-6 0 15,16 3 0-15,-16-3-198 16,14-2-53-16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23:33:11.437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-612 56 643 0,'0'0'152'0,"-1"-15"11"0,1 15-98 16,0 0-65-16,0 0 0 16,3 11 0-16,-3-11 0 15,3 24 0-15,-4-9 0 16,6 12 0-16,-5-2 0 15,3 10 0-15,-5 2 0 16,4 5 0-16,-4 2 0 16,1 2 0-16,0-1 0 15,0-1 0-15,-2-5 0 16,2-5 0-16,-2-5 0 16,2-5 0-16,-1-8 0 15,2-4 0-15,0-12 0 0,-2 13 0 16,2-13 0-16,0 0 0 15,0 0 0-15,3-25 0 16,3 13-203 0,-10-11-46-16</inkml:trace>
  <inkml:trace contextRef="#ctx0" brushRef="#br0" timeOffset="1">-603 107 971 0,'0'0'52'16,"3"-11"-52"-16,-3 11 0 15,0 0 0-15,-2-12 0 16,2 12 0-16,0 0 0 16,0 0 0-16,0 0 0 15,0 0 0-15,0 0 0 0,0 0 0 16,0 0 0-1,0 0 0-15,0 0 0 16,0 0 0-16,14 17 0 16,-6-5 0-16,-1 3 0 0,3 5 0 15,2 2 0-15,2 6 0 16,0 1 0-16,2 6 0 16,-1 2 0-16,0 3 0 15,0 0 0-15,-1 0 0 16,-1-3 0-16,-3-4 0 15,2-1 0-15,-6-8 0 16,1-5 0-16,-2-4 0 16,0-4 0-16,-5-11 0 15,0 0 0-15,0 0 0 16,15-5 0-16,-9-9 0 16,1-5 0-16,-1-6 0 15,3-9 0-15,1-2 0 0,-2-6 0 16,2-1 0-16,-2-1 0 15,-1 2 0-15,0 3 0 16,0 3 0-16,-3 9 0 16,1 2 0-16,-2 6 0 15,0 6 0-15,-3 13 0 16,2-18 0-16,-2 18 0 16,0 0 0-16,0 0 0 15,0 0 0-15,0 0 0 16,0 0 0-16,13 7 0 15,-13-7 0-15,12 12 0 16,-12-12-186-16,13 16-66 16</inkml:trace>
  <inkml:trace contextRef="#ctx0" brushRef="#br0" timeOffset="2">7931 1030 1023 0,'0'0'0'16,"0"0"0"-16,14-12 0 15,-14 12 0-15,24-8 0 16,-8 4 0-16,4 2 0 0,2 0 0 15,2 1 0 1,2-2 0-16,1 4 0 16,-1-2 0-16,0 0 0 15,0 0 0-15,1-1 0 0,-3 1 0 16,0 1 0-16,-3 0 0 16,-1 0 0-16,0 5 0 15,-20-5 0-15,20-1 0 16,-20 1-196-16,0 0-60 15</inkml:trace>
  <inkml:trace contextRef="#ctx0" brushRef="#br0" timeOffset="3">7980 858 1023 0,'0'0'0'0,"8"-12"0"16,4 2 0-16,-1 4 0 15,5 1 0-15,4-3 0 16,7-1 0-16,0 1 0 0,2 2 0 16,-2 1 0-1,1 2 0-15,-6 1 0 16,-3 5 0-16,-7 0 0 0,-12-3 0 15,8 20 0-15,-16-3 0 16,-6 1 0-16,-4 6 0 16,-5 1 0-16,-4 2 0 15,-1-1 0-15,0 3 0 16,2-3 0-16,2 0 0 16,5-5 0-16,4-1 0 15,5-4 0-15,5-1 0 16,5-3 0-16,0-12 0 15,13 17 0-15,2-12 0 0,3-2 0 16,7 0 0 0,2-3 0-16,1 0 0 15,0-3 0-15,-1 1 0 16,-2-2 0-16,-3 2 0 0,-7-1 0 16,-3-13 0-16,-1 18 0 15,-11-2 0-15,0 0-181 16,-16-7-66-16</inkml:trace>
  <inkml:trace contextRef="#ctx0" brushRef="#br0" timeOffset="6">8258 306 1023 0,'0'0'0'0,"0"0"0"16,-13 8 0-16,13-8 0 0,0 0 0 15,0 0 0-15,0 0 0 16,0 0 0-16,0 0 0 15,0 0 0-15,0 0 0 16,0 0 0-16,7-12 0 16,-2 3 0-16,0-2 0 15,1-4 0-15,2-1 0 16,0-3 0-16,-1 1 0 16,4 2 0-16,-3 0 0 15,-3 3 0-15,-1 3 0 16,-4 10 0-16,4-11 0 15,-4 11 0-15,0 0 0 16,0 0 0-16,0 0 0 0,8 9 0 16,-8-9 0-16,9 12 0 15,-9-12 0-15,0 17 0 16,5-5 0-16,2 0 0 16,0 2 0-16,-2 1 0 15,4 1 0-15,-1 0 0 16,1-1 0-16,3-2 0 15,-4-1 0-15,-8-12 0 0,11-13 0 16,-2 21 0 0,-9-8 0-16,0 0-212 15,0 0-37-15</inkml:trace>
  <inkml:trace contextRef="#ctx0" brushRef="#br0" timeOffset="7">8266 216 1023 0,'13'-3'0'0,"-13"3"0"16,10-2 0-16,-10 2 0 16,0 0 0-16,14-5 0 15,-14 5 0-15,15-4 0 16,-4 3 0-16,-1-1 0 15,-1 2 0-15,2 0 0 16,-11 0 0-16,13 1 0 16,-13-1 0-16,14 4 0 15,-14-4 0-15,0 0-249 16,0 0-11-16</inkml:trace>
  <inkml:trace contextRef="#ctx0" brushRef="#br0" timeOffset="10">-221 785 1023 0,'0'0'0'0,"-7"20"0"16,6-7 0-16,1-13 0 15,0-12 0-15,5 0 0 16,0-3 0-16,1-5 0 0,2-3 0 16,2-5 0-16,0-2 0 15,1 1 0 1,0-1 0-16,-5 2 0 16,2 5 0-16,-1 3 0 0,0 5 0 15,-4 4 0-15,-3 11 0 16,0 0 0-16,0 0 0 15,12-4 0-15,-12 4 0 16,2 16 0-16,2-3 0 16,-2 3 0-16,3 2 0 15,-1 2 0-15,1 3 0 16,1 2 0-16,-1-2 0 16,3 1 0-16,-2-1 0 0,-1 0 0 15,-1 3 0-15,4-1 0 16,-13-12 0-1,9 6 0-15,-4-19-227 16,-12 20-21-16</inkml:trace>
  <inkml:trace contextRef="#ctx0" brushRef="#br0" timeOffset="11">-224 762 1023 0,'4'-12'0'16,"-4"12"0"-16,15-8 0 15,-2 3 0-15,5-3 0 16,2 2 0-16,4-1 0 16,0 2 0-16,34 5 0 0,-37-10 0 15,9 11 0-15,-14-11-191 16,8 9-55-16</inkml:trace>
  <inkml:trace contextRef="#ctx0" brushRef="#br0" timeOffset="12">571 314 1023 0,'0'0'0'0,"20"-19"0"16,-4 2 0-16,3 12 0 15,1-1 0-15,0-1 0 16,4 1 0-16,-1-2 0 16,0 2 0-16,-1 0 0 15,1 2 0-15,-6-1 0 16,-1 2 0-16,-3 1 0 16,-13 2 0-16,17 1 0 15,2 5 0-15,-19-6 0 16,0 0 0-16,0 0-191 15,-4 12-47-15</inkml:trace>
  <inkml:trace contextRef="#ctx0" brushRef="#br0" timeOffset="13">647 432 1023 0,'0'0'0'0,"22"-6"0"0,-4 2 0 16,-2 3 0-16,-1-4 0 16,-1 3 0-1,0-1 0-15,2-1 0 16,-1 2 0-16,-4-1 0 0,2 2 0 16,-2-21 0-16,1 28 0 15,-12-6 0-15,0 0-176 16,0 0-64-16</inkml:trace>
  <inkml:trace contextRef="#ctx0" brushRef="#br0" timeOffset="14">2178 865 1023 0,'-15'-5'0'0,"15"5"0"16,-2-15 0-16,4 2 0 16,3-1 0-16,4-5 0 15,-1-5 0 1,4-1 0-16,0-4 0 0,1-1 0 15,-1-1 0-15,4 1 0 16,-2 3 0-16,-2-1 0 16,-3 7 0-16,2 5 0 15,-1 3 0-15,-10 13 0 16,15-13 0-16,-15 13 0 16,0 0 0-16,0 0 0 15,14 10 0-15,-14-10 0 0,3 18 0 16,-2-4 0-16,-1 1 0 15,6 1 0-15,-3 2 0 16,-1 0 0-16,2-2 0 16,1 2 0-16,-2-1 0 15,1-1 0-15,1 0 0 16,-4-1 0-16,-2 20 0 16,1-35 0-16,6 21 0 15,-6-21-207-15,-2 13-38 16</inkml:trace>
  <inkml:trace contextRef="#ctx0" brushRef="#br0" timeOffset="15">2205 723 1023 0,'0'0'0'16,"0"0"0"-16,0 0 0 16,5-12 0-16,10 5 0 15,4 1 0-15,4-1 0 16,-1-1 0-16,0 1 0 16,2 17 0-16,-4-20 0 15,5 10 0-15,-13-9-116 16,11 12-123-16,-23-3-5 15</inkml:trace>
  <inkml:trace contextRef="#ctx0" brushRef="#br0" timeOffset="16">7632 900 1023 0,'0'0'0'15,"-18"-6"0"-15,18 6 0 16,-22-2 0-16,9 1 0 15,-1 4 0-15,-3-1 0 16,-1 3 0-16,1 3 0 16,-2 2 0-16,0 3 0 15,2 2 0-15,-2 2 0 16,3 1 0-16,1 1 0 16,3-3 0-16,2 0 0 15,3-2 0-15,7-14 0 16,0 14 0-16,0-14 0 15,21 4 0-15,-2-9 0 0,7-1 0 16,4-6 0-16,5-5 0 16,3-4 0-16,0-2 0 15,0-7 0-15,-3-1 0 16,-3-4 0-16,-6-5 0 16,-5-3 0-16,-5-1 0 15,-6 1 0-15,-5 2 0 16,-3 5 0-16,-4 5 0 15,-1 6 0-15,-4 8 0 16,7 17 0-16,-13-7 0 16,13 7 0-16,-11 21 0 15,6-1 0-15,0 5 0 16,0 2 0-16,2 4 0 0,3 3 0 16,1 1 0-16,2 1 0 15,1 0 0-15,2 0 0 16,0 0 0-16,2-1 0 15,-2-3 0-15,1-1 0 16,-1-4 0-16,-1-2 0 16,4 0 0-16,-11-14 0 15,8 3 0-15,-6-14-202 16,0 0-48-16</inkml:trace>
  <inkml:trace contextRef="#ctx0" brushRef="#br0" timeOffset="19">2865 47 1023 0,'0'0'0'0,"0"0"0"0,4-15 0 15,-3 26 0-15,0 3 0 16,0 2 0-16,-2 4 0 15,0 3 0-15,-2 5 0 16,1 1 0-16,-2 2 0 16,-1 0 0-16,1 1 0 15,2 3 0-15,-1-1 0 16,0 0 0-16,0 0 0 16,1-5 0-16,0 0 0 0,1-3 0 15,0-3 0-15,-3-6 0 16,4-3 0-1,0-14 0-15,0 13 0 16,-29-15 0-16,29 2 0 0,0 0 0 16,10-15-180-16,-11-4-61 15</inkml:trace>
  <inkml:trace contextRef="#ctx0" brushRef="#br0" timeOffset="20">2852 91 1023 0,'0'0'0'0,"0"0"0"16,0 0 0-16,0 0 0 15,0 0 0-15,0 0 0 16,8-12 0-16,-8 12 0 16,0 0 0-16,0 0 0 15,0 0 0-15,0 0 0 16,0 0 0-16,0 0 0 16,10 18 0-16,-10-18 0 15,5 16 0-15,1-4 0 16,0 3 0-16,-1 2 0 15,4 2 0-15,1 3 0 16,0 0 0-16,2 3 0 0,0-2 0 16,-2 0 0-16,2 2 0 15,0-2 0-15,1 0 0 16,-3-1 0-16,2-2 0 16,-3-3 0-16,0-1 0 15,1-2 0-15,-10-14 0 16,11 15 0-16,-11-15 0 15,0 0 0-15,11 2 0 16,-11-2 0-16,0 0 0 16,10-16 0-16,-10 16 0 15,6-20 0-15,-3 8 0 16,-1-2 0-16,1-3 0 16,-2-3 0-16,-2-1 0 0,3-3 0 15,0-4 0-15,-1-2 0 16,0-4 0-16,0 0 0 15,1-4 0-15,3 0 0 16,-2-1 0-16,2 4 0 16,-1 4 0-16,4 4 0 15,-1 3 0-15,-1 6 0 16,-1 3 0-16,-5 15 0 16,14-20 0-16,-14 20 0 15,11-15 0-15,-11 15 0 16,9-11 0-16,-9 11 0 15,0 0 0-15,0 0 0 0,0 0 0 16,0 0 0-16,0 0 0 16,0 0 0-16,0 0 0 15,-5 16 0-15,5-16-170 16,-15 9-80-16</inkml:trace>
  <inkml:trace contextRef="#ctx0" brushRef="#br0" timeOffset="21">6592 118 1023 0,'-18'-12'0'16,"18"12"0"-16,0 0 0 0,0 0 0 15,-12-7 0-15,12 7 0 16,-19 0 0-16,8 2 0 16,-3 0 0-1,2 3 0-15,-3 3 0 0,0 1 0 16,0 3 0-16,-1 1 0 15,2 5 0-15,2 0 0 16,2 4 0-16,2-1 0 16,3 2 0-16,3 1 0 15,4-1 0-15,3 1 0 16,4-2 0-16,3 0 0 16,4-5 0-16,8-2 0 15,2-5 0-15,4-1 0 0,4-7 0 16,2-2 0-16,0 3 0 15,-5-16 0-15,9 8 0 16,-14-11-190 0,6 6-60-16</inkml:trace>
  <inkml:trace contextRef="#ctx0" brushRef="#br0" timeOffset="22">5385 91 1023 0,'0'0'0'16,"0"0"0"-16,0 0 0 15,11-9 0-15,-11 9 0 16,0 0 0-16,0 0 0 16,0 0 0-16,0 0 0 15,0 0 0-15,-7 20 0 16,4-6 0-16,-2 3 0 15,2 5 0-15,-1 3 0 16,0 3 0-16,-1 0 0 16,-1 3 0-16,1-1 0 15,0-1 0-15,0-3 0 16,-1-1 0-16,1-4 0 16,0-4 0-16,0-2 0 0,5-15 0 15,-6 16 0-15,6-16 0 16,0 0 0-16,0 0 0 15,0 0 0-15,-4-17 0 16,6 2 0-16,1-1 0 16,1-5 0-16,2-6 0 15,-1 0 0-15,2-4 0 16,1-1 0-16,1-1 0 16,0 2 0-16,3 0 0 15,-1 3 0-15,3 3 0 16,1 0 0-16,2 6 0 15,1 1 0-15,3 1 0 16,1 4 0-16,2-1 0 0,2 2 0 16,-2 2 0-16,-1 4 0 15,-1-1 0-15,-3 6 0 16,-2 4 0-16,-2 3 0 16,-2 7 0-16,-3 5 0 15,-1 3 0-15,-3 4 0 16,1 3 0-16,-5 4 0 15,-1 2 0-15,-2 1 0 16,-4-1 0-16,-2-1 0 16,-3 1 0-16,-3-3 0 15,-2-1 0-15,-2-3 0 16,-2-3 0-16,-2-3 0 0,0-5 0 16,-4-2 0-16,0-6 0 15,0-3 0-15,0-2 0 16,1-4 0-16,2-3 0 15,2-4 0-15,2 2 0 16,18 6 0-16,-18-14 0 16,18 14 0-16,-5-11-191 15,5 11-53-15</inkml:trace>
  <inkml:trace contextRef="#ctx0" brushRef="#br0" timeOffset="23">1777 99 1023 0,'0'0'0'15,"0"0"0"-15,8 9 0 0,-8-9 0 16,1 11 0 0,-1-1 0-16,1-1 0 15,-1 4 0-15,3-1 0 16,-1 2 0-16,3 0 0 0,-2-1 0 15,3 0 0-15,0-3 0 16,-6-10 0-16,16 9 0 16,-16-9 0-16,20-1 0 15,-10-5 0-15,4-2 0 16,-1-6 0-16,2 0 0 16,0-3 0-16,0-1 0 15,-1-2 0-15,-2-3 0 16,-1 1 0-16,-3 1 0 15,-3 1 0-15,-2 2 0 16,-2 3 0-16,-1 2 0 16,-2 3 0-16,2 10 0 15,-3-11 0-15,3 11 0 0,0 0 0 16,0 0 0-16,0 0 0 16,0 0 0-16,0 0 0 15,2 11 0-15,-2-11 0 16,5 14 0-16,-2-3 0 15,2 0 0-15,-1 5 0 16,0 2 0-16,1 3 0 16,1 4 0-16,0 3 0 15,1 4 0-15,-1 2 0 16,0 2 0-16,-2-1 0 16,2 1 0-16,-4-2 0 15,-1 1 0-15,-1-5 0 16,-4-5 0-16,-1-3 0 0,-1-3 0 15,-1-3 0-15,-3-5 0 16,-1-1 0-16,-1-2 0 16,-1-3 0-16,0-3 0 15,-1-1 0-15,1-2 0 16,1-1 0-16,2-2 0 16,0-3 0-16,10 7 0 15,-13-16 0-15,13 16 0 16,0 0 0-16,-16-14 0 15,16 14 0-15,-6-10-207 16,6 10-43-16</inkml:trace>
  <inkml:trace contextRef="#ctx0" brushRef="#br0" timeOffset="24">4200 189 1023 0,'14'-6'0'0,"-14"6"0"16,8-17 0-16,-8 17 0 15,21-3 0-15,-7 0 0 16,0 2 0-16,1 1 0 0,3 0 0 16,2 0 0-16,3 1 0 15,1 1 0-15,2-2 0 16,0 1 0-16,1 0 0 15,0-1 0-15,-4 1 0 16,-2-1 0-16,-3 0 0 16,-6 0 0-16,-12 0 0 15,18-1 0-15,-18 1 0 16,0 0 0-16,0 0 0 16,0 0 0-16,0 0 0 15,0 0 0-15,0 0 0 16,-11-7 0-16,11 7 0 0,0 0 0 15,-20-9 0-15,20 9-187 16,-17-3-65-16</inkml:trace>
  <inkml:trace contextRef="#ctx0" brushRef="#br0" timeOffset="25">5517 825 1023 0,'0'0'0'15,"-5"-15"0"-15,5 15 0 0,7-21 0 16,-1 4 0-16,4-2 0 16,3-3 0-16,1-2 0 15,4-2 0-15,0-1 0 16,2-3 0-16,-1 3 0 16,0 2 0-16,-4 4 0 15,-3 3 0-15,-1 3 0 16,-11 15 0-16,13-12 0 15,-13 12 0-15,0 0 0 16,4 11 0-16,-4-11 0 0,-2 21 0 16,1-7 0-1,0 2 0-15,1 3 0 16,0 2 0-16,1 1 0 0,2 2 0 16,0-2 0-16,2 2 0 15,0-3 0-15,0-1 0 16,1-3 0-16,1 3 0 15,-7-20 0-15,6 20 0 16,-6-20-206-16,0 0-38 16</inkml:trace>
  <inkml:trace contextRef="#ctx0" brushRef="#br0" timeOffset="26">5935 679 1023 0,'-1'27'0'0,"-4"-15"0"16,-2 8 0-16,6-2 0 16,4 0 0-16,-3 0 0 15,2-5 0-15,1 0 0 16,-3-13 0-16,5 18 0 0,-5-18 0 15,0 0 0-15,0 0 0 16,0 0 0-16,0 0 0 16,10-12 0-16,-10 0 0 15,1-8 0-15,0-3 0 16,0-2 0-16,2-2 0 16,-1 0 0-16,2-1 0 15,0 2 0-15,1 1 0 16,0 4 0-16,1 4 0 15,0 2 0-15,2 3 0 16,0 0 0-16,-8 12 0 16,20-16 0-16,-7 9 0 15,1 3 0-15,-1 4 0 0,2 3 0 16,0 2 0-16,-1 3 0 16,-2 3 0-16,0 3 0 15,-4 1 0 1,-3 1 0-16,-2-1 0 0,-4 0 0 15,-4-1 0-15,-3-2 0 16,-2-1 0-16,-1-2 0 16,0-2 0-16,11-7 0 15,-18 9 0-15,18-9 0 16,0 0 0-16,0 0 0 16,0 0 0-16,20 1 0 15,-4-2 0-15,4 1 0 16,3 4 0-16,-1-2 0 0,1 5 0 15,-5 1 0-15,-1 2 0 16,-6 1 0 0,-8 3 0-16,-6 1 0 15,-10 0 0-15,-5 1 0 0,-9-1 0 16,-4-1 0-16,-4-1 0 16,2 0 0-16,-1-3 0 15,5-4 0-15,-3-6 0 16,21 5 0-16,-2-13 0 15,13 8-218-15,8-19-32 16</inkml:trace>
  <inkml:trace contextRef="#ctx0" brushRef="#br0" timeOffset="28">6701 517 969 0,'0'0'54'15,"-11"-2"-54"-15,11 2 0 16,0 0 0-16,7 13 0 16,-7-13 0-16,0 0 0 15,-1 13 0-15,1-13 0 16,0 15 0-16,0-15 0 15,-1 19 0-15,1-8 0 16,-1 1 0-16,-1 1 0 16,1-1 0-16,0 0 0 15,-1-1 0-15,2-11 0 16,-1 18 0-16,1-18 0 0,-2 12 0 16,2-12 0-16,0 0 0 15,0 0 0-15,0 0 0 16,0 0 0-1,0 0 0-15,5-11 0 0,-1 1 0 16,0-1 0-16,1-3 0 16,1 0 0-16,1-1 0 15,0 2 0-15,0 0 0 16,0 2 0-16,-7 11 0 16,12-16 0-16,-12 16 0 15,11-9 0-15,-11 9 0 16,0 0 0-16,0 0 0 15,11 5 0-15,-11-5 0 0,4 12 0 16,-4-12 0-16,1 20 0 16,-1-8 0-1,-1-1 0-15,-1 1 0 16,-2-1 0-16,4-11 0 0,-3 17 0 16,3-17 0-16,0 0 0 15,0 0 0-15,0 0 0 16,0 0 0-16,0 0 0 15,7-11 0-15,1-2 0 16,4-1 0-16,0-2 0 16,0 1 0-16,4 0 0 15,-1 1 0-15,0 2 0 16,0 5 0-16,-4 1 0 0,0 4 0 16,-11 2 0-1,19 2 0-15,-19-2 0 16,13 8 0-16,-13-8 0 15,7 15 0-15,-6-3 0 0,0 0 0 16,1 2 0-16,-2-1 0 16,1 1 0-16,1 0 0 15,0-2 0-15,9 2 0 16,-11-14 0-16,13 8 0 16,-13-8-124-16,14-4-129 15</inkml:trace>
  <inkml:trace contextRef="#ctx0" brushRef="#br0" timeOffset="29">8062-203 1023 0,'0'0'0'0,"0"0"0"0,-4-11 0 16,4 11 0-16,0 0 0 15,0 0 0-15,0 0 0 16,-2 11 0-16,2-11 0 16,2 19 0-16,-1-4 0 15,1 2 0-15,2 1 0 16,3 1 0-16,-2 1 0 16,1-1 0-16,1-1 0 0,-1-5 0 15,1-1 0-15,-7-12 0 16,13 11 0-1,-2-11 0-15,-11 0 0 16,14-14 0-16,-5 2 0 16,2-3 0-16,-4-4 0 0,2-1 0 15,-2 0 0-15,-8 1 0 16,4 2 0-16,3 4 0 16,-6 3 0-16,0 10 0 15,-1-10 0-15,1 10 0 16,0 0 0-16,0 12 0 15,0-12 0-15,0 19 0 16,0-6 0-16,0 1 0 0,4 4 0 16,-1 0 0-1,2 2 0-15,-2 2 0 16,4 1 0-16,-1 0 0 16,2 1 0-16,-3 2 0 0,-3 1 0 15,2-1 0-15,-3 1 0 16,-3-1 0-16,-5-1 0 15,-3-1 0-15,-4-4 0 16,-2-2 0-16,-5-3 0 16,-1-5 0-16,-3-4 0 15,-5-2 0-15,1-5 0 16,1-3 0-16,2-2 0 16,-1-3 0-16,6-2 0 15,3 2 0-15,4 0 0 16,6-2 0-16,8 11 0 15,-1-15 0-15,12 13 0 16,-3-8 0-16,7 8 0 0,-6-8-243 16,8 6-12-16</inkml:trace>
  <inkml:trace contextRef="#ctx0" brushRef="#br0" timeOffset="30">7504 89 1023 0,'-13'-6'0'0,"13"6"0"15,-9-15 0-15,9 15 0 16,-20 0 0-16,7 3 0 0,-1 1 0 16,-2 0 0-16,0 4 0 15,0 2 0 1,0 2 0-16,2 3 0 15,0 1 0-15,4 2 0 0,3-1 0 16,2 1 0-16,5-1 0 16,2-2 0-16,4-3 0 15,-6-12 0-15,24 14 0 16,-5-13 0-16,3-4 0 16,4-7 0-16,3-3 0 15,5-5 0-15,-2-2 0 16,2-4 0-16,-4-5 0 15,-2-3 0-15,-4-1 0 0,-4-5 0 16,-5 0 0-16,-5-5 0 16,-4-3 0-1,-3 0 0-15,-3-1 0 16,0 1 0-16,-2 6 0 0,2 4 0 16,-1 5 0-16,1 9 0 15,0 5 0-15,1 5 0 16,-1 12 0-16,0 0 0 15,0 0 0-15,-1 15 0 16,-1 0 0-16,-2 3 0 16,0 5 0-16,2 6 0 15,-1 3 0-15,1 4 0 16,1 5 0-16,-1 3 0 16,2 2 0-16,2-2 0 15,0-1 0-15,-1-4 0 16,3-1 0-16,0-5 0 15,1-3 0-15,-2-7 0 0,2-5 0 16,2 0 0-16,24-1 0 16,-31-17 0-16,11 17 0 15,-11-17-179-15,0 0-71 16</inkml:trace>
  <inkml:trace contextRef="#ctx0" brushRef="#br0" timeOffset="32">5561 707 1023 0,'0'0'0'15,"0"0"0"-15,0 0 0 16,24-7 0-16,-8 3 0 16,5 2 0-16,3-2 0 15,1 1 0-15,3-2 0 16,1 4 0-16,-5-8 0 15,6 11 0-15,-12-7-191 16,6 6-51-16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7:24.37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C7F9A82-900E-4852-AA74-C4A7E1B4BA62}" emma:medium="tactile" emma:mode="ink">
          <msink:context xmlns:msink="http://schemas.microsoft.com/ink/2010/main" type="inkDrawing" rotatedBoundingBox="28400,15131 29020,14944 29111,15243 28491,15431" semanticType="enclosure" shapeName="Other">
            <msink:destinationLink direction="to" ref="{39D63BC9-83A3-4044-B8E4-BC441C8658B6}"/>
            <msink:destinationLink direction="from" ref="{39D63BC9-83A3-4044-B8E4-BC441C8658B6}"/>
          </msink:context>
        </emma:interpretation>
      </emma:emma>
    </inkml:annotationXML>
    <inkml:trace contextRef="#ctx0" brushRef="#br0">4193 1885 1023 0,'0'0'0'0,"-13"-9"0"16,-6 7 0-16,19 2 0 16,0 0 0-16,-10-14 0 15,10 14 0-15,0 0 0 16,-14-7 0-16,14 7 0 16,-24 0 0-16,10 2 0 15,-5 2 0-15,-7 1 0 16,4 3 0-16,-8-1 0 15,2 2 0-15,-3 4 0 0,1 0 0 16,0 2 0-16,1 0 0 16,1 2 0-1,1 1 0-15,8 1 0 0,3 1 0 16,6-1 0-16,6 1 0 16,2-1 0-16,9 0 0 15,6 0 0-15,9-1 0 16,-1-1 0-16,9-2 0 15,10-4 0-15,-2-2 0 16,9-4 0-16,2-3 0 16,2-9 0-16,-51 7 0 15,104-29 0-15,-104 29 0 16,81-51 0-16,-81 51 0 16,69-66 0-16,-69 66 0 15,37-65 0-15,-37 65 0 16,0 0 0-16,18-62 0 0,-18 62 0 15,0 0 0-15,0 0 0 16,0 0 0-16,-39 31 0 16,22-20-213-16,0 4-78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8:05:10.42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D299E037-72AE-40D3-8137-949D4D2A9D0F}" emma:medium="tactile" emma:mode="ink">
          <msink:context xmlns:msink="http://schemas.microsoft.com/ink/2010/main" type="writingRegion" rotatedBoundingBox="702,2078 2148,1757 2363,2725 916,3046"/>
        </emma:interpretation>
      </emma:emma>
    </inkml:annotationXML>
    <inkml:traceGroup>
      <inkml:annotationXML>
        <emma:emma xmlns:emma="http://www.w3.org/2003/04/emma" version="1.0">
          <emma:interpretation id="{6BBA5419-4264-46FE-99DF-22273588046F}" emma:medium="tactile" emma:mode="ink">
            <msink:context xmlns:msink="http://schemas.microsoft.com/ink/2010/main" type="paragraph" rotatedBoundingBox="702,2078 2148,1757 2363,2725 916,30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B1077D-01B4-474B-BEEE-7BDF654A4383}" emma:medium="tactile" emma:mode="ink">
              <msink:context xmlns:msink="http://schemas.microsoft.com/ink/2010/main" type="line" rotatedBoundingBox="702,2078 2148,1757 2363,2725 916,3046"/>
            </emma:interpretation>
          </emma:emma>
        </inkml:annotationXML>
        <inkml:traceGroup>
          <inkml:annotationXML>
            <emma:emma xmlns:emma="http://www.w3.org/2003/04/emma" version="1.0">
              <emma:interpretation id="{001A0205-038E-452A-93A6-BFDE5EBC838F}" emma:medium="tactile" emma:mode="ink">
                <msink:context xmlns:msink="http://schemas.microsoft.com/ink/2010/main" type="inkWord" rotatedBoundingBox="702,2078 2148,1757 2363,2725 916,3046"/>
              </emma:interpretation>
              <emma:one-of disjunction-type="recognition" id="oneOf0">
                <emma:interpretation id="interp0" emma:lang="en-US" emma:confidence="0">
                  <emma:literal>Nate)</emma:literal>
                </emma:interpretation>
                <emma:interpretation id="interp1" emma:lang="en-US" emma:confidence="0">
                  <emma:literal>NATE)</emma:literal>
                </emma:interpretation>
                <emma:interpretation id="interp2" emma:lang="en-US" emma:confidence="0">
                  <emma:literal>NAME)</emma:literal>
                </emma:interpretation>
                <emma:interpretation id="interp3" emma:lang="en-US" emma:confidence="0">
                  <emma:literal>Nair)</emma:literal>
                </emma:interpretation>
                <emma:interpretation id="interp4" emma:lang="en-US" emma:confidence="0">
                  <emma:literal>NAPE)</emma:literal>
                </emma:interpretation>
              </emma:one-of>
            </emma:emma>
          </inkml:annotationXML>
          <inkml:trace contextRef="#ctx0" brushRef="#br0">114 5 9 0,'0'0'30'0,"0"0"-30"0,0 0 223 15,0 0 12-15,-4-9-5 16,4 9 5-16,0 0-174 15,0 0-61 1,0 0 0-16,0 0 0 0,0 0 0 16,0 0 0-16,0 0 0 15,0 0 0-15,0 0 0 16,0 0 0-16,0 0 0 16,0 0 0-16,0 0 0 15,0 0 0-15,0 0 0 16,2 9 0-16,-3-1 0 15,0 6 0-15,0 5 0 16,-1 5 0-16,-1 6 0 16,-1 4 0-16,0 4 0 15,-2 2 0-15,-2 3 0 16,-1 0 0-16,0 0 0 16,-1-4 0-16,-1-3 0 0,2-4 0 15,-1-3 0-15,3-4 0 16,1-6 0-16,1-4 0 15,2-6 0-15,3-9 0 16,-3 12 0-16,3-22 0 16,0 10 0-16,3-9 0 15,-3 9-31-15,5-20-208 16,1 12-6-16,-7-12 2 0,7 7-4 16,-7 2 230-1</inkml:trace>
          <inkml:trace contextRef="#ctx0" brushRef="#br0" timeOffset="908.3443">122 17 238 0,'0'0'227'16,"-7"-14"6"-16,7 14-1 15,0 0-139-15,0 0-93 16,1-11 0-16,-1 11 0 16,0 0 0-16,0 0 0 15,0 0 0-15,0 0 0 16,4-9 0-16,-4 9 0 16,0 0 0-16,0 0 0 15,0 0 0-15,0 0 0 16,0 0 0-16,7 10 0 15,-7-10 0-15,5 15 0 0,0-5 0 16,1 7 0-16,2 3 0 16,2 5 0-16,1 2 0 15,2 4 0-15,0 3 0 16,2 2 0-16,-2-1 0 16,0 0 0-16,-1-2 0 15,-1 0 0-15,-3-3 0 16,0-2 0-16,-2-3 0 15,-3-3 0-15,0-2 0 16,-1-3 0-16,1-2 0 16,-1-4 0-16,1-3 0 15,-3-8 0-15,4 12 0 16,-4-12 0-16,0 0 0 0,0 0 0 16,9 7 0-16,-9-7 0 15,3-12 0-15,0 2 0 16,-2-4 0-16,2-5 0 15,-2-6 0-15,3-5 0 16,0-5 0-16,1-4 0 16,-1-4 0-16,2-4 0 15,0 0 0-15,1 5 0 16,0 2 0-16,0 6 0 16,-1 5 0-16,-2 7 0 15,1 7 0-15,-1 6 0 16,-4 9 0-16,0 0 0 15,7-11 0-15,-7 11 0 0,0 0 0 16,10-8 0-16,-10 8 0 16,10-9 0-16,-10 9 0 15,12-11 0 1,-12 11 0-16,14-15 0 0,-5 18 0 16,-9-3 0-16,0 0-60 15,0 0-181-15,10 14-5 16,-10-14-1-16,-1 19 19 15</inkml:trace>
          <inkml:trace contextRef="#ctx0" brushRef="#br0" timeOffset="1719.9176">449 874 707 0,'-2'17'238'0,"2"-17"-160"15,0 0-78-15,0 0 0 16,-9 5 0-16,9-5 0 16,0 0 0-16,-3-14 0 15,3 14 0-15,2-17 0 16,-1 6 0-16,2-3 0 0,1-3 0 15,0-2 0-15,2-4 0 16,2-2 0-16,-1 0 0 16,2 0 0-16,1-1 0 15,1 1 0-15,-1 3 0 16,1 3 0-16,-1 1 0 16,1 3 0-16,-1 2 0 15,-1 3 0-15,-9 10 0 16,14-12 0-16,-14 12 0 15,11-4 0-15,-11 4 0 16,8 6 0-16,-4 3 0 16,-2 2 0-16,1 4 0 15,-2 4 0-15,1 3 0 0,0 4 0 16,0 2 0-16,0 2 0 16,1-3 0-16,-1 2 0 15,2-3 0-15,1-5 0 16,-2-6 0-16,6 6 0 15,-10-11 0-15,8 4-13 16,-7-14-228-16,2 11 4 16,-2-11-7-16,0 0 6 15,-12-2 189-15,12 2 49 16</inkml:trace>
          <inkml:trace contextRef="#ctx0" brushRef="#br0" timeOffset="2043.8956">489 705 460 0,'-15'1'241'0,"15"-1"-1"16,-13 2-158-16,13-2-82 15,-9 2 0-15,9-2 0 16,14-2 0-1,-14 2 0-15,12-8 0 0,0 3 0 16,2-4 0-16,6 0 0 16,3-1 0-16,1 0 0 15,1 2 0-15,0 0 0 16,-1 2 0-16,-3 2 0 0,-6 15 0 16,-15-11 0-1,17 10 0-15,-17-10-47 16,-3 16-197-16,-8-14-3 0,11-2-3 15,-23 4 16-15</inkml:trace>
          <inkml:trace contextRef="#ctx0" brushRef="#br0" timeOffset="2872.1536">930 6 715 0,'2'-9'236'16,"-2"9"-164"-16,0-11-72 16,0 11 0-16,0 0 0 0,0 0 0 15,2-10 0-15,-2 10 0 16,0 0 0-16,0 0 0 16,-10-2 0-16,10 2 0 15,-9 7 0-15,9-7 0 16,-13 13 0-16,4-2 0 15,0 0 0-15,0 4 0 16,-1 2 0-16,-2 3 0 16,0 3 0-16,0 2 0 15,-1 3 0-15,2 1 0 16,0 2 0-16,2-1 0 16,4 1 0-16,1 0 0 15,4-4 0-15,3 1 0 0,2-1 0 16,4-2 0-16,2-2 0 15,2-1 0-15,1-4 0 16,2-2 0-16,12 4 0 16,-16-14 0-16,6 4 0 15,-18-10-51-15,20 5-193 16,-20-5-4-16,9-8-6 16,-11-4 29-16</inkml:trace>
          <inkml:trace contextRef="#ctx0" brushRef="#br0" timeOffset="3798.9512">1076 87 20 0,'0'0'23'0,"-11"6"-23"16,11-6 227-16,0 0 0 16,0 0 6-16,0 0-3 15,0 0-167-15,0 0-63 16,0 0 0-16,0 0 0 16,0 0 0-16,0 0 0 0,0 0 0 15,0 0 0-15,0 0 0 16,0 0 0-16,0 0 0 15,10-7 0-15,-10 7 0 16,0 0 0-16,14-7 0 16,-14 7 0-16,11-2 0 15,-11 2 0-15,13 0 0 16,-13 0 0-16,13 4 0 16,-13-4 0-16,11 7 0 15,-11-7 0-15,7 12 0 16,-6-3 0-16,-4 1 0 15,-1 3 0-15,-2 3 0 16,0 4 0-16,-3-1 0 0,0 2 0 16,-3 0 0-16,2 0 0 15,0-1 0-15,1 2 0 16,0-3 0-16,2-4 0 16,2 1 0-16,1-3 0 15,3-1 0-15,3-3 0 16,-2-9 0-16,12 14 0 15,-12-14 0-15,20 5 0 16,-7-3 0-16,3-2 0 16,-1 1 0-16,0-2 0 15,-1 0 0-15,-1-1 0 16,-1 1 0-16,-1 1 0 16,-11 0 0-16,16 6 0 0,-16-6 0 15,0 0 0-15,0 0-66 16,0 0-173-16,-4-9-3 15,4 9 0-15,-11-6 9 16</inkml:trace>
          <inkml:trace contextRef="#ctx0" brushRef="#br0" timeOffset="4455.4261">1037 251 648 0,'0'0'233'16,"0"0"-91"-16,0 0-142 16,-9 7 0-16,9-7 0 15,-11-4 0-15,11 4 0 16,-11 3 0-16,11-3 0 16,-10 4 0-16,10-4 0 0,0 0 0 15,-9 3 0-15,9-3 0 16,0 0 0-1,0 0 0-15,0 0 0 16,0 0 0-16,0 0 0 0,0 0 0 16,10-4 0-16,-10 4 0 15,15-2 0-15,-4 0 0 16,3 1 0-16,1 0 0 16,2 0 0-16,2 0 0 15,1 0 0-15,-1 0 0 16,0 0 0-16,-2 1 0 15,-1 0 0-15,-3 0 0 0,-1 1 0 16,-12-1 0-16,12 1 0 16,-12-1 0-1,0 0 0-15,0 0 0 16,1 10 0-16,-1-10 0 0,0 0 0 16,0 0 0-16,0 0 0 15,0 0 0-15,12-2 0 16,-7-9 0-16,10 9 0 15,-6-9 0-15,8 6-72 16,-10-10-174-16,4 8-3 16,-9-9-3-16,-2 16 49 15</inkml:trace>
          <inkml:trace contextRef="#ctx0" brushRef="#br0" timeOffset="5228.2013">1297-54 470 0,'0'0'237'0,"-10"1"3"16,10-1-164-16,0 0-76 15,0 0 0-15,0 0 0 16,-9-7 0-16,9 7 0 15,0 0 0-15,0 0 0 0,0 0 0 16,0 0 0-16,0 0 0 16,0 0 0-16,0 0 0 15,0 0 0-15,0 0 0 16,0 0 0-16,10 6 0 16,-10-6 0-16,13 13 0 15,-4-4 0-15,3 2 0 16,1 1 0-16,0 5 0 15,1 0 0-15,0 4 0 16,-1 2 0-16,1 4 0 16,-1 1 0-16,-1 4 0 15,-4 3 0-15,0-2 0 16,-2 2 0-16,0-1 0 0,-5-2 0 16,-6 2 0-16,1-3 0 15,-6-4 0-15,0-3 0 16,-4-2 0-1,-1-3 0-15,-2-2 0 16,0 10 0-16,0-21 0 0,7 3 0 16,-4-9-36-16,14 0-215 15,-11-5-3-15,11 5-7 16,11-21 41-16</inkml:trace>
          <inkml:trace contextRef="#ctx0" brushRef="#br0" timeOffset="13051.8415">1025 116 4 0,'0'0'3'15,"0"0"-1"-15,0 0 1 16,0 0 1-16,0 0-1 15,0 0 0-15,0 0 2 16,0 0 2-16,0 0 1 16,0 0-1-16,0 0 1 15,0 0 5-15,0 0 20 16,0 0 97-16,0 0 45 0,0 0 21 16,0 0 6-16,3-8 4 15,-3 8-195 1,0 0-11-16,0 0 0 0,0 0 0 15,0 0 0-15,0 0 0 16,0 0 0-16,0 0 0 16,0 0 0-16,0 0 0 15,0 0 0-15,0 0 0 16,0 0 0-16,0 0 0 16,0 0 0-16,0 0 0 15,0 0 0-15,0 0 0 16,0 0 0-16,0 0 0 15,0 0 0-15,0 0 0 0,0 0 0 16,0 0 0 0,0 0 0-16,0 0 0 15,0 0 0-15,0 0 0 16,0 0 0-16,0 0 0 0,0 0 0 16,9 1 0-16,-9-1 0 15,9 1 0-15,-9-1 0 16,12-1 0-16,-12 1 0 15,13-1 0-15,-13 1 0 16,12 1 0-16,-12-1 0 16,12 0 0-16,-12 0 0 15,11 0 0-15,-11 0 0 0,11 1 0 16,-11-1 0 0,11-1 0-16,-11 1 0 0,10-1 0 15,-10 1 0 1,0 0-78-16,6-11-161 0,-6 11-3 15,1-9-1-15,-1 9 23 16</inkml:trace>
          <inkml:trace contextRef="#ctx0" brushRef="#br0" timeOffset="14072.1931">965 107 6 0,'0'0'6'0,"0"0"8"15,0 0 6-15,9-1 9 16,-9 1 22-16,0 0 63 16,0 0 24-16,11-1 31 15,-11 1 40-15,0 0-3 16,0 0-145-16,0 0-61 0,0 0 0 15,0 0 0 1,0 0 0-16,9-4 0 16,-9 4 0-16,0 0 0 15,0 0 0-15,0 0 0 0,0 0 0 16,0 0 0-16,0 0 0 16,0 0 0-16,12 7 0 15,-12-7 0-15,12 1 0 16,-12-1 0-16,18-1 0 15,-8-1 0-15,1-1 0 16,0 0 0-16,-1-1 0 16,0 1 0-16,9 6 0 15,-19-3 0-15,12-4 0 0,-12 4-85 16,0 0-156-16,4-15-2 16,-4 15-1-1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3:27.13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1FE3F95-1ECB-4FF8-95CD-1BAA14D2153A}" emma:medium="tactile" emma:mode="ink">
          <msink:context xmlns:msink="http://schemas.microsoft.com/ink/2010/main" type="inkDrawing" rotatedBoundingBox="1635,8955 4964,8919 4965,8953 1636,8989" semanticType="callout" shapeName="Other"/>
        </emma:interpretation>
      </emma:emma>
    </inkml:annotationXML>
    <inkml:trace contextRef="#ctx0" brushRef="#br0">0 24 879 0,'0'0'144'16,"0"0"-144"-16,0 0 0 16,0 0 0-16,0 0 0 15,0 0 0-15,0 0 0 16,0 0 0-16,0 0 0 16,17-5 0-16,-17 5 0 15,0 0 0-15,14-3 0 16,-14 3 0-16,18 2 0 15,-18-2 0-15,22 1 0 0,-22-1 0 16,27 2 0-16,-14-1 0 16,2-1 0-16,0 2 0 15,2-2 0 1,1 1 0-16,0 0 0 0,1 1 0 16,2-1 0-16,4 4 0 15,1-4 0-15,4 2 0 16,1-1 0-16,4-1 0 15,2-1 0-15,3 3 0 16,3-4 0-16,0 1 0 16,4 0 0-16,3-2 0 15,2 2 0-15,3 0 0 0,1-1 0 16,0-1 0-16,2 2 0 16,1-1 0-16,0-1 0 15,-3 1 0 1,0 1 0-16,3 0 0 0,2 0 0 15,4 0 0-15,1 0 0 16,5 0 0-16,3 0 0 16,4-2 0-16,2 1 0 15,1-1 0-15,0-1 0 16,-1 2 0-16,0-2 0 16,-2 2 0-16,0-2 0 15,1 1 0-15,-1-1 0 16,-3 2 0-16,2-1 0 0,-2 1 0 15,-1-1 0 1,-3 2 0-16,-2-1 0 16,-5-1 0-16,-2 1 0 15,-3 1 0-15,-4-2 0 0,-4 1 0 16,-6 1 0-16,-1-2 0 16,-6 1 0-16,-4 0 0 15,-6 1 0-15,-4-2 0 16,-6 2 0-16,-3 0 0 15,-15 0 0-15,14 0 0 16,-14 0 0-16,0 0 0 16,0 0 0-16,0 0 0 15,-14 7 0-15,-3-8 0 16,17 1 0-16,-26-3-176 16,26 3-74-16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3:43.11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9D5133B-C1D3-4378-BF9D-4F44F356F553}" emma:medium="tactile" emma:mode="ink">
          <msink:context xmlns:msink="http://schemas.microsoft.com/ink/2010/main" type="inkDrawing" rotatedBoundingBox="5306,6270 5445,8484 5156,8503 5017,6288" semanticType="callout" shapeName="Other">
            <msink:sourceLink direction="from" ref="{3C65D51F-E948-4DC9-A4D4-94578E723B3A}"/>
            <msink:sourceLink direction="to" ref="{A5D4499E-F558-4192-9088-EBEFDCB522F0}"/>
          </msink:context>
        </emma:interpretation>
      </emma:emma>
    </inkml:annotationXML>
    <inkml:trace contextRef="#ctx0" brushRef="#br0">0 0 1023 0,'0'0'0'15,"3"15"0"-15,-3-15 0 16,9 19 0-16,-9-3 0 16,0 6 0-16,0 5 0 15,3 4 0-15,-2 5 0 16,1 6 0-16,1 6 0 16,0 5 0-16,0 5 0 15,1 4 0-15,2 4 0 16,0 2 0-16,0-1 0 15,1 4 0-15,1-3 0 16,-1-2 0-16,0-1 0 0,1-2 0 16,-2-2 0-16,0-1 0 15,-1 0 0-15,0 1 0 16,-4-2 0-16,2-2 0 16,-1-2 0-16,-1-2 0 15,1-5 0-15,-2-1 0 16,0-5 0-16,0-6 0 15,1-3 0-15,1-1 0 16,-2-1 0-16,1-3 0 16,-1 0 0-16,0-1 0 15,2-2 0-15,1 0 0 16,-2 0 0-16,2-6 0 16,-2 3 0-16,4 2 0 0,-1-2 0 15,1 3 0-15,-4-2 0 16,4 2 0-1,-2 0 0-15,-2-3 0 16,1 1 0-16,-2-6 0 0,0-4 0 16,0-13 0-16,0 18 0 15,0-18 0-15,0 0 0 16,0 0 0-16,0 0 0 16,0 0 0-16,0 0 0 15,0 0 0-15,0 0 0 16,0 0 0-16,0 0 0 15,0 0 0-15,0 0 0 16,0 0 0-16,-14-22 0 0,14 22 0 16,-13-25 0-16,6 12 0 15,1-2 0-15,-3 0 0 16,3 1 0 0,-1-1 0-16,-1 2 0 0,1-1 0 15,1 1 0-15,0-2 0 16,-3 1 0-16,2-4 0 15,1 2 0-15,-2 0 0 16,5 2 0-16,-2 1 0 16,5 13 0-16,-8-21 0 15,8 21 0-15,0 0 0 16,0 0 0-16,0 0 0 16,0 0 0-16,0 0 0 0,0 0 0 15,0 0 0-15,0 0 0 16,-3 24 0-1,9-8 0-15,-1 6 0 16,2 3 0-16,0 5 0 0,2 1 0 16,2 0 0-16,0 1 0 15,0 0 0-15,-1-2 0 16,3-4 0-16,-2-4 0 16,-1-5 0-16,-1-4 0 15,-9-13 0-15,15 15 0 16,-15-15 0-16,17-8 0 15,-17 8 0-15,18-26 0 16,-9 5 0-16,4-5 0 16,-2-5 0-16,2-5 0 15,-1-2 0-15,-1 0 0 16,1 1 0-16,-3 3 0 16,0 3 0-16,-3 8 0 0,0 2 0 15,-6 21 0-15,6-21 0 16,-6 21 0-16,0 0 0 15,0 0 0-15,0 0 0 16,0 0 0-16,0 0 0 16,-5 20 0-16,5-20 0 15,0 0 0-15,0 0-216 16,0 0-39-16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3:49.01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8DEE0EB-DC0C-4DE0-A588-AEC15B036ED5}" emma:medium="tactile" emma:mode="ink">
          <msink:context xmlns:msink="http://schemas.microsoft.com/ink/2010/main" type="inkDrawing" rotatedBoundingBox="1630,9147 4839,9106 4840,9173 1631,9213" semanticType="underline" shapeName="Other">
            <msink:sourceLink direction="with" ref="{42447109-4A26-49BC-A237-F78F3AA2A229}"/>
            <msink:sourceLink direction="with" ref="{A5D4499E-F558-4192-9088-EBEFDCB522F0}"/>
          </msink:context>
        </emma:interpretation>
      </emma:emma>
    </inkml:annotationXML>
    <inkml:trace contextRef="#ctx0" brushRef="#br0">0 61 1023 0,'0'0'0'16,"20"0"0"-16,-20 0 0 15,21 0 0-15,-21 0 0 16,23-1 0-16,-23 1 0 16,24-2 0-16,-11 2 0 15,1 0 0-15,0 0 0 16,3 0 0-16,0 0 0 0,1 0 0 16,1 2 0-16,4-2 0 15,0 0 0-15,-1 0 0 16,3 0 0-16,1 0 0 15,0 0 0-15,1-2 0 16,-1 2 0-16,1 0 0 16,-1 0 0-16,1 0 0 15,-2 2 0-15,0-2 0 16,2-2 0-16,-2 4 0 16,0-2 0-16,0 0 0 15,0 1 0-15,0-1 0 16,0 2 0-16,1-2 0 15,0 1 0-15,-1 1 0 0,2-1 0 16,-1 1 0 0,0-4 0-16,0 4 0 15,1-2 0-15,-2 1 0 0,1-2 0 16,1-1 0-16,1 2 0 16,0-1 0-16,5 1 0 15,-2-2 0-15,0 2 0 16,0 0 0-16,0 0 0 15,0 2 0-15,0-2 0 16,-2 1 0-16,-2 1 0 16,2-1 0-16,2-1 0 15,0 2 0-15,2-1 0 16,1 0 0-16,1-1 0 0,4 2 0 16,2-1 0-16,-1-1 0 15,1 0 0-15,4 0 0 16,-4 2 0-1,0-2 0-15,2 1 0 0,-2-2 0 16,-1 1 0-16,2 0 0 16,-2 0 0-16,-2 0 0 15,0-2 0-15,2 1 0 16,-3 1 0-16,-1-2 0 16,-1 1 0-16,-2 1 0 15,1-3 0-15,-3 0 0 16,1 0 0-16,1 0 0 15,-2 0 0-15,1 0 0 16,2 2 0-16,0-2 0 16,-2 0 0-16,1 3 0 15,-3 0 0-15,-2 0 0 16,-5 0 0-16,-1-2 0 0,-1 2 0 16,-6 0 0-16,0-1 0 15,-1 1 0-15,0 0 0 16,-1-1 0-16,0 1 0 15,2 0 0-15,-2-2 0 16,5 2 0-16,-2-1 0 16,0-1 0-16,2-1 0 15,-2 2 0-15,-1-1 0 0,0 1 0 16,-2-1 0 0,-13 2 0-16,22-1 0 15,-22 1 0-15,21-3 0 16,-21 3 0-16,18-3 0 0,-18 3 0 15,18-5 0-15,-18 5 0 16,14-5 0-16,-14 5 0 16,15-6 0-16,-15 6 0 15,13-5 0-15,-13 5 0 16,14-1 0-16,-14 1 0 16,16 0 0-16,-16 0 0 15,15 0 0-15,-15 0 0 16,0 0 0-16,19 0 0 15,-19 0 0-15,0 0 0 16,16-2 0-16,-16 2 0 16,18-1 0-16,-18 1 0 15,18 0 0-15,-18 0 0 0,16 0 0 16,-16 0 0-16,0 0 0 16,0 0 0-16,0 0 0 15,0 0 0-15,0 0 0 16,0 0 0-16,0 0 0 15,0 0 0-15,0 0 0 16,0 0 0-16,0 0 0 16,0 0 0-16,0 0 0 15,-2 18 0-15,2-18 0 16,-14-2 0-16,-6-5-165 16,20 7-79-16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3:52.52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F73DE0B-F921-4951-9609-F6DFA4DC64C6}" emma:medium="tactile" emma:mode="ink">
          <msink:context xmlns:msink="http://schemas.microsoft.com/ink/2010/main" type="writingRegion" rotatedBoundingBox="743,8955 1285,8955 1285,9451 743,9451"/>
        </emma:interpretation>
      </emma:emma>
    </inkml:annotationXML>
    <inkml:traceGroup>
      <inkml:annotationXML>
        <emma:emma xmlns:emma="http://www.w3.org/2003/04/emma" version="1.0">
          <emma:interpretation id="{01A98561-5D31-4980-BB2A-CE770B81B54D}" emma:medium="tactile" emma:mode="ink">
            <msink:context xmlns:msink="http://schemas.microsoft.com/ink/2010/main" type="paragraph" rotatedBoundingBox="743,8955 1285,8955 1285,9451 743,94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276D74-C482-4614-96A3-E29B11B06C45}" emma:medium="tactile" emma:mode="ink">
              <msink:context xmlns:msink="http://schemas.microsoft.com/ink/2010/main" type="line" rotatedBoundingBox="743,8955 1285,8955 1285,9451 743,9451"/>
            </emma:interpretation>
          </emma:emma>
        </inkml:annotationXML>
        <inkml:traceGroup>
          <inkml:annotationXML>
            <emma:emma xmlns:emma="http://www.w3.org/2003/04/emma" version="1.0">
              <emma:interpretation id="{B5BD1056-DD37-4A40-A5B2-8705BF4AA666}" emma:medium="tactile" emma:mode="ink">
                <msink:context xmlns:msink="http://schemas.microsoft.com/ink/2010/main" type="inkWord" rotatedBoundingBox="743,8955 1285,8955 1285,9451 743,9451"/>
              </emma:interpretation>
              <emma:one-of disjunction-type="recognition" id="oneOf0">
                <emma:interpretation id="interp0" emma:lang="en-US" emma:confidence="1">
                  <emma:literal>B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13</emma:literal>
                </emma:interpretation>
                <emma:interpretation id="interp3" emma:lang="en-US" emma:confidence="0">
                  <emma:literal>#3</emma:literal>
                </emma:interpretation>
                <emma:interpretation id="interp4" emma:lang="en-US" emma:confidence="0">
                  <emma:literal>'3</emma:literal>
                </emma:interpretation>
              </emma:one-of>
            </emma:emma>
          </inkml:annotationXML>
          <inkml:trace contextRef="#ctx0" brushRef="#br0">-4187 346 1023 0,'0'0'0'15,"0"0"0"-15,0 13 0 16,0 2 0-16,0 3 0 0,1 2 0 16,-1 5 0-16,2 0 0 15,-1 5 0-15,1 1 0 16,-1-2 0-16,-1 1 0 15,0-4 0-15,-1-2 0 16,-1-4 0-16,1 1 0 16,1-21 0-16,-5 21 0 15,5-21 0-15,0 0 0 16,0 0 0-16,0 0 0 16,0 0-149-16,-7-25-97 15</inkml:trace>
          <inkml:trace contextRef="#ctx0" brushRef="#br0" timeOffset="581.7715">-4175 376 1023 0,'0'0'0'0,"0"0"0"15,0 0 0-15,0 0 0 16,0 0 0-16,22-17 0 16,-8 9 0-16,6-1 0 15,2 0 0-15,1 2 0 16,4 1 0-16,0 4 0 0,-2 7 0 16,-2 2 0-16,-3 6 0 15,-6 5 0 1,-3 4 0-16,-8 0 0 15,-6 5 0-15,-8-2 0 0,-5 1 0 16,-5-5 0-16,-2-4 0 16,1 0 0-16,1-7 0 15,3-1 0-15,5-5 0 16,13-4 0-16,0 0 0 16,0 0 0-16,22 2 0 15,3-4 0-15,6 4 0 16,9-1 0-16,6 5 0 0,1 1 0 15,2 5 0 1,-5 3 0-16,-4 4 0 16,-7 2 0-16,-10 4 0 15,-10-2 0-15,-8 1 0 16,-11-2 0-16,-9-1 0 0,-7-2 0 16,-5-6 0-16,-5-1 0 15,-2-5 0-15,-1-3 0 16,-1-4 0-16,2-2 0 15,5-4 0-15,2-2 0 16,-29-5 0-16,56 13 0 16,-27-13 0-16,27 13-152 15,0 0-99-15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3:58.05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54315254-E8DB-457E-85F5-35474875394B}" emma:medium="tactile" emma:mode="ink">
          <msink:context xmlns:msink="http://schemas.microsoft.com/ink/2010/main" type="inkDrawing" rotatedBoundingBox="5753,8761 18571,8227 18586,8579 5768,9113" shapeName="Other">
            <msink:destinationLink direction="with" ref="{447EE925-0DC0-4181-A31A-0155A84CD5BA}"/>
            <msink:destinationLink direction="with" ref="{7D4CD28B-2C55-4C7D-98B6-065A62554390}"/>
            <msink:destinationLink direction="with" ref="{8E164D4D-BE0B-4CCD-8746-5FA9C81514A8}"/>
          </msink:context>
        </emma:interpretation>
      </emma:emma>
    </inkml:annotationXML>
    <inkml:trace contextRef="#ctx0" brushRef="#br0">0 496 1023 0,'0'0'0'0,"0"0"0"16,0 17 0-16,0-17 0 15,0 0 0-15,0 0 0 16,0 0 0-16,0 0 0 0,0 0 0 16,0 0 0-16,0 0 0 15,0 0 0-15,18 0 0 16,-18 0 0-16,18 1 0 16,-18-1 0-16,24-3 0 15,-11 3 0-15,2-1 0 16,1-2 0-16,2 1 0 15,-2 1 0-15,2-1 0 16,-1 1 0-16,2-1 0 16,1 2 0-16,-1-1 0 15,-1 1 0-15,4 0 0 16,0 0 0-16,0 1 0 0,0-1 0 16,0 0 0-16,2-1 0 15,0 1 0-15,-1-2 0 16,-2 2 0-16,1-1 0 15,0 1 0-15,2 0 0 16,-1 0 0-16,0 1 0 16,0-1 0-16,4 0 0 15,-2 2 0-15,3-2 0 16,0 0 0-16,3-2 0 0,2 2 0 16,1-1 0-1,1 2 0-15,0-1 0 16,2 0 0-16,0 0 0 15,0 0 0-15,-1-1 0 0,2 1 0 16,0 0 0-16,-2-2 0 16,-1 1 0-16,1-1 0 15,1 1 0-15,0 0 0 16,1-2 0-16,0 0 0 16,2 0 0-16,3 0 0 15,0 0 0-15,3-2 0 16,1 2 0-16,2 0 0 15,-1-1 0-15,1 1 0 16,1-3 0-16,2 5 0 16,1-5 0-16,-1 4 0 15,1-4 0-15,0 1 0 16,1-3 0-16,0 1 0 0,1 2 0 16,4-3 0-16,1 2 0 15,2-3 0-15,0 4 0 16,3 0 0-16,-1 2 0 15,1-2 0-15,1 1 0 16,-2-1 0-16,-4-1 0 16,1 2 0-16,-2-2 0 15,-1 0 0-15,2 0 0 16,-1-1 0-16,-1 0 0 16,4 1 0-16,1 0 0 15,0-1 0-15,0 1 0 16,5-2 0-16,-2 1 0 15,1 1 0-15,2-1 0 0,-4-1 0 16,6-1 0-16,3 2 0 16,1-2 0-1,2-1 0-15,3 3 0 16,3-2 0-16,4 0 0 0,0 0 0 16,0 2 0-16,-3-1 0 15,2 4 0-15,2-1 0 16,-2 1 0-16,-5 0 0 15,1 1 0-15,0 1 0 16,-3 1 0-16,-3-2 0 16,-3-2 0-16,1 2 0 15,-2-1 0-15,2 0 0 16,0-1 0-16,-3 2 0 0,-2-1 0 16,2 1 0-1,1 0 0-15,-2 0 0 16,-5 0 0-16,1 0 0 15,-1 0 0-15,0-1 0 0,4 1 0 16,-2-2 0-16,1 1 0 16,-2-2 0-16,2 2 0 15,3-1 0-15,-1 1 0 16,2-1 0-16,0 1 0 16,1 0 0-16,-1 1 0 15,2 0 0-15,3 0 0 16,0 0 0-16,-2 0 0 0,2 0 0 15,1 1 0 1,0 2 0-16,-1-1 0 16,0 1 0-16,0 1 0 15,-5-1 0-15,0 2 0 0,1-1 0 16,-2 2 0-16,-2-1 0 16,0-1 0-16,2 1 0 15,-3 1 0-15,6 1 0 16,-3-1 0-16,-2-1 0 15,2 0 0-15,2 1 0 16,1 0 0-16,-2-1 0 16,5-1 0-16,-5-1 0 15,8 0 0-15,1-1 0 16,-3-1 0-16,4-2 0 16,0 2 0-16,4 0 0 15,1-1 0-15,0 0 0 16,-3 0 0-16,5 0 0 0,3-2 0 15,-4 4 0-15,-1-5 0 16,-3 2 0-16,1-1 0 16,2 1 0-16,-4-1 0 15,-5 1 0-15,0 2 0 16,0-2 0-16,4 4 0 16,-4-3 0-16,-1 3 0 15,-2 0 0-15,0 0 0 16,2 3 0-16,-3-3 0 15,1 3 0-15,-4-2 0 16,3 5 0-16,-2-4 0 16,-1 2 0-16,0 1 0 15,0-1 0-15,0 0 0 0,-3-1 0 16,1 2 0-16,-4-1 0 16,2 1 0-16,-4 1 0 15,2-1 0-15,-3 1 0 16,0 2 0-16,-1-2 0 15,-2 2 0-15,-3 0 0 16,-4-1 0-16,-2-1 0 16,-4-2 0-16,-6 2 0 15,-5-1 0-15,-2-2 0 16,-4 1 0-16,-4-2 0 16,-1 1 0-16,-8-2 0 15,-1 20 0-15,-15-21 0 16,21 0 0-16,-21 0-195 0,0 0-55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02.77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CF85689-6DFA-4E01-920F-543B66143455}" emma:medium="tactile" emma:mode="ink">
          <msink:context xmlns:msink="http://schemas.microsoft.com/ink/2010/main" type="inkDrawing" rotatedBoundingBox="5744,8995 18462,8560 18472,8841 5754,9276" shapeName="Other">
            <msink:destinationLink direction="with" ref="{447EE925-0DC0-4181-A31A-0155A84CD5BA}"/>
            <msink:destinationLink direction="with" ref="{8E164D4D-BE0B-4CCD-8746-5FA9C81514A8}"/>
          </msink:context>
        </emma:interpretation>
      </emma:emma>
    </inkml:annotationXML>
    <inkml:trace contextRef="#ctx0" brushRef="#br0">0 466 1023 0,'0'0'0'15,"12"-13"0"-15,-12 13 0 16,21-12 0-16,-21 12 0 16,22 3 0-16,-7-5 0 15,1 2 0-15,1-3 0 16,6 5 0-16,-3-5 0 16,4 6 0-16,0-5 0 15,1 2 0-15,-2 0 0 0,5 2 0 16,-1-1 0-16,-2 2 0 15,2-1 0 1,-2-2 0-16,1 3 0 16,-1-2 0-16,1 1 0 0,-4-2 0 15,3 0 0-15,-2 0 0 16,0 0 0-16,3 1 0 16,-4-1 0-16,-1-1 0 15,3 1 0-15,-2 1 0 16,0-1 0-16,-1 2 0 15,-1-2 0-15,-2 0 0 16,3 1 0-16,1-2 0 0,0-1 0 16,0 2 0-16,2-1 0 15,-1-2 0 1,5 0 0-16,1 0 0 16,0 0 0-16,2 0 0 15,0 0 0-15,5-3 0 0,-1 3 0 16,-1-1 0-16,1 1 0 15,-1-3 0-15,0 1 0 16,2 1 0-16,-4 0 0 16,1 1 0-16,-2-2 0 15,3 2 0-15,-2 0 0 16,2 0 0-16,0 0 0 16,0 1 0-16,0 0 0 15,0 1 0-15,0-2 0 16,-3 0 0-16,-1 0 0 0,-1 1 0 15,1-1 0 1,-2 0 0-16,-2-1 0 0,1 1 0 16,-2-1 0-16,2 1 0 15,-2 0 0-15,3 0 0 16,-2 1 0-16,2 1 0 16,-2-1 0-16,-1-1 0 15,0 2 0-15,-2-1 0 16,3 1 0-16,-4 0 0 15,-2-2 0-15,4 0 0 16,1 1 0-16,2 1 0 0,-2-1 0 16,1 2 0-1,2-1 0-15,0 1 0 16,2 0 0-16,-2 1 0 16,0-1 0-16,0 0 0 0,2 0 0 15,-2 0 0-15,-2 0 0 16,1 0 0-16,-2-1 0 15,0-1 0-15,-1 2 0 16,-1-1 0-16,1 1 0 16,3 0 0-16,-5-2 0 15,4 2 0-15,1 0 0 16,0 0 0-16,2-1 0 16,-1-1 0-16,3-1 0 15,-3 0 0-15,5 2 0 16,-5 0 0-16,3-2 0 15,1 0 0-15,1 1 0 16,1-2 0-16,-2 1 0 0,2 1 0 16,2-2 0-16,1 1 0 15,-3 0 0-15,0 0 0 16,0 0 0-16,-1 2 0 16,0-1 0-16,-1 1 0 15,-1-2 0-15,-1 1 0 16,1 1 0-16,2-1 0 15,-1 1 0-15,-1-2 0 16,0 1 0-16,0 1 0 16,-1-2 0-16,-1 2 0 15,1-2 0-15,-1 0 0 16,1 0 0-16,-5 0 0 16,1 0 0-16,0 1 0 0,-1 1 0 15,0-2 0-15,-2 1 0 16,3 1 0-16,0 0 0 15,4-1 0 1,-1 1 0-16,1-2 0 0,4 0 0 16,-3 0 0-16,1 0 0 15,-1 0 0-15,2 0 0 16,-1 0 0-16,-4 0 0 16,6 0 0-16,-3 2 0 15,2-4 0-15,-4 1 0 16,2 1 0-16,-3-2 0 15,2 2 0-15,-2-2 0 16,-3 2 0-16,0-3 0 0,0 3 0 16,-3 0 0-16,5 3 0 15,-6-3 0 1,-2 3 0-16,3 0 0 16,0 0 0-16,0 1 0 0,0-1 0 15,2 0 0-15,-2 0 0 16,-1 0 0-16,1-1 0 15,0-1 0-15,-1 1 0 16,0-1 0-16,1-2 0 16,-5 3 0-16,3-4 0 15,2 5 0-15,0-4 0 16,-3 4 0-16,5-5 0 0,-3 4 0 16,2-1 0-1,-1 1 0-15,6-1 0 0,0 1 0 16,-2 0 0-1,0-1 0-15,-1 1 0 0,0-1 0 16,2 2 0-16,1-1 0 16,-7 1 0-16,-1 0 0 15,5 0 0-15,1-2 0 16,-1 2 0-16,-3 0 0 16,-4-1 0-16,4-1 0 15,0 1 0-15,-1 1 0 16,-2 0 0-16,1 0 0 15,0 0 0-15,-1-2 0 0,9 2 0 16,-9-1 0 0,0-1 0-16,2 1 0 15,-3 1 0-15,4-2 0 16,-2-1 0-16,4 2 0 0,-5-1 0 16,5 1 0-16,-2 0 0 15,2-1 0-15,-2 1 0 16,3 1 0-16,-6-2 0 15,3 2 0-15,3-1 0 16,-2 1 0-16,5-2 0 16,-6 1 0-16,9-1 0 15,-8 1 0-15,8-1 0 16,-2-1 0-16,-4 2 0 16,6-1 0-16,-5 1 0 15,2-1 0-15,2 1 0 16,-2 1 0-16,-3 0 0 15,3-2 0-15,2 2 0 0,-7-1 0 16,8 0 0-16,-6 1 0 16,-2-2 0-16,2 1 0 15,0-1 0-15,0 1 0 16,-3 1 0-16,9 0 0 16,-4 0 0-16,1-2 0 15,4 2 0-15,-2 0 0 16,2-1 0-16,-4 1 0 15,5-2 0-15,-4 1 0 16,2-1 0-16,0 1 0 16,-1-1 0-16,1 2 0 15,0-1 0-15,1-1 0 16,-2 2 0-16,1 0 0 0,-3-1 0 16,4-1 0-16,-3 1 0 15,0 0 0-15,-1-1 0 16,-1 1 0-16,5-1 0 15,-1 1 0-15,0-1 0 16,-1 2 0-16,2 0 0 16,-1-1 0-16,2-1 0 15,2 1 0-15,-5-1 0 16,2 1 0-16,-2-1 0 16,-2 1 0-16,1-1 0 15,-5 1 0-15,1-1 0 16,-3 2 0-16,2 0 0 15,1 0 0-15,0 0 0 0,-1 0 0 16,-1 0 0-16,5 2 0 16,-2-2 0-1,-1 0 0-15,1 0 0 16,-1 0 0-16,2 0 0 0,0 0 0 16,1 1 0-16,0-1 0 15,4 0 0-15,-1 2 0 16,3-1 0-16,-6-1 0 15,0 2 0-15,3-2 0 16,8 0 0-16,-5 0 0 16,-3-2 0-16,3 2 0 15,1-1 0-15,-1-1 0 0,4 2 0 16,-2-1 0-16,-4 1 0 16,-4 0 0-16,2 0 0 15,1 0 0 1,-4 0 0-16,-1 0 0 15,2-2 0-15,2 2 0 0,-5-1 0 16,9-1 0-16,0 1 0 16,-6 0 0-16,9 1 0 15,-5-2 0-15,-2 1 0 16,4 1 0-16,-3 0 0 16,-5 0 0-16,5 1 0 15,2-1 0-15,-7 2 0 16,4-1 0-16,4 0 0 0,-6 1 0 15,2-2 0 1,2 0 0-16,-5 0 0 16,1 0 0-16,3 0 0 15,4 0 0-15,-1 1 0 0,0-1 0 16,2 2 0-16,-2-1 0 16,1-1 0-16,3 3 0 15,-1-1 0-15,-3 1 0 16,-1 0 0-16,4 0 0 15,4-2 0-15,-3 4 0 16,1-3 0-16,-2 3 0 16,1-1 0-16,4-1 0 15,-3 0 0-15,1 2 0 0,-1-1 0 16,-1-1 0 0,2 0 0-16,-2-2 0 15,1 1 0-15,1-1 0 16,0-1 0-16,-5 0 0 0,5 2 0 15,-2-1 0-15,1-1 0 16,5 0 0-16,-4 0 0 16,-2 2 0-16,2-2 0 15,0 1 0-15,0-2 0 16,1 1 0-16,-4 0 0 16,-3 0 0-16,0 0 0 15,4 0 0-15,-1-2 0 16,0 1 0-16,0 1 0 15,-3 0 0-15,0 0 0 16,5 0 0-16,-4 0 0 16,-2 0 0-16,2 0 0 15,0 1 0-15,-2 1 0 0,-1-2 0 16,4 0 0-16,-2 1 0 16,0-1 0-16,1 0 0 15,-1-1 0-15,0 1 0 16,2-2 0-16,1 2 0 15,-1 0 0-15,1 0 0 16,0 0 0-16,0 0 0 16,0 2 0-16,-1-1 0 15,-1-1 0-15,0 2 0 16,-1 1 0-16,0-2 0 16,0 1 0-16,-3-1 0 15,2 2 0-15,-2-3 0 16,-3 3 0-16,0-2 0 0,0-1 0 15,-1 2 0-15,-4-2 0 16,1 0 0-16,-2 0 0 16,0 1 0-16,-3-1 0 15,1 2 0-15,-4-2 0 16,-1 1 0-16,1 1 0 16,-16-2 0-16,22 1 0 15,-22-1 0-15,13 3 0 16,-13-3 0-16,0 0 0 15,14 2 0-15,-14-2 0 16,0 0 0-16,0 0 0 16,0 0 0-16,13 3 0 15,-13-3 0-15,0 0 0 0,9 16 0 16,-9-16 0 0,-15 3 0-16,-1-8-196 15,16 5-54-15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3:44.16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3D03747-B7F5-48EC-8BC8-E9EF31D2FB5F}" emma:medium="tactile" emma:mode="ink">
          <msink:context xmlns:msink="http://schemas.microsoft.com/ink/2010/main" type="writingRegion" rotatedBoundingBox="5389,6050 7203,6195 7162,6721 5347,6576"/>
        </emma:interpretation>
      </emma:emma>
    </inkml:annotationXML>
    <inkml:traceGroup>
      <inkml:annotationXML>
        <emma:emma xmlns:emma="http://www.w3.org/2003/04/emma" version="1.0">
          <emma:interpretation id="{925AB4E0-1D9E-43F9-91BC-E4ACFC157614}" emma:medium="tactile" emma:mode="ink">
            <msink:context xmlns:msink="http://schemas.microsoft.com/ink/2010/main" type="paragraph" rotatedBoundingBox="5389,6050 7203,6195 7162,6721 5347,6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DE8DE4-BE02-4BBD-A4D4-9B09B30461BF}" emma:medium="tactile" emma:mode="ink">
              <msink:context xmlns:msink="http://schemas.microsoft.com/ink/2010/main" type="line" rotatedBoundingBox="5389,6050 7203,6195 7162,6721 5347,6576"/>
            </emma:interpretation>
          </emma:emma>
        </inkml:annotationXML>
        <inkml:traceGroup>
          <inkml:annotationXML>
            <emma:emma xmlns:emma="http://www.w3.org/2003/04/emma" version="1.0">
              <emma:interpretation id="{3C65D51F-E948-4DC9-A4D4-94578E723B3A}" emma:medium="tactile" emma:mode="ink">
                <msink:context xmlns:msink="http://schemas.microsoft.com/ink/2010/main" type="inkWord" rotatedBoundingBox="5378,6188 5669,6211 5639,6586 5349,6563">
                  <msink:destinationLink direction="from" ref="{A9D5133B-C1D3-4378-BF9D-4F44F356F553}"/>
                </msink:context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AH</emma:literal>
                </emma:interpretation>
                <emma:interpretation id="interp3" emma:lang="en-US" emma:confidence="0">
                  <emma:literal>AX</emma:literal>
                </emma:interpretation>
                <emma:interpretation id="interp4" emma:lang="en-US" emma:confidence="0">
                  <emma:literal>AT</emma:literal>
                </emma:interpretation>
              </emma:one-of>
            </emma:emma>
          </inkml:annotationXML>
          <inkml:trace contextRef="#ctx0" brushRef="#br0">421-2124 1023 0,'-2'27'0'15,"2"-27"0"-15,-9 23 0 16,9-23 0-1,0 0 0-15,0 0 0 0,0 0 0 16,0 0 0-16,9-19 0 16,-1 2 0-16,0-6 0 15,3-3 0-15,4-5 0 16,-1-3 0-16,1 0 0 16,1-1 0-16,-1 3 0 15,0 1 0-15,1 4 0 16,-4 6 0-16,1 5 0 15,-13 16 0-15,25-16 0 16,-25 16 0-16,25 2 0 16,-25-2 0-16,21 14 0 15,-21-14 0-15,16 27 0 16,-10-10 0-16,0 7 0 0,-1 3 0 16,-4 2 0-16,2 0 0 15,-1 4 0-15,1-1 0 16,1 1 0-16,0-4 0 15,-1-4 0-15,0-4 0 16,-3-21 0-16,-4 29 0 16,4-29 0-16,0 0-206 15,-18 3-39-15</inkml:trace>
          <inkml:trace contextRef="#ctx0" brushRef="#br0" timeOffset="213.4801">437-2184 1023 0,'0'0'0'16,"0"0"0"-16,0 0 0 15,0 0 0-15,24-12 0 16,-4 9 0-16,4 0 0 0,0 0 0 15,2 0 0 1,-2 2 0-16,-1-1 0 16,-2 2 0-16,-5-3 0 15,4 11 0-15,-20-8 0 0,22 4-207 16,-22-4-39-16</inkml:trace>
        </inkml:traceGroup>
        <inkml:traceGroup>
          <inkml:annotationXML>
            <emma:emma xmlns:emma="http://www.w3.org/2003/04/emma" version="1.0">
              <emma:interpretation id="{176FD964-3C34-4629-A1FE-BF60505291D2}" emma:medium="tactile" emma:mode="ink">
                <msink:context xmlns:msink="http://schemas.microsoft.com/ink/2010/main" type="inkWord" rotatedBoundingBox="6483,6138 7203,6195 7162,6721 6442,6663"/>
              </emma:interpretation>
              <emma:one-of disjunction-type="recognition" id="oneOf1">
                <emma:interpretation id="interp5" emma:lang="en-US" emma:confidence="1">
                  <emma:literal>CA</emma:literal>
                </emma:interpretation>
                <emma:interpretation id="interp6" emma:lang="en-US" emma:confidence="0">
                  <emma:literal>GA</emma:literal>
                </emma:interpretation>
                <emma:interpretation id="interp7" emma:lang="en-US" emma:confidence="0">
                  <emma:literal>•A</emma:literal>
                </emma:interpretation>
                <emma:interpretation id="interp8" emma:lang="en-US" emma:confidence="0">
                  <emma:literal>AA</emma:literal>
                </emma:interpretation>
                <emma:interpretation id="interp9" emma:lang="en-US" emma:confidence="0">
                  <emma:literal>Car</emma:literal>
                </emma:interpretation>
              </emma:one-of>
            </emma:emma>
          </inkml:annotationXML>
          <inkml:trace contextRef="#ctx0" brushRef="#br0" timeOffset="78237.9457">1974-2448 1023 0,'0'0'0'16,"0"0"0"-16,0 0 0 15,0 0 0-15,0 0 0 16,0 0 0-16,0 0 0 16,0 0 0-16,-8-13 0 15,8 13 0-15,0 0 0 16,-21-6 0-16,21 6 0 15,-22 2 0-15,5-1 0 16,-2 3 0-16,-1 2 0 0,-5 5 0 16,-4 0 0-16,-3 6 0 15,-2 0 0-15,-4 4 0 16,2 3 0 0,-1-1 0-16,5 4 0 0,2 1 0 15,7-5 0-15,6 1 0 16,5-2 0-16,10-2 0 15,6 0 0-15,8-3 0 16,7-5 0-16,8-3 0 16,5 0 0-16,5-5 0 15,3-1 0-15,0-3 0 16,-9-7 0-16,10 7 0 16,-17-9 0-16,4 4-222 0,-28 5-29 15</inkml:trace>
          <inkml:trace contextRef="#ctx0" brushRef="#br0" timeOffset="79068.0541">1958-2041 1023 0,'0'0'0'15,"9"13"0"-15,-9-13 0 16,27 0 0-16,-7-1 0 16,2-1 0-16,2-1 0 15,-2-1 0-15,2 1 0 16,-2 0 0-16,-1 0 0 15,-1 0 0-15,-3-1 0 0,-17 4 0 16,23 1 0-16,-23-1 0 16,0 0-235-16,0 0-13 15</inkml:trace>
          <inkml:trace contextRef="#ctx0" brushRef="#br0" timeOffset="78766.4301">2004-1937 1023 0,'0'0'0'0,"0"0"0"15,-2-32 0-15,2 32 0 16,3-19 0-16,3 6 0 15,-1-5 0-15,2 0 0 16,-2-1 0-16,3-2 0 16,0-1 0-16,1 5 0 15,-5-1 0-15,2 5 0 16,-6 13 0-16,10-19 0 16,-10 19 0-16,0 0 0 15,15-6 0-15,-15 6 0 16,13 11 0-16,-13-11 0 15,14 21 0-15,-14-21 0 0,13 28 0 16,-6-13 0-16,1 2 0 16,-2 0 0-16,3 2 0 15,-1-2 0-15,3 3 0 16,-1-1 0-16,0-3 0 16,-1 0 0-16,-9-16 0 15,14 27 0-15,-14-27 0 16,3 13-227-16,-3-13-20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14:18.45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2B5F607-7EED-40B0-81A4-89DEEE2101C8}" emma:medium="tactile" emma:mode="ink">
          <msink:context xmlns:msink="http://schemas.microsoft.com/ink/2010/main" type="writingRegion" rotatedBoundingBox="28571,2244 29835,2134 29862,2440 28597,2550"/>
        </emma:interpretation>
      </emma:emma>
    </inkml:annotationXML>
    <inkml:traceGroup>
      <inkml:annotationXML>
        <emma:emma xmlns:emma="http://www.w3.org/2003/04/emma" version="1.0">
          <emma:interpretation id="{AC0DBF31-AD0F-43D6-A329-891E95121E9D}" emma:medium="tactile" emma:mode="ink">
            <msink:context xmlns:msink="http://schemas.microsoft.com/ink/2010/main" type="paragraph" rotatedBoundingBox="28571,2244 29835,2134 29862,2440 28597,2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41CA46-21D0-49A7-ABC0-6CCEBCE8E6DE}" emma:medium="tactile" emma:mode="ink">
              <msink:context xmlns:msink="http://schemas.microsoft.com/ink/2010/main" type="line" rotatedBoundingBox="28571,2244 29835,2134 29862,2440 28597,2550"/>
            </emma:interpretation>
          </emma:emma>
        </inkml:annotationXML>
        <inkml:traceGroup>
          <inkml:annotationXML>
            <emma:emma xmlns:emma="http://www.w3.org/2003/04/emma" version="1.0">
              <emma:interpretation id="{1E8A5D59-8321-4B70-88DD-E1E3BA16347C}" emma:medium="tactile" emma:mode="ink">
                <msink:context xmlns:msink="http://schemas.microsoft.com/ink/2010/main" type="inkWord" rotatedBoundingBox="28513,2321 29103,2095 29216,2391 28626,2617"/>
              </emma:interpretation>
              <emma:one-of disjunction-type="recognition" id="oneOf0">
                <emma:interpretation id="interp0" emma:lang="en-US" emma:confidence="0">
                  <emma:literal>4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8603 325 1023 0,'0'0'0'0,"-8"3"0"16,8-3 0-16,0 0 0 15,0 0 0-15,2 9 0 16,-2-9 0-16,3 10 0 0,-2-2 0 16,1 2 0-1,0 2 0-15,-1 2 0 16,0 3 0-16,-1 2 0 15,0 0 0-15,-1 1 0 0,-2 0 0 16,1-1 0-16,-2 0 0 16,0-3 0-16,2-3 0 15,-1-1 0-15,1-3 0 16,2-9 0-16,-1 9 0 16,1-9 0-16,0 0 0 15,0 0 0-15,7-14 0 16,-2 4 0-16,2-3 0 15,0-1 0-15,4-2 0 16,1 0 0-16,-1-1 0 16,2 2 0-16,-2 1 0 15,0 2 0-15,1 2 0 16,-3 2 0-16,-1 4 0 0,0 1 0 16,-8 3 0-16,11 4 0 15,-11-4 0-15,8 15 0 16,-6-4 0-16,-1 3 0 15,-1 0 0-15,-2 1 0 16,0 0 0-16,1-1 0 16,-2-4 0-16,2-2 0 15,1-8 0-15,-2 8 0 16,2-8 0-16,0 0 0 16,7-13 0-16,0 1 0 15,0-1 0-15,2-2 0 16,2-2 0-16,1-1 0 15,1 1 0-15,1 4 0 0,-2 0 0 16,-1 6 0-16,-1 3 0 16,0 2 0-16,-2 5 0 15,-1 5 0-15,-2 3 0 16,-2 4 0-16,0 2 0 16,0 2 0-16,-2 1 0 15,-2-1 0-15,0 1 0 16,-1-4 0-16,-22-8 0 15,27 2 0-15,-3-10 0 16,0 0-244-16,-8-16-17 16</inkml:trace>
          <inkml:trace contextRef="#ctx0" brushRef="#br0" timeOffset="593.7431">8924 295 1023 0,'12'0'0'0,"-12"0"0"16,12-7 0-16,-12 7 0 0,13-6 0 16,-5 1 0-16,2 0 0 15,0 1 0-15,0-1 0 16,0 3 0-16,-1 2 0 15,0 0 0-15,-1 2 0 16,-8-2 0-16,10 13 0 16,-7-4 0-16,-4 4 0 15,-1-2 0-15,-2 3 0 0,-1-3 0 16,-1 2 0 0,-1-4 0-16,1 0 0 15,6-9 0-15,-10 8 0 16,10-8 0-16,0 0 0 15,0 0 0-15,0 0 0 0,12-8 0 16,-1 2 0-16,0 2 0 16,4-2 0-16,0 2 0 15,0 3 0-15,0 0 0 16,0 2 0-16,-2 2 0 16,-3 1 0-16,23 4 0 15,-33-8 0-15,9 12 0 16,-9-12-253-16,0 0-7 15</inkml:trace>
        </inkml:traceGroup>
        <inkml:traceGroup>
          <inkml:annotationXML>
            <emma:emma xmlns:emma="http://www.w3.org/2003/04/emma" version="1.0">
              <emma:interpretation id="{371C1117-83EB-43B3-8131-186132F4A39B}" emma:medium="tactile" emma:mode="ink">
                <msink:context xmlns:msink="http://schemas.microsoft.com/ink/2010/main" type="inkWord" rotatedBoundingBox="29367,2246 29738,2060 29883,2349 29513,2535"/>
              </emma:interpretation>
              <emma:one-of disjunction-type="recognition" id="oneOf1">
                <emma:interpretation id="interp5" emma:lang="en-US" emma:confidence="1">
                  <emma:literal>hr</emma:literal>
                </emma:interpretation>
                <emma:interpretation id="interp6" emma:lang="en-US" emma:confidence="0">
                  <emma:literal>her</emma:literal>
                </emma:interpretation>
                <emma:interpretation id="interp7" emma:lang="en-US" emma:confidence="0">
                  <emma:literal>hrs</emma:literal>
                </emma:interpretation>
                <emma:interpretation id="interp8" emma:lang="en-US" emma:confidence="0">
                  <emma:literal>hr.</emma:literal>
                </emma:interpretation>
                <emma:interpretation id="interp9" emma:lang="en-US" emma:confidence="0">
                  <emma:literal>nor</emma:literal>
                </emma:interpretation>
              </emma:one-of>
            </emma:emma>
          </inkml:annotationXML>
          <inkml:trace contextRef="#ctx0" brushRef="#br0" timeOffset="1609.3777">9528 202 1023 0,'0'0'0'16,"0"0"0"-16,0 0 0 15,0 0 0-15,0 0 0 16,0 0 0-16,0 0 0 16,-4 9 0-16,4-9 0 15,2 11 0-15,-1-3 0 16,0 3 0-16,-1 1 0 16,1 2 0-16,-1 4 0 15,0-1 0-15,-1 5 0 16,0-2 0-16,-2 1 0 0,-1 2 0 15,-1-2 0-15,0-2 0 16,-2-1 0-16,1-2 0 16,0-2 0-16,0-2 0 15,0-2 0-15,2-2 0 16,4-8 0-16,-5 10 0 16,5-10 0-16,0 0 0 15,0 0 0-15,0 0 0 16,4-12 0-16,-4 12 0 15,13-17 0-15,-5 6 0 16,0-4 0-16,3-2 0 16,0 0 0-16,0-2 0 15,1 3 0-15,-1-1 0 0,-1 4 0 16,0 0 0-16,1 3 0 16,-11 10 0-16,14-12 0 15,-14 12 0 1,12-1 0-16,-12 1 0 0,9 8 0 15,-7 0 0-15,-1 3 0 16,0 1 0-16,0 2 0 16,-1 1 0-16,-1 0 0 15,1 0 0-15,-1-1 0 16,1-3 0-16,-1-1 0 16,1-2 0-16,0-8 0 15,1 11 0-15,-1-11 0 0,0 0 0 16,0 0-249-16,0 0-14 15</inkml:trace>
          <inkml:trace contextRef="#ctx0" brushRef="#br0" timeOffset="2093.7787">9685 358 1023 0,'0'0'0'16,"0"14"0"-16,0-14 0 16,1 18 0-16,-1-6 0 15,0 1 0-15,-1 2 0 0,2-3 0 16,-1 0 0-16,-1-1 0 15,1-2 0-15,0-9 0 16,-1 12 0-16,1-12 0 16,0 0 0-16,0 0 0 15,0 0 0-15,0 0 0 16,0 0 0-16,1-13 0 16,2 4 0-16,0-4 0 15,2-3 0-15,0-5 0 16,2-1 0-16,1-3 0 15,1 0 0-15,1 2 0 16,1 0 0-16,0 5 0 16,0 4 0-16,-2 5 0 0,1 6 0 15,-1 5 0-15,-9-2 0 16,13 16 0-16,-7-4 0 16,-2-1 0-16,4 3 0 15,-8-14 0-15,9 13 0 16,-9-13-265-16,0 0 0 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30.58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C69B047-9919-4484-A255-F061272ACC5D}" emma:medium="tactile" emma:mode="ink">
          <msink:context xmlns:msink="http://schemas.microsoft.com/ink/2010/main" type="inkDrawing" rotatedBoundingBox="8096,6015 8172,7974 8014,7980 7939,6021" semanticType="callout" shapeName="Other">
            <msink:sourceLink direction="with" ref="{720800ED-9F8D-44FB-A77E-586847B38EE5}"/>
            <msink:sourceLink direction="with" ref="{2E9C59B4-DA46-413E-87CC-70794F196238}"/>
          </msink:context>
        </emma:interpretation>
      </emma:emma>
    </inkml:annotationXML>
    <inkml:trace contextRef="#ctx0" brushRef="#br0">0 0 1023 0,'6'29'0'16,"5"-4"0"-16,5 9 0 0,-18-4 0 15,7 4 0 1,-5 1 0-16,3 2 0 16,-3 0 0-16,1 2 0 15,-1 3 0-15,3 0 0 0,-4 1 0 16,2 1 0-16,-2 2 0 15,-2 1 0-15,1-1 0 16,-1 4 0 0,0 0 0-16,-1 1 0 0,1 1 0 15,-1-2 0-15,2-1 0 16,1-4 0-16,-1-1 0 16,2-4 0-16,2-3 0 15,-2 0 0-15,0-2 0 16,1-2 0-16,-1-1 0 15,2-1 0-15,-2 0 0 16,1 0 0-16,1 1 0 0,-1-1 0 16,2 0 0-16,-2 1 0 15,5 1 0-15,-1 2 0 16,1-1 0-16,-2 1 0 16,1 1 0-16,2-2 0 15,-3-2 0-15,2-1 0 16,-4-2 0-16,1-1 0 15,0-3 0-15,-2-4 0 16,-1 0 0-16,0-4 0 16,0-2 0-16,2-2 0 15,-2-13 0-15,1 21 0 16,-1-21 0-16,3 15 0 16,-3-15 0-16,0 0 0 0,6 14 0 15,-6-14 0-15,0 0 0 16,15 14 0-16,38-6 0 15,-53-8 0-15,18 6 0 16,-18-6-238-16,25 3-13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33.20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20800ED-9F8D-44FB-A77E-586847B38EE5}" emma:medium="tactile" emma:mode="ink">
          <msink:context xmlns:msink="http://schemas.microsoft.com/ink/2010/main" type="inkDrawing" rotatedBoundingBox="8139,7916 17487,7798 17489,8007 8142,8125" shapeName="Other">
            <msink:destinationLink direction="with" ref="{EC69B047-9919-4484-A255-F061272ACC5D}"/>
            <msink:destinationLink direction="with" ref="{3FB96A99-6BCE-4390-861D-913295961964}"/>
          </msink:context>
        </emma:interpretation>
      </emma:emma>
    </inkml:annotationXML>
    <inkml:trace contextRef="#ctx0" brushRef="#br0">0 224 1023 0,'0'0'0'0,"-9"-16"0"15,9 16 0-15,0 0 0 16,0 0 0-16,12-13 0 15,-12 13 0-15,28-6 0 16,-9 3 0-16,4 0 0 0,6 0 0 16,0 0 0-16,5 0 0 15,0 2 0-15,1-1 0 16,1 2 0-16,-1 0 0 16,4 2 0-16,-1-1 0 15,1 1 0-15,0-1 0 16,1 1 0-16,5-1 0 15,-1 1 0-15,6-1 0 0,-4 0 0 16,4-1 0 0,3 2 0-16,3-4 0 15,2 1 0-15,1 1 0 16,-1-3 0-16,-1 2 0 0,4-2 0 16,-2 0 0-16,-1 0 0 15,-1 0 0-15,4 1 0 16,-7-1 0-16,4 2 0 15,-3-1 0-15,-1 1 0 16,2 0 0-16,0-1 0 16,1 2 0-16,-7-3 0 15,1 2 0-15,4-2 0 16,1 1 0-16,-6-1 0 0,-2 0 0 16,-5 2 0-1,-2-2 0-15,6 1 0 16,-4 2 0-16,-3-1 0 15,-2 1 0-15,5 0 0 0,-2 1 0 16,5-1 0-16,2 0 0 16,-1 0 0-16,3-3 0 15,2 2 0-15,-1-2 0 16,4 0 0-16,1 0 0 16,-1 0 0-16,-6 0 0 15,2 0 0-15,1 3 0 16,-2 0 0-16,3 0 0 15,2 0 0-15,1 0 0 16,0 0 0-16,6 0 0 16,0 0 0-16,3-3 0 15,8 2 0-15,-5 1 0 16,-2-2 0-16,0 1 0 0,10 1 0 16,-8-2 0-16,1 1 0 15,-2 0 0-15,-1-2 0 16,-1 0 0-16,0 0 0 15,0 0 0-15,-3 1 0 16,5-1 0-16,-3 2 0 16,-3-1 0-16,-3 2 0 15,-1-1 0-15,-2-1 0 16,1 1 0-16,0 0 0 16,-4-1 0-16,0 1 0 15,-2 1 0-15,0-3 0 16,-1 1 0-16,2 1 0 15,-6-1 0-15,5 2 0 0,-4-1 0 16,-1-1 0-16,3 1 0 16,0-1 0-1,3 2 0-15,-1-3 0 16,3 0 0-16,-1 2 0 0,2-1 0 16,5 1 0-16,4 0 0 15,-6-1 0-15,1 1 0 16,2 1 0-16,4-2 0 15,-7 2 0-15,5-1 0 16,-4-1 0-16,3 1 0 16,1-1 0-16,-2-1 0 15,5 2 0-15,-9-1 0 16,6 1 0-16,2-1 0 16,-2 1 0-16,-2-1 0 0,2 2 0 15,0 0 0 1,-1-1 0-16,2 2 0 15,-2-1 0-15,-3 2 0 0,5 1 0 16,-4-2 0-16,-3-1 0 16,8 2 0-16,-9-1 0 15,5 2 0-15,-1-1 0 16,-3-2 0-16,-1 1 0 16,3-1 0-16,-7 0 0 15,-2 2 0-15,-2-1 0 16,3-1 0-16,-1 2 0 0,-2-1 0 15,-5 1 0-15,2 0 0 16,0 0 0 0,-1-1 0-16,4 1 0 15,-2-1 0-15,-1 1 0 16,2-2 0-16,-3 1 0 0,0-1 0 16,-2 0 0-16,0 0 0 15,1 2 0-15,-3-1 0 16,-5-1 0-16,2 2 0 15,1-1 0-15,-6 1 0 16,1-1 0-16,-1 2 0 16,-6-1 0-16,1-1 0 15,-4 1 0-15,-2-2 0 16,0 1 0-16,-1 0 0 16,1 1 0-16,0-1 0 15,-1 1 0-15,0 1 0 16,2-2 0-16,2 2 0 0,0 0 0 15,-4 0 0-15,-2 0 0 16,-2-1 0-16,0-1 0 16,-2 0 0-16,-13-1 0 15,19 0 0-15,-19 0 0 16,18-2 0-16,-18 2 0 16,13-3 0-16,-13 3 0 15,0 0 0-15,14-5 0 16,-14 5 0-16,0 0 0 15,0 0 0-15,-11-13 0 16,11 13 0-16,-17-10 0 16,2 2 0-16,-1 1 0 15,-2 0 0-15,-6-2 0 0,4 1 0 16,-5 1 0-16,1 0 0 16,0 2 0-16,4 1 0 15,0-1 0-15,6 4 0 16,14 1 0-16,-21-2 0 15,21 2 0-15,0 0 0 16,0 0 0-16,13 2 0 16,5-1 0-16,4 2 0 15,6-1 0-15,5 1 0 16,2 0 0-16,4 0 0 16,-3 1 0-16,0 0 0 15,-5 1 0-15,-4-1 0 16,-8-1 0-16,-3 2 0 0,-16-5 0 15,19 7 0-15,-19-7 0 16,0 0 0-16,-3 16 0 16,3-16 0-1,-15 19 0-15,1-7 0 0,-3 0 0 16,-2 1 0-16,0 0 0 16,1 1 0-16,1-3 0 15,-1 1 0-15,3 0 0 16,0-5 0-16,15-7 0 15,-10 14 0-15,-3-14 0 16,13 0-235-16,0 0-17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43.43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2AB309E-FDCC-4976-8D41-A3311567DB14}" emma:medium="tactile" emma:mode="ink">
          <msink:context xmlns:msink="http://schemas.microsoft.com/ink/2010/main" type="writingRegion" rotatedBoundingBox="14324,7910 12696,10141 12205,9783 13834,7552"/>
        </emma:interpretation>
      </emma:emma>
    </inkml:annotationXML>
    <inkml:traceGroup>
      <inkml:annotationXML>
        <emma:emma xmlns:emma="http://www.w3.org/2003/04/emma" version="1.0">
          <emma:interpretation id="{0EB455DF-2A2D-47A7-8CCE-596A358620F2}" emma:medium="tactile" emma:mode="ink">
            <msink:context xmlns:msink="http://schemas.microsoft.com/ink/2010/main" type="paragraph" rotatedBoundingBox="14324,7910 12696,10141 12205,9783 13834,7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5B69AD-3ADA-472E-A660-00DFD0197283}" emma:medium="tactile" emma:mode="ink">
              <msink:context xmlns:msink="http://schemas.microsoft.com/ink/2010/main" type="line" rotatedBoundingBox="14324,7910 12696,10141 12205,9783 13834,7552">
                <msink:destinationLink direction="with" ref="{DC5B1F1F-F122-44F6-9601-122189447B7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283A560-4AF7-4ADD-AF29-D1E6F1AC596E}" emma:medium="tactile" emma:mode="ink">
                <msink:context xmlns:msink="http://schemas.microsoft.com/ink/2010/main" type="inkWord" rotatedBoundingBox="14324,7910 12696,10141 12205,9783 13834,7552"/>
              </emma:interpretation>
              <emma:one-of disjunction-type="recognition" id="oneOf0">
                <emma:interpretation id="interp0" emma:lang="en-US" emma:confidence="0">
                  <emma:literal>I,"</emma:literal>
                </emma:interpretation>
                <emma:interpretation id="interp1" emma:lang="en-US" emma:confidence="0">
                  <emma:literal>Z, in</emma:literal>
                </emma:interpretation>
                <emma:interpretation id="interp2" emma:lang="en-US" emma:confidence="0">
                  <emma:literal>☺ :</emma:literal>
                </emma:interpretation>
                <emma:interpretation id="interp3" emma:lang="en-US" emma:confidence="0">
                  <emma:literal>Z, n</emma:literal>
                </emma:interpretation>
                <emma:interpretation id="interp4" emma:lang="en-US" emma:confidence="0">
                  <emma:literal>¥ :</emma:literal>
                </emma:interpretation>
              </emma:one-of>
            </emma:emma>
          </inkml:annotationXML>
          <inkml:trace contextRef="#ctx0" brushRef="#br0">-169-2331 1009 0,'0'0'14'0,"5"-18"-14"15,-2 3 0-15,-3 15 0 0,0 0 0 16,0 0 0-16,0 0 0 15,0 0 0-15,0 0 0 16,0 0 0-16,0 0 0 16,0 0 0-16,0 0 0 15,0 0 0-15,0 0 0 16,0 0 0-16,0 0 0 16,8 20 0-16,-8-20 0 15,1 22 0-15,-1-22 0 16,-1 26 0-16,1-13 0 15,-2 2 0-15,1 0 0 16,-1 0 0-16,-2-2 0 16,2 2 0-16,2-1 0 0,-2 1 0 15,-1-2 0-15,3 1 0 16,0-14 0 0,0 23 0-16,0-23 0 15,0 19 0-15,0-19 0 0,1 15 0 16,-1-15 0-16,0 0 0 15,2 13 0-15,-2-13 0 16,0 0 0-16,0 0 0 16,0 0 0-16,0 0 0 15,0 0 0-15,0 0 0 16,0 0 0-16,0 0 0 16,0 0 0-16,0 0 0 0,0 0 0 15,0 0 0-15,1 14 0 16,-1-14 0-1,0 0-242-15,0 0-7 16</inkml:trace>
          <inkml:trace contextRef="#ctx0" brushRef="#br0" timeOffset="13820.9903">-463-1838 1023 0,'0'0'0'0,"0"0"0"0,0 0 0 16,-18 5 0-16,18-5 0 15,-15 10 0 1,15-10 0-16,-15 15 0 16,15-15 0-16,-20 14 0 0,20-14 0 15,-25 17 0-15,25-17 0 16,-15 10 0-16,15-10 0 16,0 0 0-16,0 0 0 15,0 0 0-15,21-16 0 16,-2 7 0-16,-3-3 0 15,9 0 0-15,-3 1 0 16,6-1 0-16,-6 1 0 0,2 4 0 16,-2 0 0-16,-6 4 0 15,1 0 0 1,-17 3 0-16,19 3 0 16,-19-3 0-16,0 0 0 15,3 16 0-15,-3-16 0 0,-6 18 0 16,6-18 0-16,-6 19 0 15,6-19 0-15,-10 20 0 16,7-6 0-16,3-14 0 16,-2 23 0-16,2-9 0 15,-17-4 0-15,17 12 0 16,-8-6 0-16,10 8-232 16,-13-10-16-16</inkml:trace>
          <inkml:trace contextRef="#ctx0" brushRef="#br0" timeOffset="15228.585">-1729-456 991 0,'0'0'32'16,"9"-19"-32"-16,4 13 0 16,-13 6 0-16,19-6 0 15,-19 6 0-15,19-9 0 16,-1 6 0-16,-4 0 0 15,6 0 0-15,-2 3 0 16,-2-1 0-16,0 1 0 0,2 1 0 16,-5 1 0-16,-13-2 0 15,21 4 0-15,-21-4 0 16,0 0 0-16,12 16 0 16,-12-16 0-16,-2 22 0 15,-6-8 0-15,0 2 0 16,-7 4 0-16,-4 4 0 15,0 0 0-15,-9 1 0 16,-2 0 0-16,2 0 0 0,2-3 0 16,-2 0 0-1,7-7 0-15,2-2 0 16,4-3 0-16,15-10 0 0,-9 13 0 16,9-13 0-16,0 0 0 15,21 6 0-15,-6-6 0 16,8-3 0-16,-1 2 0 15,8-2 0-15,-2 0 0 16,5 0 0-16,-2 0 0 16,-2 3 0-16,-4-1 0 15,-4-1 0-15,-3 2 0 16,-18 0 0-16,13 5 0 16,-13-5 0-16,-18 8 0 15,18-8 0-15,-28 8-161 16,13-2-80-16</inkml:trace>
          <inkml:trace contextRef="#ctx0" brushRef="#br0" timeOffset="15658.4873">-1844-291 1023 0,'0'0'0'16,"0"0"0"-16,0 0 0 15,13-8 0-15,-13 8 0 16,24-7 0-16,-7 4 0 15,1-1 0-15,6-2 0 16,-1 4 0-16,0-1 0 16,-3 0 0-16,1-1 0 15,0 4 0-15,-2 0 0 16,-4 0 0-16,-15 0 0 16,17 4 0-16,-17-4 0 15,15 2 0-15,-15-2 0 16,0 0 0-16,13 4 0 15,-13-4 0-15,0 0 0 0,0 0 0 16,0 0 0-16,0 0-182 16,8-19-71-16</inkml:trace>
          <inkml:trace contextRef="#ctx0" brushRef="#br0" timeOffset="16241.469">-1457-131 1023 0,'0'0'0'0,"0"0"0"0,16-6 0 16,-16 6 0-16,0 0 0 16,0 0 0-16,0 0 0 15,0 0 0-15,0 0 0 16,4 18 0-16,-4-18 0 15,2 19 0-15,-1-6 0 16,-1 7 0-16,3 0 0 16,0 2 0-16,-1 2 0 15,-2 1 0-15,1 0 0 0,1-3 0 16,-2-1 0 0,0-4 0-16,0-2 0 15,0-15 0-15,6 15 0 16,-6-15 0-16,-6-18-168 0,-6-7-86 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3:41.18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81FD13E-7437-46D6-9DF3-A5F1A5921517}" emma:medium="tactile" emma:mode="ink">
          <msink:context xmlns:msink="http://schemas.microsoft.com/ink/2010/main" type="writingRegion" rotatedBoundingBox="8887,8250 4412,12403 2686,10543 7161,6390"/>
        </emma:interpretation>
      </emma:emma>
    </inkml:annotationXML>
    <inkml:traceGroup>
      <inkml:annotationXML>
        <emma:emma xmlns:emma="http://www.w3.org/2003/04/emma" version="1.0">
          <emma:interpretation id="{8B1AE1DD-95C8-4F8F-ABE6-D09FE0095B38}" emma:medium="tactile" emma:mode="ink">
            <msink:context xmlns:msink="http://schemas.microsoft.com/ink/2010/main" type="paragraph" rotatedBoundingBox="8139,9147 4745,11299 4308,10609 7702,84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98B950D-A728-4A87-A51E-A77DE514DBE8}" emma:medium="tactile" emma:mode="ink">
              <msink:context xmlns:msink="http://schemas.microsoft.com/ink/2010/main" type="line" rotatedBoundingBox="8139,9147 4745,11299 4308,10609 7702,8457"/>
            </emma:interpretation>
          </emma:emma>
        </inkml:annotationXML>
        <inkml:traceGroup>
          <inkml:annotationXML>
            <emma:emma xmlns:emma="http://www.w3.org/2003/04/emma" version="1.0">
              <emma:interpretation id="{F691BF62-EEB5-4F41-897E-62E978F14FFB}" emma:medium="tactile" emma:mode="ink">
                <msink:context xmlns:msink="http://schemas.microsoft.com/ink/2010/main" type="inkWord" rotatedBoundingBox="8139,9147 4745,11299 4308,10609 7702,8457"/>
              </emma:interpretation>
              <emma:one-of disjunction-type="recognition" id="oneOf0">
                <emma:interpretation id="interp0" emma:lang="en-US" emma:confidence="0">
                  <emma:literal>mixer*</emma:literal>
                </emma:interpretation>
                <emma:interpretation id="interp1" emma:lang="en-US" emma:confidence="0">
                  <emma:literal>mixer 1*</emma:literal>
                </emma:interpretation>
                <emma:interpretation id="interp2" emma:lang="en-US" emma:confidence="0">
                  <emma:literal>mixer I*</emma:literal>
                </emma:interpretation>
                <emma:interpretation id="interp3" emma:lang="en-US" emma:confidence="0">
                  <emma:literal>"in*</emma:literal>
                </emma:interpretation>
                <emma:interpretation id="interp4" emma:lang="en-US" emma:confidence="0">
                  <emma:literal>mixer ix</emma:literal>
                </emma:interpretation>
              </emma:one-of>
            </emma:emma>
          </inkml:annotationXML>
          <inkml:trace contextRef="#ctx0" brushRef="#br0">447 1944 1023 0,'0'0'0'16,"20"13"0"-16,-20-13 0 0,0 0 0 15,12 8 0-15,-12-8 0 16,19 1 0-16,-19-1 0 16,24-9 0-16,-11 2 0 15,-13 7 0-15,25-24 0 16,-13 10 0-16,-3-2 0 16,-5-1 0-16,-5 1 0 15,-2 0 0-15,-6 3 0 0,9 13 0 16,-24-19 0-1,9 16 0-15,1 3 0 16,0 4 0-16,14-4 0 16,-17 18 0-16,17-18 0 15,-8 20 0-15,8-20 0 0,6 21 0 16,-6-21 0-16,22 15 0 16,-2-14 0-16,0 5 0 15,5-3 0-15,0 3 0 16,2 0 0-16,-3 3 0 15,1 1 0-15,-5 2 0 16,-2 2 0-16,-5 3 0 16,-2 0 0-16,-7 2 0 15,-1-1 0-15,-3-2 0 16,-3-2 0-16,3-14 0 16,-12 19 0-16,12-19 0 15,-13 3 0-15,13-3 0 0,-9-17 0 16,8 3 0-16,-2-7 0 15,6-4 0-15,3-4 0 16,3-4 0-16,8 1 0 16,4 1 0-16,4 3 0 15,5 4 0-15,-1 5 0 16,-1 9 0-16,2 7 0 16,-4 6 0-16,-5 3 0 15,-2 10 0-15,-19-16 0 16,8 22-105-16,-8-22-149 15,0 0-1-15</inkml:trace>
          <inkml:trace contextRef="#ctx0" brushRef="#br0" timeOffset="-959.1924">205 1789 1023 0,'15'12'0'16,"-12"12"0"-16,7 7 0 0,3-17 0 15,4 4 0-15,-1-2 0 16,3 2 0-16,0 1 0 16,1-1 0-16,-3 0 0 15,0-1 0-15,-4 1 0 16,-3 1 0-16,0-1 0 16,-4-1 0-16,-3-2 0 15,-1-2 0-15,-2-13 0 16,-6 19 0-16,6-19 0 15,-25 6 0-15,25-6 0 16,-16-11-99-16,16 11-142 16,-15-28 0-16,13 11-5 15</inkml:trace>
          <inkml:trace contextRef="#ctx0" brushRef="#br0" timeOffset="-1291.5851">31 1782 1023 0,'0'-13'0'16,"0"13"0"-16,0 0 0 16,0 0 0-16,22 13 0 15,-22-13 0-15,0 0 0 0,0 0-108 16,-2 15-130-16,2-15-9 16,0 0-6-16</inkml:trace>
          <inkml:trace contextRef="#ctx0" brushRef="#br0" timeOffset="-649.1309">430 1843 1023 0,'0'0'0'15,"-26"2"0"-15,26-2 0 16,-26 23 0-16,10-7 0 16,-4 3 0-16,3 2 0 15,-5 2 0-15,2 1 0 16,-2-2 0-16,3 3 0 15,1-3 0-15,2-2 0 16,3 0 0-16,1-4 0 16,12-16 0-16,-15 20 0 15,15-20 0-15,-4-16 0 0,4 16 0 16,0 0 0-16,22-19-94 16,-16-3-144-16,12 9-3 15,-8-12-2-15</inkml:trace>
          <inkml:trace contextRef="#ctx0" brushRef="#br0" timeOffset="-1461.423">81 1971 1023 0,'0'0'0'16,"0"-17"0"-16,0 17 0 15,0 0 0-15,0 0 0 16,6 18 0-16,-6-18 0 16,4 19 0-16,-4-19 0 15,9 22 0-15,-9-22 0 16,6 21 0-16,-6-21 0 15,6 22 0-15,-6-22 0 0,0 0 0 16,-16-6-109-16,16 6-133 16,-15-23-1-16</inkml:trace>
          <inkml:trace contextRef="#ctx0" brushRef="#br0" timeOffset="-1711.5837">-468 1910 1023 0,'0'0'0'0,"0"0"0"16,0 0 0-16,0 0 0 16,-8 19 0-16,8-19 0 15,-7 24 0-15,4-8 0 16,-2 3 0-16,1 2 0 16,-5 0 0-16,3-2 0 15,-3 0 0-15,3-4 0 16,-1-2 0-16,7-13 0 15,-12 15 0-15,12-15 0 0,0 0 0 16,0 0 0-16,0 0 0 16,11-25 0-16,2 8 0 15,3-3 0 1,6-2 0-16,2-2 0 0,1 2 0 16,0 1 0-16,-1 5 0 15,2 3 0-15,-6 7 0 16,-3 3 0-16,-3 7 0 15,-14-4 0-15,13 23 0 16,-10-9 0-16,-8 4 0 16,0 0 0-16,-1 1 0 15,-2-5 0-15,8-14 0 16,-16 23 0-16,16-23 0 0,0 0 0 16,0 0 0-1,0 0 0-15,3-23 0 16,7 9 0-16,5-4 0 15,4-1 0-15,5 0 0 0,-1 1 0 16,1 3 0-16,0 5 0 16,-2 4 0-16,-3 6 0 15,-1 3 0-15,-5 6 0 16,-1 6 0-16,-6 2 0 16,1 3 0-16,-5 0 0 15,-2 1 0-15,-2-1 0 16,-1-3 0-16,6 3 0 15,-3-20 0-15,-6 16-90 16,6-16-143-16,0 0-4 16,0 0-2-16,15-8 16 15</inkml:trace>
          <inkml:trace contextRef="#ctx0" brushRef="#br0" timeOffset="39896.5208">2393 66 1023 0,'0'0'0'15,"0"0"0"-15,13-7 0 16,-13 7 0-16,0 0 0 16,0 0 0-16,0 0 0 15,0 0 0-15,0 0 0 16,0 0 0-16,0 0 0 15,0 0 0-15,0 0 0 16,0 0 0-16,0 0 0 16,0 0 0-16,0 0 0 0,0 0 0 15,0 0 0-15,0 0 0 16,0 0 0-16,0 0 0 16,16 7 0-16,-16-7 0 15,17 17 0-15,-17-17 0 16,25 22 0-16,-10-6 0 15,1 1 0-15,3 4 0 16,2 1 0-16,2 3 0 16,-1 0 0-16,4 0 0 15,-1 2 0-15,1 1 0 16,2-3 0-16,-3-3 0 16,3 3 0-16,-4-3 0 15,3-1 0-15,-5-2 0 0,-1-2 0 16,-4-2 0-16,-2-2 0 15,-15-13 0 1,21 17 0-16,-21-17 0 16,13 11 0-16,-13-11 0 0,0 0 0 15,0 0 0-15,0 0 0 16,0 0 0-16,0 0 0 16,0 0 0-16,0 0 0 15,0 0 0-15,0 0 0 16,0 0 0-16,-28-23 0 15,28 23 0-15,-16-25 0 16,8 12-201-16,-11-15-49 16</inkml:trace>
          <inkml:trace contextRef="#ctx0" brushRef="#br0" timeOffset="40637.6948">2917 66 1023 0,'0'0'0'0,"0"0"0"16,0 0 0-1,0 0 0-15,0 0 0 16,0 0 0-16,-18 15 0 16,18-15 0-16,0 0 0 0,-23 19 0 15,23-19 0-15,-24 21 0 16,9-4 0-16,-2 1 0 15,-2 3 0-15,-4 2 0 16,0 2 0-16,-1 2 0 16,-4 2 0-16,0-1 0 15,0 0 0-15,-2 2 0 16,4-1 0-16,-4-1 0 16,5 0 0-16,0-1 0 15,4-4 0-15,2-1 0 16,4-4 0-16,2-2 0 15,13-16 0-15,-18 19 0 16,18-19 0-16,0 0 0 0,0 0 0 16,-11 15 0-16,11-15 0 15,0 0 0-15,0 0 0 16,0 0 0 0,-11 16 0-16,11-16 0 0,0 0 0 15,0 0 0-15,-18-4 0 16,18 4 0-16,-4-21 0 15,8 7-211-15,-14-14-42 16</inkml:trace>
          <inkml:trace contextRef="#ctx0" brushRef="#br0" timeOffset="41424.9007">2301 127 1023 0,'0'0'0'16,"0"0"0"-16,-1-14 0 16,1 14 0-16,0 0 0 0,0 0 0 15,0 0 0 1,0 0 0-16,0 0 0 15,0 0 0-15,0 0 0 16,0 0 0-16,0 0 0 0,0 0 0 16,0 0 0-16,0 0 0 15,0 0 0-15,-8 21 0 16,8-8 0-16,-1 4 0 16,2 3 0-16,-1 2 0 15,2 3 0-15,1 2 0 16,0 1 0-16,0 0 0 15,3-2 0-15,-2 2 0 16,-1-1 0-16,0-1 0 16,-1 2 0-16,0-4 0 15,-2 1 0-15,2-3 0 16,-4-1 0-16,2-5 0 16,0-16 0-16,2 22 0 0,-2-22 0 15,0 0 0-15,0 0 0 16,0 0 0-16,0 0 0 15,0 0 0-15,15-22 0 16,-15 22 0-16,13-33 0 16,0 17 0-16,-8-9-197 15,8 9-55-15</inkml:trace>
          <inkml:trace contextRef="#ctx0" brushRef="#br0" timeOffset="42129.502">2826 113 645 0,'0'0'236'15,"0"0"-94"-15,11 14-142 16,-11-14 0-16,0 0 0 15,-5 14 0-15,5-14 0 0,0 0 0 16,1 21 0-16,-1-21 0 16,4 22 0-1,4-6 0-15,-4 2 0 16,4 3 0-16,-1 2 0 0,3 2 0 16,-2-1 0-16,2 4 0 15,-3-3 0-15,-1 0 0 16,0 1 0-16,-1-1 0 15,-1 0 0-15,-2-1 0 16,1-5 0-16,-2-1 0 16,-1-5 0-16,0-13 0 15,-1 22 0-15,1-22 0 16,0 0 0-16,0 0 0 0,0 0 0 16,0 0 0-16,0 0 0 15,0 0 0-15,7-19 0 16,-7 19 0-1,4-31-209-15,-1 15-51 0</inkml:trace>
        </inkml:traceGroup>
      </inkml:traceGroup>
    </inkml:traceGroup>
    <inkml:traceGroup>
      <inkml:annotationXML>
        <emma:emma xmlns:emma="http://www.w3.org/2003/04/emma" version="1.0">
          <emma:interpretation id="{BD215232-2E23-4C8D-AFEB-BEFF5225F164}" emma:medium="tactile" emma:mode="ink">
            <msink:context xmlns:msink="http://schemas.microsoft.com/ink/2010/main" type="paragraph" rotatedBoundingBox="8170,7477 3695,11630 2686,10543 7161,6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C706B6-9967-4DD7-B950-7E50203E7685}" emma:medium="tactile" emma:mode="ink">
              <msink:context xmlns:msink="http://schemas.microsoft.com/ink/2010/main" type="line" rotatedBoundingBox="8170,7477 3695,11630 2686,10543 7161,6390"/>
            </emma:interpretation>
          </emma:emma>
        </inkml:annotationXML>
        <inkml:traceGroup>
          <inkml:annotationXML>
            <emma:emma xmlns:emma="http://www.w3.org/2003/04/emma" version="1.0">
              <emma:interpretation id="{42447109-4A26-49BC-A237-F78F3AA2A229}" emma:medium="tactile" emma:mode="ink">
                <msink:context xmlns:msink="http://schemas.microsoft.com/ink/2010/main" type="inkWord" rotatedBoundingBox="3819,10564 3221,11119 2791,10656 3389,10101">
                  <msink:destinationLink direction="with" ref="{88DEE0EB-DC0C-4DE0-A588-AEC15B036ED5}"/>
                </msink:context>
              </emma:interpretation>
              <emma:one-of disjunction-type="recognition" id="oneOf1">
                <emma:interpretation id="interp5" emma:lang="en-US" emma:confidence="0">
                  <emma:literal>a:</emma:literal>
                </emma:interpretation>
                <emma:interpretation id="interp6" emma:lang="en-US" emma:confidence="0">
                  <emma:literal>n:</emma:literal>
                </emma:interpretation>
                <emma:interpretation id="interp7" emma:lang="en-US" emma:confidence="0">
                  <emma:literal>t:</emma:literal>
                </emma:interpretation>
                <emma:interpretation id="interp8" emma:lang="en-US" emma:confidence="0">
                  <emma:literal>int,</emma:literal>
                </emma:interpretation>
                <emma:interpretation id="interp9" emma:lang="en-US" emma:confidence="0">
                  <emma:literal>in},</emma:literal>
                </emma:interpretation>
              </emma:one-of>
            </emma:emma>
          </inkml:annotationXML>
          <inkml:trace contextRef="#ctx0" brushRef="#br0" timeOffset="-4290.4869">-1331 1982 1023 0,'0'0'0'0,"13"20"0"16,-13-20 0-16,-8 26 0 15,9-7 0-15,2-1 0 16,-2-2 0-16,1 2 0 16,-2-5 0-16,0-13 0 15,0 0 0-15,0 0 0 16,-13 12-114-16,-2-18-123 16,15 6-5-16</inkml:trace>
          <inkml:trace contextRef="#ctx0" brushRef="#br0" timeOffset="-4549.5386">-1597 1692 1023 0,'0'0'0'16,"0"0"0"-16,8 33 0 16,24-11 0-16,-29 7 0 15,2 5 0-15,2 1 0 16,0 2 0-16,2 2 0 0,0-4 0 15,1 0 0-15,-1-4 0 16,0-4 0-16,-3-4 0 16,0 10 0-16,3-8 0 15,-9-25 0-15,-3 25 0 16,3-25-143-16,0 0-105 16</inkml:trace>
          <inkml:trace contextRef="#ctx0" brushRef="#br0" timeOffset="-4866.7281">-1907 1829 1023 0,'0'0'0'0,"0"0"0"16,-29-7 0-16,29 7 0 16,-2 13 0-16,2-13 0 15,0 0 0-15,9 22 0 0,-9-22 0 16,3 21-74-16,-3-21-154 16,-2 16 212-16,2-16 7 15,14 22 13-15,-7 2 192 16,-7-24-69-16,18 37-127 15,-14-21 0-15,12 12 0 16,-1-5 0-16,-3 5 0 16,-5-4 0-16,2-1 0 15,-3-2 0-15,-1-3 0 16,-2-5 0-16,-3-13 0 16,3 15 0-16,-3-15 0 15,0 0 0-15,1-17 0 16,2 1 0-16,0-4 0 0,4-2 0 15,1-2 0-15,1 2 0 16,1 1 0-16,2 5 0 16,-12 16 0-16,25-15 0 15,-10 17 0-15,-2 7 0 16,3 7 0-16,0 2 0 16,-1 5 0-16,0-1 0 15,-2 3 0-15,6 3 0 16,-17-12 0-16,10 5 0 15,-12-21-116-15,0 0-126 16</inkml:trace>
          <inkml:trace contextRef="#ctx0" brushRef="#br0" timeOffset="-5378.5619">-1990 1974 598 0,'0'0'225'16,"0"0"-25"-16,0 0-200 16,12 13 0-16,-12-13 0 15,5 16 0-15,-1-1 0 16,-2-2 0-16,0 6 0 15,1-1 0-15,2 2 0 16,-2 4 0-16,1 0 0 16,-1-1 0-16,0-2 0 15,0-1 0-15,0 0 0 0,0-6 0 16,-3-14 0-16,3 19 0 16,-3-19 0-16,0 0 0 15,1-19 0 1,-1 19-113-16,-5-28-126 0,5 12-5 15</inkml:trace>
          <inkml:trace contextRef="#ctx0" brushRef="#br0" timeOffset="-3385.0423">-1316 1720 1023 0,'0'0'0'0,"-18"-22"0"16,-8 18 0-16,26 4 0 15,0 0 0-15,0 16 0 16,0-16 0-16,13 16 0 16,-13-16 0-16,0 0-105 15,0 0-143-15,-12 15-4 16,-1-20-8-16</inkml:trace>
        </inkml:traceGroup>
        <inkml:traceGroup>
          <inkml:annotationXML>
            <emma:emma xmlns:emma="http://www.w3.org/2003/04/emma" version="1.0">
              <emma:interpretation id="{A5D4499E-F558-4192-9088-EBEFDCB522F0}" emma:medium="tactile" emma:mode="ink">
                <msink:context xmlns:msink="http://schemas.microsoft.com/ink/2010/main" type="inkWord" rotatedBoundingBox="6304,9209 4160,11198 3161,10122 5305,8132">
                  <msink:destinationLink direction="to" ref="{A9D5133B-C1D3-4378-BF9D-4F44F356F553}"/>
                  <msink:destinationLink direction="with" ref="{88DEE0EB-DC0C-4DE0-A588-AEC15B036ED5}"/>
                </msink:context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is"</emma:literal>
                </emma:interpretation>
                <emma:interpretation id="interp12" emma:lang="en-US" emma:confidence="0">
                  <emma:literal>in"</emma:literal>
                </emma:interpretation>
                <emma:interpretation id="interp13" emma:lang="en-US" emma:confidence="0">
                  <emma:literal>i].</emma:literal>
                </emma:interpretation>
                <emma:interpretation id="interp14" emma:lang="en-US" emma:confidence="0">
                  <emma:literal>!?</emma:literal>
                </emma:interpretation>
              </emma:one-of>
            </emma:emma>
          </inkml:annotationXML>
          <inkml:trace contextRef="#ctx0" brushRef="#br0" timeOffset="-7870.888">-6-19 1019 0,'0'0'4'15,"0"0"-4"-15,3 22 0 16,-3-22 0-16,0 0 0 16,16-6 0-16,-3 5 0 15,4-4 0-15,6 1 0 16,4-5 0-16,7 0 0 16,4-1 0-16,8 1 0 15,1-4 0-15,2-1 0 0,3 1 0 16,1 1 0-16,-1 2 0 15,-3 1 0-15,-3 0 0 16,-5 4 0-16,-7-1 0 16,-5 4 0-16,-6 1 0 15,-10 1 0-15,-13 0 0 16,0 0 0-16,0 0 0 16,-9 13 0-16,9-13 0 15,-24 16 0-15,11-7 0 16,13-9 0-16,-21 25 0 15,15-10 0-15,2 5 0 16,6 4 0-16,2 5 0 16,5 4 0-16,1 8 0 0,8 3 0 15,1 6 0-15,2 5 0 16,2 4 0-16,1 4 0 16,-2-1 0-16,-1 1 0 15,-2-1 0-15,-4-2 0 16,-3-4 0-16,-3-4 0 15,-2-5 0-15,-1-3 0 16,0-5 0-16,-2-6 0 16,2-3 0-16,0-5 0 15,0-3 0-15,1-6 0 16,-2-2 0-16,-5-14 0 16,9 14 0-16,-9-14 0 15,0 0 0-15,0 0 0 0,0 0 0 16,0 0 0-16,-17-14 0 15,4 8 0-15,-5 0 0 16,-4-3 0-16,-6 2 0 16,-1-1 0-16,-8-1 0 15,-5 3 0-15,-1-1 0 16,-1 1 0-16,0 0 0 16,1 2 0-16,3 1 0 15,-2 1 0-15,5 2 0 16,2-1 0-16,4 2 0 15,1-1 0-15,4 3 0 16,2-3 0-16,3 0 0 16,4 2 0-16,3-2 0 0,14 0 0 15,-19-2 0-15,19 2 0 16,0 0 0-16,-15-6 0 16,15 6 0-1,0 0 0-15,0 0 0 0,0 0 0 16,6-14 0-16,-10 1-193 15,4 13-60-15</inkml:trace>
          <inkml:trace contextRef="#ctx0" brushRef="#br0" timeOffset="-9134.6303">28 0 1023 0,'-9'13'0'0,"6"9"0"15,-3 2 0-15,6 7 0 0,-6-3 0 16,3 9 0-16,2 1 0 16,1 5 0-16,-2 4 0 15,5 3 0-15,2 3 0 16,-1 0 0-16,4 0 0 15,0 0 0-15,1-3 0 16,3-4 0-16,0-5 0 16,-3-7 0-16,1-6 0 15,-3-6 0-15,-1-6 0 16,-6-16 0-16,11 18 0 16,-11-18 0-16,0 0 0 15,0 0 0-15,0 0 0 16,-5-18-195-16,5 18-54 0</inkml:trace>
          <inkml:trace contextRef="#ctx0" brushRef="#br0" timeOffset="8753.6801">-366 174 1023 0,'0'0'0'0,"0"0"0"0,0 0 0 15,0 0 0-15,0 0 0 16,0 0 0-16,0 0 0 16,0 0 0-16,0 0 0 15,14 12 0-15,-14-12 0 16,0 0 0-16,18 16 0 16,-18-16 0-16,19 15 0 15,-4-5 0-15,1 0 0 16,2 3 0-16,1 1 0 0,2 2 0 15,2-1 0 1,-2 1 0-16,3 0 0 16,-4 0 0-16,3 0 0 15,-3-2 0-15,2 0 0 0,-4 1 0 16,0-3 0-16,1 0 0 16,-4-1 0-16,-2 0 0 15,-13-11 0-15,21 19 0 16,-21-19 0-16,12 15 0 15,-12-15 0-15,0 0 0 16,8 16 0-16,-8-16 0 16,0 0 0-16,0 0 0 15,0 0 0-15,-19 12 0 16,19-12 0-16,-16 4 0 16,16-4 0-16,-19 3 0 15,19-3 0-15,-15 1 0 16,15-1 0-16,-15 2 0 0,15-2 0 15,0 0 0-15,-19 10 0 16,19-10 0-16,-18 16 0 16,18-16 0-16,-23 27 0 15,8-11 0-15,-4 2 0 16,1 2 0-16,-3 3 0 16,-1-3 0-16,2 1 0 15,-1-1 0-15,0-3 0 16,2 0 0-16,1-3 0 15,2-3 0-15,3 0 0 16,13-11 0-16,-21 11 0 16,21-11 0-16,0 0 0 0,-15 6 0 15,15-6 0-15,0 0 0 16,0 0 0-16,0 0 0 16,0 0 0-16,0 0 0 15,0 0 0-15,0 0 0 16,-14-16 0-16,14 16-177 15,-9-16-85-15</inkml:trace>
          <inkml:trace contextRef="#ctx0" brushRef="#br0" timeOffset="-6962.9842">-174 947 991 0,'22'-7'32'0,"-22"7"-32"16,0 0 0-16,0 0 0 15,0 0 0-15,0 0 0 16,0 0 0-16,-15 14 0 16,0 0 0-16,-10 0 0 0,-2 8 0 15,-4 4 0-15,-5 2 0 16,-3 4 0-16,-2 3 0 15,-1 2 0-15,3 3 0 16,0 1 0-16,4-1 0 16,2-2 0-16,5 0 0 15,6 1 0-15,3-1 0 16,4-3 0-16,3-1 0 16,5-1 0-16,2-5 0 15,-1 0 0-15,4-3 0 16,-1-3 0-16,-2-5 0 15,-1-3 0-15,6-14 0 16,-18 23 0-16,-2-24 0 0,7 2-159 16,-16-14-96-16</inkml:trace>
          <inkml:trace contextRef="#ctx0" brushRef="#br0" timeOffset="-6355.7402">-347 987 1023 0,'-21'12'0'0,"21"-12"0"16,-19 11 0-16,19-11 0 15,-19 11 0-15,19-11 0 0,-17 9 0 16,17-9 0-16,0 0 0 16,0 0 0-16,0 0 0 15,2-18 0-15,-2 18 0 16,19-19 0-16,-3 7 0 16,2 2 0-16,4-1 0 15,0 2 0-15,2 2 0 16,1 3 0-16,-3 1 0 15,2 1 0-15,-6 4 0 16,-1 1 0-16,-17-3 0 16,24 14 0-16,-15 0 0 15,-5 2 0-15,-1 2 0 16,-4 2 0-16,-1 2 0 0,-4 2 0 16,0-1 0-16,-1 1 0 15,-2-2 0-15,0-3 0 16,23 6 0-1,-28-13 0-15,10 9 0 0,-11-13-156 16,8 9-92-16</inkml:trace>
          <inkml:trace contextRef="#ctx0" brushRef="#br0" timeOffset="-3612.5627">-1288 1893 1023 0,'0'0'0'16,"0"0"0"-16,9 13 0 15,-6 3 0-15,1 3 0 16,1 2 0-16,1-1 0 15,-5 0 0-15,0-3 0 16,2-2 0-16,-3-15 0 16,3 18 0-16,-3-18 0 0,0 0 0 15,0 0 0 1,0 0 0-16,0 0 0 16,0 0 0-16,3-18 0 15,-3 18 0-15,2-22 0 0,-2 22 0 16,7-22 0-16,-7 22 0 15,12-18 0-15,-12 18 0 16,21-9 0-16,-21 9 0 16,23-1 0-16,-8 4 0 15,-15-3 0-15,27 10 0 16,-13-3 0-16,0 2 0 16,-1 0 0-16,-13-9 0 15,22 18 0-15,-22-18 0 0,25 13 0 16,-11-9 0-1,-1-1 0-15,2-3 0 16,-2-1 0-16,3-4 0 16,-1 0 0-16,0-3 0 0,-15 8 0 15,22-17 0-15,-22 17 0 16,12-21 0-16,-12 21 0 16,-8-22 0-16,8 22 0 15,-23-18 0-15,8 11 0 16,-4 5 0-16,-1 2 0 15,3 6 0-15,-1 3 0 16,9 6 0-16,2 4 0 16,4 3 0-16,6 3 0 15,6 2 0-15,4-2 0 16,6 0 0-16,3-3 0 16,3-3 0-16,3-6 0 15,-1-3 0-15,9-1 0 0,-22-18 0 16,8 7 0-16,-19-19-118 15,-3 21-124-15</inkml:trace>
        </inkml:traceGroup>
        <inkml:traceGroup>
          <inkml:annotationXML>
            <emma:emma xmlns:emma="http://www.w3.org/2003/04/emma" version="1.0">
              <emma:interpretation id="{2E9C59B4-DA46-413E-87CC-70794F196238}" emma:medium="tactile" emma:mode="ink">
                <msink:context xmlns:msink="http://schemas.microsoft.com/ink/2010/main" type="inkWord" rotatedBoundingBox="7994,7287 6960,8246 6127,7349 7161,6390">
                  <msink:destinationLink direction="with" ref="{EC69B047-9919-4484-A255-F061272ACC5D}"/>
                </msink:context>
              </emma:interpretation>
              <emma:one-of disjunction-type="recognition" id="oneOf3">
                <emma:interpretation id="interp15" emma:lang="en-US" emma:confidence="0">
                  <emma:literal>rile</emma:literal>
                </emma:interpretation>
                <emma:interpretation id="interp16" emma:lang="en-US" emma:confidence="0">
                  <emma:literal>milt</emma:literal>
                </emma:interpretation>
                <emma:interpretation id="interp17" emma:lang="en-US" emma:confidence="0">
                  <emma:literal>wilt.</emma:literal>
                </emma:interpretation>
                <emma:interpretation id="interp18" emma:lang="en-US" emma:confidence="0">
                  <emma:literal>milt.</emma:literal>
                </emma:interpretation>
                <emma:interpretation id="interp19" emma:lang="en-US" emma:confidence="0">
                  <emma:literal>mils.</emma:literal>
                </emma:interpretation>
              </emma:one-of>
            </emma:emma>
          </inkml:annotationXML>
          <inkml:trace contextRef="#ctx0" brushRef="#br0" timeOffset="84776.5722">1524-1543 1023 0,'-13'4'0'0,"13"-4"0"0,-16-22 0 16,3 32 0-16,-7 2 0 15,3 3 0-15,-4 1 0 16,0 6 0-16,-1 0 0 16,2 5 0-16,-1-1 0 15,3 4 0-15,3-1 0 16,2 0 0-16,3 1 0 16,2-4 0-16,4-2 0 0,5 0 0 15,4-5 0 1,4 0 0-16,2-6 0 0,-11-13 0 15,33 21 0 1,-18-23-5-16,8 7-244 16,-23-5-3-16</inkml:trace>
          <inkml:trace contextRef="#ctx0" brushRef="#br0" timeOffset="85620.8214">1787-1362 978 0,'-23'-3'45'16,"23"3"-45"-16,-30-3 0 0,11 6 0 16,-2-2 0-16,5 7 0 15,-6-3 0-15,3 3 0 16,-2 1 0-16,0 2 0 16,4 3 0-16,0-1 0 15,3 0 0-15,2 2 0 16,4 0 0-16,2-2 0 15,6-13 0-15,6 22 0 16,-6-22 0-16,20 12 0 16,-3-12 0-16,5-3 0 15,4-3 0-15,0-3 0 16,2-4 0-16,0-3 0 16,2-3 0-16,-5-5 0 0,-1-3 0 15,-4 1 0-15,-2-3 0 16,-3-2 0-16,-5-3 0 15,-3 0 0-15,-2 0 0 16,-4-1 0-16,-5 2 0 16,-2 4 0-16,-1 1 0 15,-2 4 0-15,1 5 0 16,1 6 0-16,7 13 0 16,-13-12 0-16,13 12 0 15,0 0 0-15,-5 24 0 16,4-8 0-16,1 6 0 15,0 1 0-15,0 7 0 16,1 4 0-16,-1 1 0 0,2 2 0 16,1 1 0-16,0-1 0 15,0 1 0-15,1-1 0 16,0-1 0 0,1-7 0-16,-1-1 0 0,-10-7 0 15,14 4 0-15,-8-25 0 16,1 22-241-16,-1-22-7 15</inkml:trace>
          <inkml:trace contextRef="#ctx0" brushRef="#br0" timeOffset="86097.7119">1982-1355 1023 0,'0'0'0'0,"-12"25"0"16,12-25 0-16,9 18 0 15,-9-18 0-15,9 22 0 16,-9-22 0-16,6 23 0 15,-6-23 0-15,9 24 0 0,-9-24 0 16,1 19 0-16,-14-17 0 16,13-2 0-16,0 0-3 15,0 0-245-15,-3-15-1 16</inkml:trace>
          <inkml:trace contextRef="#ctx0" brushRef="#br0" timeOffset="86556.4425">2167-1667 1023 0,'13'3'0'15,"-13"-3"0"-15,0 0 0 16,-3 17 0-16,3-17 0 15,-3 24 0-15,0-9 0 16,0 1 0-16,-1 2 0 16,0 2 0-16,-2 1 0 15,0-1 0-15,0 4 0 16,0 1 0-16,1 0 0 16,0 0 0-16,0 0 0 15,-1 0 0-15,2 0 0 16,-1-1 0-16,2-5 0 15,0-1 0-15,2-4 0 0,-2 0 0 16,3-14 0-16,3 22 0 16,-3-22 0-16,0 0-3 15,0 0-245-15,-7-18-5 16</inkml:trace>
          <inkml:trace contextRef="#ctx0" brushRef="#br0" timeOffset="87052.867">2238-1401 1023 0,'0'0'0'0,"-11"21"0"15,3-2 0-15,3-4 0 16,-4 0 0-16,3 2 0 16,0 0 0-16,1 0 0 15,-1-2 0-15,3-2 0 16,3-13 0-16,0 21 0 16,0-21 0-16,0 0 0 15,17 12 0-15,-17-12 0 16,26-9 0-16,-9-2 0 15,1 0 0-15,0-4 0 0,1-4 0 16,0-2 0 0,-3-2 0-16,-2 5 0 0,-3-1 0 15,-3 6 0-15,-8 13 0 16,0 0 0-16,0 0 0 16,0 0 0-16,0 0 0 15,1 23 0-15,-4-5 0 16,0-4 0-16,2 3 0 15,1-4 0-15,0-13 0 16,6 22 0-16,43-10 0 16,-49-12 0-16,14 3 0 15,-14-3-240-15,21-12-5 0</inkml:trace>
          <inkml:trace contextRef="#ctx0" brushRef="#br0" timeOffset="86139.7233">2007-1579 1023 0,'0'0'0'16,"0"0"0"-16,-4-13 0 0,4 13 0 16,0 0 0-16,0 0 0 15,4-22 0 1,-4 22 0-16,0 0 0 15,0 0-208-15,0 0-45 0</inkml:trace>
          <inkml:trace contextRef="#ctx0" brushRef="#br0" timeOffset="87319.7231">2552-1527 1023 0,'6'-13'0'0,"-6"13"0"16,0 0 0-16,3 16 0 16,-3-16 0-16,0 23 0 15,-1-8 0-15,-2 6 0 16,-2 1 0-16,2 1 0 0,-2 1 0 15,0 1 0-15,2 0 0 16,0-3 0 0,-1 0 0-16,4-22 0 15,-8 31 0-15,8-31-5 0,-8 15-241 16,-6-20-1-16</inkml:trace>
          <inkml:trace contextRef="#ctx0" brushRef="#br0" timeOffset="87512.8606">2473-1381 1023 0,'0'0'0'16,"25"-8"0"-16,-25 8 0 16,26 9 0-16,-9-9 0 15,0 0 0-15,2 0 0 16,-1-15 0-16,3 20 0 0,-21-5 0 15,16 1-242-15,-16-1-5 16</inkml:trace>
          <inkml:trace contextRef="#ctx0" brushRef="#br0" timeOffset="87857.0316">2641-1331 1023 0,'16'0'0'16,"-16"0"0"-16,15-11 0 16,-15 11 0-16,19-14 0 15,-5 3 0-15,-14 11 0 0,20-25 0 16,-11 12 0-16,-5-3 0 16,-1 1 0-16,-6 2 0 15,-2-2 0-15,5 15 0 16,-24-18 0-16,6 15 0 15,-1 2 0-15,0 7 0 16,-2 6 0-16,2 5 0 16,1 7 0-16,6 1 0 15,2 6 0-15,7 0 0 16,5 3 0-16,6 0 0 16,6-32 0-16,12 32 0 15,-6-16-6-15,13 3-246 16,-4-18-4-16</inkml:trace>
          <inkml:trace contextRef="#ctx0" brushRef="#br0" timeOffset="89448.5443">2718-1655 1023 0,'0'0'0'0,"0"0"0"0,13 0 0 15,-13 0 0-15,0 0 0 16,21 3 0-1,-21-3 0-15,16 3 0 16,-16-3 0-16,16 10 0 0,-16-10 0 16,17 18 0-16,-12-4 0 15,3 4 0-15,-2 3 0 16,-5 1 0-16,2 3 0 16,2 3 0-16,-7 3 0 15,4-1 0-15,-2 4 0 16,-2-1 0-16,1 1 0 15,1 0 0-15,0-2 0 16,0-3 0-16,0-4 0 0,-2 0 0 16,1-5 0-16,1-20 0 15,3 28 0 1,-3-28-7-16,0 0-246 16,-23-6-7-16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5:42.20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FB96A99-6BCE-4390-861D-913295961964}" emma:medium="tactile" emma:mode="ink">
          <msink:context xmlns:msink="http://schemas.microsoft.com/ink/2010/main" type="inkDrawing" rotatedBoundingBox="8739,6043 17520,7590 17489,7769 8708,6222" semanticType="callout" shapeName="Other">
            <msink:sourceLink direction="with" ref="{720800ED-9F8D-44FB-A77E-586847B38EE5}"/>
          </msink:context>
        </emma:interpretation>
      </emma:emma>
    </inkml:annotationXML>
    <inkml:trace contextRef="#ctx0" brushRef="#br0">0 0 763 0,'0'0'171'16,"19"2"-82"-16,-6 1-89 0,-13-3 0 16,27 6 0-16,-12-2 0 15,-1 0 0-15,0 2 0 16,0-1 0-16,7-1 0 16,-5 2 0-16,6 0 0 15,-2-3 0-15,0 1 0 16,2 1 0-16,5-2 0 15,-2 1 0-15,-1 0 0 16,1-1 0-16,1 3 0 16,0 0 0-16,-1 0 0 15,0-2 0-15,0 4 0 16,-1-4 0-16,2 4 0 16,-2-4 0-16,2 2 0 0,-2-3 0 15,7 3 0-15,-3-3 0 16,5 1 0-16,-4-1 0 15,4 1 0-15,1-1 0 16,-1 0 0-16,7 2 0 16,-4-2 0-16,2 1 0 15,4 1 0-15,0-1 0 16,1 0 0-16,2 1 0 16,-1 1 0-16,-1-2 0 15,1 1 0-15,-1-1 0 16,1 0 0-16,-5 1 0 15,2-2 0-15,-4 1 0 0,1 1 0 16,1-2 0-16,-5 2 0 16,1-2 0-16,-2 3 0 15,2-1 0 1,0-1 0-16,2 1 0 0,0-1 0 16,0 0 0-16,5 1 0 15,-4 2 0-15,2-4 0 16,3 4 0-16,-6-1 0 15,1 2 0-15,2-2 0 16,-3 2 0-16,-2-3 0 16,2 1 0-16,-3 0 0 15,0 0 0-15,1-1 0 16,4 0 0-16,-4 1 0 0,2 0 0 16,-1-2 0-16,1 2 0 15,0 0 0-15,1 0 0 16,0 0 0-16,-2-1 0 15,2 1 0-15,4 0 0 16,-3 0 0-16,1 0 0 16,0 1 0-16,0-1 0 15,1 0 0-15,2 0 0 16,-1 0 0-16,-4 0 0 16,2 0 0-16,4-2 0 15,-5 1 0-15,3-1 0 16,-2 0 0-16,-4 1 0 15,1-1 0-15,-3 1 0 0,0 1 0 16,-5-1 0-16,2 1 0 16,0 2 0-1,-1-1 0-15,4 0 0 16,0 1 0-16,1-1 0 0,-2 1 0 16,5-1 0-16,0-1 0 15,-2 1 0-15,-1-1 0 16,-1 1 0-16,-1-1 0 15,5 2 0-15,3-2 0 16,-5-1 0-16,-2 1 0 16,4 0 0-16,-1 2 0 15,2-3 0-15,5 3 0 16,-6-4 0-16,-2 4 0 0,4-2 0 16,4 1 0-1,-3 0 0-15,5 1 0 16,-3-1 0-16,-8 2 0 15,10-2 0-15,-4 1 0 0,3-1 0 16,-5 0 0-16,2-1 0 16,2 2 0-16,-2-1 0 15,2 2 0-15,-2 0 0 16,4-2 0-16,-7 2 0 16,5 0 0-16,-6 1 0 15,-2-1 0-15,2 1 0 16,3-1 0-16,-3 0 0 15,2 0 0-15,0-1 0 16,-3 1 0-16,7-1 0 16,-2-2 0-16,-1 1 0 15,-3-1 0-15,6 1 0 16,-3-1 0-16,-1 1 0 0,0-1 0 16,1 2 0-16,-2-2 0 15,-4 1 0-15,4 0 0 16,-2 1 0-16,-2-1 0 15,9-1 0-15,-6 1 0 16,4 2 0-16,6-2 0 16,0 1 0-16,2-1 0 15,0 1 0-15,3-1 0 0,-7 0 0 16,4 2 0 0,0-3 0-16,-6 4 0 15,8-2 0-15,0 2 0 16,-7 0 0-16,2-1 0 15,1 1 0-15,2 1 0 0,-3-1 0 16,-2-1 0-16,-3 1 0 16,-1-1 0-16,3 0 0 15,1 0 0 1,-1-2 0-16,0 0 0 0,0 1 0 16,2-2 0-16,-3 1 0 15,1-1 0-15,2 1 0 16,-3 2 0-16,-2-2 0 15,-5 2 0-15,2 0 0 16,1 0 0-16,1 0 0 16,-5 1 0-16,-2-1 0 15,1 0 0-15,2 0 0 0,1 0 0 16,-2-1 0-16,-2 3 0 16,4-1 0-16,2 0 0 15,-1 1 0-15,0 0 0 16,-2 0 0-16,7-1 0 15,-7 0 0-15,3-2 0 16,2 0 0-16,-1 0 0 16,-2-2 0-16,0 0 0 15,0 0 0-15,-6-2 0 16,7 0 0-16,-4 4 0 16,-2-4 0-16,1 2 0 15,-1 0 0-15,4 0 0 16,-1 0 0-16,-2 1 0 0,-2 0 0 15,0 1 0-15,0-1 0 16,-2-1 0-16,-1 1 0 16,-4 1 0-1,-3-1 0-15,-1 1 0 0,0 0 0 16,-4-2 0-16,-3 2 0 16,-13-8 0-16,19 14 0 15,-19-14 0-15,14 12 0 16,-14-12 0-16,1 19 0 15,-1-19 0-15,-16 8-4 16,1-19-251-16,15 11-9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5:57.010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36BB1E3-39EE-457A-9EA3-CE0F58421926}" emma:medium="tactile" emma:mode="ink">
          <msink:context xmlns:msink="http://schemas.microsoft.com/ink/2010/main" type="writingRegion" rotatedBoundingBox="16740,5979 28987,5551 29038,7019 16791,7447"/>
        </emma:interpretation>
      </emma:emma>
    </inkml:annotationXML>
    <inkml:traceGroup>
      <inkml:annotationXML>
        <emma:emma xmlns:emma="http://www.w3.org/2003/04/emma" version="1.0">
          <emma:interpretation id="{E1D07863-FE20-4880-A335-3679D57754AD}" emma:medium="tactile" emma:mode="ink">
            <msink:context xmlns:msink="http://schemas.microsoft.com/ink/2010/main" type="paragraph" rotatedBoundingBox="16740,5979 28987,5551 29038,7019 16791,7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1370A2-EB3A-4DE2-95FA-7E4EDB518F05}" emma:medium="tactile" emma:mode="ink">
              <msink:context xmlns:msink="http://schemas.microsoft.com/ink/2010/main" type="line" rotatedBoundingBox="16740,5979 28987,5551 29038,7019 16791,7447"/>
            </emma:interpretation>
          </emma:emma>
        </inkml:annotationXML>
        <inkml:traceGroup>
          <inkml:annotationXML>
            <emma:emma xmlns:emma="http://www.w3.org/2003/04/emma" version="1.0">
              <emma:interpretation id="{0141F59F-8343-4D8B-9D85-495F38BC548A}" emma:medium="tactile" emma:mode="ink">
                <msink:context xmlns:msink="http://schemas.microsoft.com/ink/2010/main" type="inkWord" rotatedBoundingBox="16757,6304 22470,6146 22501,7248 16788,7407"/>
              </emma:interpretation>
              <emma:one-of disjunction-type="recognition" id="oneOf0">
                <emma:interpretation id="interp0" emma:lang="en-US" emma:confidence="0">
                  <emma:literal>momentary</emma:literal>
                </emma:interpretation>
                <emma:interpretation id="interp1" emma:lang="en-US" emma:confidence="0">
                  <emma:literal>Momentary</emma:literal>
                </emma:interpretation>
                <emma:interpretation id="interp2" emma:lang="en-US" emma:confidence="0">
                  <emma:literal>#momentary</emma:literal>
                </emma:interpretation>
                <emma:interpretation id="interp3" emma:lang="en-US" emma:confidence="0">
                  <emma:literal>{momentary</emma:literal>
                </emma:interpretation>
                <emma:interpretation id="interp4" emma:lang="en-US" emma:confidence="0">
                  <emma:literal>{Momentary</emma:literal>
                </emma:interpretation>
              </emma:one-of>
            </emma:emma>
          </inkml:annotationXML>
          <inkml:trace contextRef="#ctx0" brushRef="#br0">71 0 1023 0,'0'0'0'16,"0"0"0"-16,-15 1 0 0,15-1 0 16,-4 13 0-1,4-13 0-15,-5 26 0 16,1-10 0-16,2 6 0 16,-2 0 0-16,0 3 0 15,-2 1 0-15,1-1 0 0,1 1 0 16,-1-6 0-16,1-1 0 15,-1-1 0-15,4-5 0 16,1-13 0-16,-3 18 0 16,3-18 0-16,0 0 0 15,0 0 0-15,0 0 0 16,19-15 0-16,-7 2 0 16,4-5 0-16,4-1 0 0,-1-3 0 15,1 1 0 1,1-1 0-16,0 5 0 15,-4 3 0-15,-2 4 0 16,-1 4 0-16,-14 6 0 0,20 6 0 16,-20-6 0-16,9 24 0 15,-7-7 0-15,-2 2 0 16,-2 1 0-16,-2-1 0 16,-1-3 0-16,1 0 0 15,4-16 0-15,-6 21 0 16,6-21 0-16,0 0 0 15,0 0 0-15,18-12 0 16,-4-3 0-16,7-2 0 16,3-3 0-16,-1-2 0 15,5 3 0-15,-1 0 0 16,-2 3 0-16,-3 4 0 16,-1 5 0-16,-6 4 0 0,-2 7 0 15,-13-4 0-15,13 24 0 16,-10-5 0-16,-3 1 0 15,-3 3 0-15,-1 0 0 16,-2-1 0-16,0-3 0 16,2-2 0-16,-2-4 0 15,-30-9 0-15,36-4 0 16,0 0 0-16,18 0-199 16,-12-17-44-16</inkml:trace>
          <inkml:trace contextRef="#ctx0" brushRef="#br0" timeOffset="383.9878">734 150 1023 0,'0'0'0'0,"-25"16"0"0,6-3 0 15,3 1 0-15,4 0 0 16,0 0 0-16,12-14 0 15,-18 20 0-15,18-20 0 16,0 0 0-16,-9 14 0 16,9-14 0-16,17-3 0 15,-3 0 0-15,7-3 0 16,3-2 0-16,2 0 0 16,1-4 0-16,-2-3 0 15,-4-1 0-15,-4-3 0 0,-6-5 0 16,-8 2 0-1,-6 1 0-15,-3 1 0 16,-6 2 0-16,-1 3 0 0,-4 7 0 16,3-1 0-16,14 9 0 15,-23 0 0-15,23 0 0 16,0 0 0-16,-4 14 0 16,4-14-193-16,16 0-56 15</inkml:trace>
          <inkml:trace contextRef="#ctx0" brushRef="#br0" timeOffset="1150.9594">1044 28 498 0,'-16'34'230'0,"0"-18"-6"16,10 7-153-16,-9-3-71 15,6 6 0-15,-3-10 0 16,4 6 0-16,-3-7 0 16,4 1 0-16,7-16 0 15,-9 21 0-15,9-21 0 16,0 0 0-16,0 0 0 15,0 0 0-15,15-21 0 16,-1 5 0-16,3-5 0 16,3-2 0-16,4-1 0 15,0-1 0-15,1 5 0 16,-2 3 0-16,-3 4 0 0,-1 7 0 16,-6 3 0-16,-13 3 0 15,16 18 0-15,-14-3 0 16,-4 1 0-16,-4 3 0 15,-1 0 0-15,-3-3 0 16,-1 2 0-16,11-18 0 16,-19 22 0-16,19-22 0 15,0 0 0-15,0 0 0 16,0 0 0-16,0 0 0 16,16-13 0-16,2 0 0 15,3-3 0-15,1 1 0 16,2-1 0-16,-1 4 0 15,-1 1 0-15,-2 9 0 0,-1 0 0 16,-6 6 0-16,-13-4 0 16,18 23 0-16,-15-7 0 15,-3 0 0-15,-5 5 0 16,-2-2 0-16,42 4 0 16,-52-9 0-16,9 3 0 15,-8-12-188-15,16-5-59 16</inkml:trace>
          <inkml:trace contextRef="#ctx0" brushRef="#br0" timeOffset="1887.7066">1490 144 1023 0,'14'-3'0'16,"-14"3"0"-16,0 0 0 16,14-15 0-16,-14 15 0 15,20-11 0-15,-20 11 0 16,25-15 0-16,-9 5 0 16,-4-4 0-16,1 1 0 15,-1-2 0-15,-3 4 0 16,-9 11 0-16,3-27 0 15,-3 27 0-15,-15-15 0 0,15 15 0 16,-28 2 0-16,9 5 0 16,-4 8 0-16,1 3 0 15,0 2 0 1,1 2 0-16,2-1 0 0,3 1 0 16,6-3 0-16,1-3 0 15,9-16 0-15,3 18 0 16,-3-18 0-16,23 4 0 15,-2-7 0-15,4-5 0 16,5-3 0-16,5-5 0 16,4-2 0-16,-3-1 0 15,0 2 0-15,-4 0 0 16,-5 4 0-16,-6 3 0 0,-7 8 0 16,-14 2 0-16,8 14 0 15,-13-1 0 1,-2 3 0-16,-3 2 0 15,-1 1 0-15,-2-1 0 0,3-4 0 16,10-14 0-16,-18 21 0 16,18-21 0-16,0 0 0 15,0 0 0-15,0 0 0 16,28-16 0-16,-9 3 0 16,5-7 0-16,1 3 0 15,3-4 0-15,-3 3 0 16,0 2 0-16,-3 3 0 15,-2 6 0-15,-4 5 0 16,-3 5 0-16,2 7 0 16,-8 7 0-16,2 0 0 15,-4 5 0-15,-4 2 0 0,8 2 0 16,-15-9 0-16,12 6 0 16,-6-23-185-16,-4 21-59 15</inkml:trace>
          <inkml:trace contextRef="#ctx0" brushRef="#br0" timeOffset="2989.6127">2012 73 1023 0,'19'-3'0'0,"-6"-8"0"16,14 5 0-16,4 1 0 15,4 1 0-15,8 0 0 16,3-4 0-16,5 2 0 16,6 2 0-16,-4-1 0 15,1 2 0-15,-2 1 0 16,-5-1 0-16,-7 1 0 0,-4 2 0 15,-11 0 0-15,-6 0 0 16,-19 0 0-16,16 3 0 16,-16-3 0-16,0 0 0 15,-20 3 0-15,2-2 0 16,-1-1 0-16,-4 0 0 16,0 0 0-16,-2 0 0 15,-2 2 0-15,1 1 0 16,-1 1 0-16,0 5 0 15,2 1 0-15,2 2 0 16,-1 4 0-16,3 1 0 16,2 0 0-16,4 0 0 15,7 0 0-15,2-2 0 0,6-2 0 16,0-13 0 0,13 18 0-16,5-14 0 0,4-2 0 15,6-5 0-15,6-5 0 16,1-2 0-16,5-5 0 15,0-1 0-15,-2-1 0 16,-4-1 0-16,-3 2 0 16,-5 1 0-16,-7 5 0 15,-6 4 0-15,-13 6 0 16,15 1 0-16,-15-1 0 16,3 19 0-16,-6-2 0 15,1-1 0-15,2 1 0 0,-1 0 0 16,-1-1 0-16,4-3 0 15,-2-13 0 1,4 22 0-16,-4-22 0 16,0 0 0-16,15 10 0 15,-15-10 0-15,0 0 0 0,16-20 0 16,-13 5 0-16,-1-4 0 16,-2-3 0-16,-2-5 0 15,1 1 0-15,-1-1 0 16,2 4 0-16,2 1 0 15,1 3 0-15,4 4 0 16,-7 15 0-16,24-10 0 16,-8 39 0-16,-16-29 0 0,35 9 0 15,-35-9-108-15,31 12-133 16,-31-12-7 0</inkml:trace>
          <inkml:trace contextRef="#ctx0" brushRef="#br0" timeOffset="2188.5245">2288-146 1023 0,'0'0'0'16,"0"0"0"-16,-13 18 0 16,7-1 0-16,-2 2 0 15,2 5 0-15,0 0 0 16,3 2 0-16,0 1 0 16,3 1 0-16,2-3 0 15,2 0 0-15,-1 0 0 16,5 3 0-16,-11-12 0 15,6 6-20-15,-3-22-221 16,-17 24-5-16</inkml:trace>
          <inkml:trace contextRef="#ctx0" brushRef="#br0" timeOffset="3446.5674">2979 23 1023 0,'0'0'0'16,"0"0"0"-16,0 0 0 16,9 19 0-16,-9-19 0 15,12 15 0-15,-12-15 0 16,14 13 0-16,-14-13 0 15,21 11 0-15,-21-11 0 16,25 0 0-16,-11-2 0 16,-1-1 0-16,-13 3 0 0,22-13 0 15,-22 13 0-15,18-19 0 16,-18 19 0-16,10-15 0 16,-10 15 0-16,0 0 0 15,13 9 0-15,-8 6 0 16,5 7 0-16,3 9 0 15,8 6 0-15,4 14 0 16,5 11 0-16,4 9 0 16,4 7 0-16,2 3 0 15,-2 1 0-15,-4-1 0 16,-4-3 0-16,-9-13 0 16,-10-15 0-16,-11-12 0 15,-16-11 0-15,-12-11 0 0,-13-13 0 16,-11-12 0-16,-3-2 0 15,-13-19 0-15,12 1 0 16,-6-11-181-16,16 6-66 16</inkml:trace>
          <inkml:trace contextRef="#ctx0" brushRef="#br0" timeOffset="-2116.3552">-2218 817 687 0,'34'-20'150'16,"10"-4"1"-16,9-1-116 16,9-7-35-16,22-1 0 15,6-13 0-15,21 2 0 16,3-7 0-16,13-1 0 15,0-1 0-15,10 6 0 16,-2 1 0-16,-8 4 0 16,-9 8 0-16,-9 4 0 15,-11 8 0-15,-41 3 0 16,17 13 0-16,-28-3 0 16,-9 12-232-16,-37-3-10 15</inkml:trace>
        </inkml:traceGroup>
        <inkml:traceGroup>
          <inkml:annotationXML>
            <emma:emma xmlns:emma="http://www.w3.org/2003/04/emma" version="1.0">
              <emma:interpretation id="{57DD5623-EBF5-4102-9341-6B9D72FBE0B8}" emma:medium="tactile" emma:mode="ink">
                <msink:context xmlns:msink="http://schemas.microsoft.com/ink/2010/main" type="inkWord" rotatedBoundingBox="23174,5948 23583,6529 23061,6897 22652,6316"/>
              </emma:interpretation>
              <emma:one-of disjunction-type="recognition" id="oneOf1">
                <emma:interpretation id="interp5" emma:lang="en-US" emma:confidence="0">
                  <emma:literal>5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5106.1949">4236-186 1023 0,'16'-6'0'16,"-13"-11"0"-16,-3 17 0 15,9-21 0-15,-9 21 0 16,1-19 0-16,-1 19 0 15,-14-12 0-15,-3 11 0 0,-5 1 0 16,-9 3 0-16,-6 4 0 16,-6 3 0-16,-5 3 0 15,-4 5 0 1,0 3 0-16,-1 1 0 16,4 4 0-16,7 1 0 0,3 1 0 15,11 0 0-15,6 0 0 16,10 3 0-16,6-3 0 15,9-2 0-15,11-1 0 16,6-4 0-16,10-3 0 16,5-11 0-16,9 9 0 15,-10-14 0-15,14 5-166 16,-14-11-80-16</inkml:trace>
          <inkml:trace contextRef="#ctx0" brushRef="#br0" timeOffset="5589.866">4090 430 1023 0,'0'0'0'0,"-14"3"0"15,14-3 0-15,0 0 0 16,3-19 0-16,5 4 0 0,1-4 0 16,2-3 0-16,4-5 0 15,1-1 0-15,1-1 0 16,0-2 0-16,-2 6 0 15,0 1 0-15,-5 5 0 16,1 3 0-16,-11 16 0 16,10-18 0-16,-10 18 0 15,0 0 0-15,0 0 0 16,12 18 0-16,-12-18 0 16,9 22 0-16,-2-7 0 15,2-1 0-15,0 3 0 16,1 0 0-16,3 1 0 15,-1 1 0-15,1 0 0 0,-8-6 0 16,10 10 0-16,-15-23 0 16,11 28-178-16,-11-28-67 15</inkml:trace>
          <inkml:trace contextRef="#ctx0" brushRef="#br0" timeOffset="5869.0311">4084 352 1023 0,'0'0'0'0,"0"-13"0"15,0 13 0-15,16-2 0 16,2-4 0-1,5 2 0-15,4 1 0 0,2-2 0 16,1 1 0-16,1 2 0 16,-1 1 0-16,4 7 0 15,-14-11 0-15,8 10 0 16,-14-11-183-16,5 9-64 16</inkml:trace>
        </inkml:traceGroup>
        <inkml:traceGroup>
          <inkml:annotationXML>
            <emma:emma xmlns:emma="http://www.w3.org/2003/04/emma" version="1.0">
              <emma:interpretation id="{DE7D4E2C-BF9E-40A3-8BE7-78A83B41E4F1}" emma:medium="tactile" emma:mode="ink">
                <msink:context xmlns:msink="http://schemas.microsoft.com/ink/2010/main" type="inkWord" rotatedBoundingBox="23813,6076 25770,5574 25974,6374 24018,6875"/>
              </emma:interpretation>
              <emma:one-of disjunction-type="recognition" id="oneOf2">
                <emma:interpretation id="interp10" emma:lang="en-US" emma:confidence="1">
                  <emma:literal>profile</emma:literal>
                </emma:interpretation>
                <emma:interpretation id="interp11" emma:lang="en-US" emma:confidence="0">
                  <emma:literal>Profile</emma:literal>
                </emma:interpretation>
                <emma:interpretation id="interp12" emma:lang="en-US" emma:confidence="0">
                  <emma:literal>profuse</emma:literal>
                </emma:interpretation>
                <emma:interpretation id="interp13" emma:lang="en-US" emma:confidence="0">
                  <emma:literal>Profuse</emma:literal>
                </emma:interpretation>
                <emma:interpretation id="interp14" emma:lang="en-US" emma:confidence="0">
                  <emma:literal>profane</emma:literal>
                </emma:interpretation>
              </emma:one-of>
            </emma:emma>
          </inkml:annotationXML>
          <inkml:trace contextRef="#ctx0" brushRef="#br0" timeOffset="6950.4651">5073 134 1023 0,'0'0'0'0,"-9"29"0"0,5-7 0 15,4 6 0-15,-3 0 0 16,3 6 0-16,-3 0 0 16,0-2 0-16,-1-1 0 15,-2-3 0-15,-2-4 0 16,2-3 0-16,-1-8 0 16,7-13 0-16,-16 7 0 15,16-7 0-15,0 0 0 16,-13-26 0-16,11 7 0 15,2-5 0-15,2-6 0 16,2-3 0-16,0-4 0 16,4-3 0-16,1-3 0 15,0-1 0-15,1 3 0 0,2 1 0 16,1 3 0-16,0 5 0 16,2 4 0-16,0 4 0 15,1 7 0-15,-1 3 0 16,1 4 0-16,0 4 0 15,-1 3 0-15,0 3 0 16,0 5 0-16,1 4 0 16,-1 1 0-16,1 5 0 15,-3 1 0-15,2 4 0 16,-5 2 0-16,1 2 0 16,-8 0 0-16,-8-2 0 15,-1 0 0-15,-9-3 0 16,-2 0 0-16,-8-6 0 0,2 2 0 15,-10-12 0-15,12 3 0 16,-10-13-162-16,16 2-83 16</inkml:trace>
          <inkml:trace contextRef="#ctx0" brushRef="#br0" timeOffset="7279.7505">5440 42 1023 0,'20'23'0'0,"-20"-23"0"15,9 29 0-15,-9-29 0 0,-13 22 0 16,13-22 0-16,-19 13 0 16,19-13 0-16,-20 0 0 15,20 0 0 1,-13-14 0-16,10 0 0 0,3-2 0 15,3-6 0-15,3-1 0 16,4-3 0-16,4 0 0 16,0 2 0-16,4 2 0 15,1 5 0-15,2 3 0 16,-2 6 0-16,0 6 0 16,-19 2 0-16,24 7 0 15,-3 5 0-15,-21-12-159 0,23 16-82 16</inkml:trace>
          <inkml:trace contextRef="#ctx0" brushRef="#br0" timeOffset="7619.5951">5781 82 1023 0,'-15'12'0'16,"5"4"0"-16,10-16 0 15,-21 16 0-15,21-16 0 16,-16 12 0-16,16-12 0 16,0 0 0-16,0 0 0 0,0 0 0 15,0 0 0-15,26-10 0 16,-8-2 0 0,0 0 0-16,1-4 0 15,-3-3 0-15,-1-2 0 0,-6-2 0 16,-5-1 0-16,-2 2 0 15,-5 4 0-15,-2 1 0 16,5 17 0-16,-17-19 0 16,17 19 0-16,-48-8 0 15,48 8 0-15,-17 9 0 16,17-9-168-16,0 0-71 16</inkml:trace>
          <inkml:trace contextRef="#ctx0" brushRef="#br0" timeOffset="8023.4623">6027 93 1023 0,'5'-28'0'15,"-1"10"0"-15,2-9 0 16,3 1 0-16,1-9 0 16,5-5 0-16,0-6 0 15,3-5 0-15,1-5 0 0,1-3 0 16,3-5 0-16,0 2 0 15,2 7 0-15,0 3 0 16,1 11 0-16,0 7 0 16,-1 10 0-16,0 8 0 15,-2 10 0-15,-3 9 0 16,-7 40 0-16,-13-43 0 16,18 31 0-16,-24-14-141 15,5 13-102-15,-18-8-1 16</inkml:trace>
          <inkml:trace contextRef="#ctx0" brushRef="#br0" timeOffset="8406.7629">5927-128 1023 0,'0'0'0'0,"0"0"0"15,21 4 0-15,-2-7 0 16,10 0 0-16,5-1 0 16,6-1 0-16,3 1 0 15,4 1 0-15,-1 1 0 16,0 2 0-16,-5 3 0 16,-7 2 0-16,-6 2 0 0,-7 4 0 15,-8-1 0-15,-5 3 0 16,-8-13 0-16,-3 25 0 15,3-25 0-15,-17 24 0 16,17-24 0 0,-19 19 0-16,19-19 0 0,-16 18 0 15,16-18 0-15,0 0 0 16,-15 17 0-16,15-17 0 16,0 0 0-16,0 0 0 15,0 0 0-15,0 0-175 16,0 0-70-16</inkml:trace>
          <inkml:trace contextRef="#ctx0" brushRef="#br0" timeOffset="8605.3632">6388-196 1023 0,'0'0'0'0,"-9"-22"0"16,9 22 0-16,0 0 0 15,1-13 0-15,-1 13 0 16,0 0 0-16,18-9 0 16,-18 9 0-16,0 0 0 15,6-27-172-15,-6 27-79 16</inkml:trace>
          <inkml:trace contextRef="#ctx0" brushRef="#br0" timeOffset="9036.4687">6652-536 1023 0,'-13'11'0'0,"10"19"0"16,-7-1 0-16,1 10 0 15,-2 0 0-15,1 3 0 16,-2 0 0-16,0 1 0 16,-1 0 0-16,0-3 0 15,1 5 0-15,-6-17 0 16,12 5 0-16,-10-13-158 16,13 4-87-16</inkml:trace>
          <inkml:trace contextRef="#ctx0" brushRef="#br0" timeOffset="9263.6303">6705-52 1023 0,'0'0'0'16,"24"-10"0"-16,4 3 0 15,-9-1 0-15,2-1 0 16,1 1 0-16,2-1 0 0,-1-2 0 16,-4 1 0-16,-1 0 0 15,-18 10 0-15,19-24 0 16,-19 24 0-16,-4-19 0 16,4 19 0-16,-30-12 0 15,7 11 0-15,-7 2 0 16,2 7 0-16,-1 2 0 15,-2 5 0-15,4 4 0 16,3 3 0-16,4 0 0 16,6 4 0-16,9 2 0 15,6-2 0-15,11 1 0 16,14 3 0-16,-2-15 0 16,20 2 0-16,-7-15-194 0,13 1-70 15</inkml:trace>
        </inkml:traceGroup>
        <inkml:traceGroup>
          <inkml:annotationXML>
            <emma:emma xmlns:emma="http://www.w3.org/2003/04/emma" version="1.0">
              <emma:interpretation id="{6B3A04EA-23B8-4646-84D7-38E9E0427AD7}" emma:medium="tactile" emma:mode="ink">
                <msink:context xmlns:msink="http://schemas.microsoft.com/ink/2010/main" type="inkWord" rotatedBoundingBox="26491,5881 27041,5886 27037,6345 26486,6340"/>
              </emma:interpretation>
              <emma:one-of disjunction-type="recognition" id="oneOf3">
                <emma:interpretation id="interp15" emma:lang="en-US" emma:confidence="1">
                  <emma:literal>in</emma:literal>
                </emma:interpretation>
                <emma:interpretation id="interp16" emma:lang="en-US" emma:confidence="0">
                  <emma:literal>m</emma:literal>
                </emma:interpretation>
                <emma:interpretation id="interp17" emma:lang="en-US" emma:confidence="0">
                  <emma:literal>ins</emma:literal>
                </emma:interpretation>
                <emma:interpretation id="interp18" emma:lang="en-US" emma:confidence="0">
                  <emma:literal>ms</emma:literal>
                </emma:interpretation>
                <emma:interpretation id="interp19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11187.259">7538-155 1023 0,'0'0'0'16,"-4"19"0"-16,-1 0 0 15,5-19 0-15,-7 27 0 16,1-12 0-16,2-1 0 0,-2 0 0 15,6-14 0 1,-9 22 0-16,9-22 0 16,0 0 0-16,-9 14 0 15,9-14 0-15,0 0 0 0,0 0 0 16,12-17 0-16,1 5 0 16,5-1 0-16,3-3 0 15,4 1 0-15,1 0 0 16,2 2 0-16,0 4 0 15,-1 3 0-15,-5 5 0 16,0 5 0-16,-7 3 0 16,0 5 0-16,-6 3 0 15,-3 1 0-15,-5 0 0 0,-5-1 0 16,-2 1 0 0,-2-2 0-16,8-14 0 15,-17 17 0-15,17-17 0 16,-14 8 0-16,14-8 0 0,0 0 0 15,15-17 0-15,0 6 0 16,4-4 0-16,6-1 0 16,3-1 0-16,5 3 0 15,-1 0 0-15,-2 6 0 16,-2 0 0-16,-2 7 0 16,-3 4 0-16,-7 3 0 15,-16-6 0-15,17 26 0 16,-12-4 0-16,-17-7 0 15,0 11 0-15,-14-14-182 16,4 7-74-16</inkml:trace>
          <inkml:trace contextRef="#ctx0" brushRef="#br0" timeOffset="11404.6798">7772-410 1023 0,'-6'-22'0'15,"6"22"0"-15,-14-9 0 16,14 9 0-16,0 0 0 16,0 0 0-16,0 0 0 15,0 0 0-15,15 15-163 16,-15-15-92-16</inkml:trace>
        </inkml:traceGroup>
        <inkml:traceGroup>
          <inkml:annotationXML>
            <emma:emma xmlns:emma="http://www.w3.org/2003/04/emma" version="1.0">
              <emma:interpretation id="{7C3779D5-93C8-4E86-AF0C-4C5BB4B0B61B}" emma:medium="tactile" emma:mode="ink">
                <msink:context xmlns:msink="http://schemas.microsoft.com/ink/2010/main" type="inkWord" rotatedBoundingBox="27574,6032 29002,5982 29026,6663 27598,6712"/>
              </emma:interpretation>
              <emma:one-of disjunction-type="recognition" id="oneOf4">
                <emma:interpretation id="interp20" emma:lang="en-US" emma:confidence="1">
                  <emma:literal>pipe</emma:literal>
                </emma:interpretation>
                <emma:interpretation id="interp21" emma:lang="en-US" emma:confidence="0">
                  <emma:literal>pip,</emma:literal>
                </emma:interpretation>
                <emma:interpretation id="interp22" emma:lang="en-US" emma:confidence="0">
                  <emma:literal>Pipe</emma:literal>
                </emma:interpretation>
                <emma:interpretation id="interp23" emma:lang="en-US" emma:confidence="0">
                  <emma:literal>pips</emma:literal>
                </emma:interpretation>
                <emma:interpretation id="interp24" emma:lang="en-US" emma:confidence="0">
                  <emma:literal>pip:</emma:literal>
                </emma:interpretation>
              </emma:one-of>
            </emma:emma>
          </inkml:annotationXML>
          <inkml:trace contextRef="#ctx0" brushRef="#br0" timeOffset="12222.5389">8692 137 1023 0,'1'26'0'0,"-7"1"0"0,2 5 0 15,-2-1 0-15,-1-1 0 16,-2-2 0-16,1-3 0 16,-1-5 0-16,2-4 0 15,7-16 0-15,-12 15 0 16,12-15 0-16,0 0 0 15,-16-19 0-15,13 1 0 16,-3-4 0-16,5-6 0 16,-2-3 0-16,1-6 0 0,2-2 0 15,-1-3 0 1,4 0 0-16,-2 1 0 16,4 1 0-16,-1 1 0 15,5 3 0-15,1 0 0 0,5 7 0 16,1-1 0-16,5 5 0 15,0 3 0-15,4 5 0 16,-3 5 0-16,0 3 0 16,-3 7 0-16,0 4 0 15,-1 5 0-15,-3 5 0 16,-2 4 0-16,-4 2 0 16,-2 3 0-16,-4 1 0 15,-3 0 0-15,-3 0 0 16,-2-3 0-16,-6-1 0 15,-2-4 0-15,-3-2 0 16,-4-3 0-16,-3 1 0 16,-7-11 0-16,11 5 0 0,-12-11-171 15,9 4-77-15</inkml:trace>
          <inkml:trace contextRef="#ctx0" brushRef="#br0" timeOffset="12563.8118">9051-168 1023 0,'0'0'0'0,"0"0"0"15,0 0 0-15,-2 15 0 16,2-15 0-16,-1 25 0 16,-1-11 0-16,1 4 0 15,-2 0 0-15,1-1 0 16,-8-3 0-16,14 3 0 15,-4-17 0-15,-6 19-175 16,6-19-73-16</inkml:trace>
          <inkml:trace contextRef="#ctx0" brushRef="#br0" timeOffset="12726.786">9135-264 1023 0,'0'0'0'16,"0"0"0"-16,-25-12 0 16,25 12 0-16,0 0 0 15,9 17-183-15,-9-17-67 16</inkml:trace>
          <inkml:trace contextRef="#ctx0" brushRef="#br0" timeOffset="13238.7024">9257 47 1023 0,'0'32'0'0,"-6"-1"0"15,2-1 0-15,-3-4 0 16,1-5 0-16,-2-5 0 15,2-1 0-15,6-15 0 16,-7 17 0-16,7-17 0 0,0 0 0 16,0 0 0-16,13-20 0 15,-2 4 0 1,1-4 0-16,1-8 0 16,2-4 0-16,1-6 0 0,-1-5 0 15,1-3 0-15,2-1 0 16,-4-1 0-16,1 2 0 15,-2 3 0-15,4 5 0 16,-4 6 0-16,0 8 0 16,-1 3 0-16,-3 8 0 15,-9 13 0-15,19-4 0 16,-19 4 0-16,18 23 0 16,-12 1 0-16,0 1 0 15,-3 6 0-15,1 1 0 0,-3 2 0 16,-1-3 0-1,0-3 0-15,-4-3 0 16,1-4 0-16,-4-7 0 0,7-14 0 16,-30 15 0-16,17-10 0 15,-14-13 0-15,10 2-169 16,-13-11-85-16</inkml:trace>
          <inkml:trace contextRef="#ctx0" brushRef="#br0" timeOffset="13703.5928">9631-122 1023 0,'13'19'0'15,"-13"-19"0"-15,18 20 0 16,-2-17 0-16,6-1 0 16,1-1 0-16,3-4 0 15,4-1 0-15,1-4 0 16,0-2 0-16,-2-2 0 15,-4-1 0-15,-1-2 0 16,-8-2 0-16,-5-2 0 0,-10 1 0 16,-10 2 0-16,-7 2 0 15,-8 7 0-15,-2 3 0 16,-5 7 0-16,-2 8 0 16,4 4 0-16,1 7 0 15,4 5 0-15,11 1 0 16,10 1 0-16,13 4 0 15,15-4 0-15,25 6 0 16,5-11 0-16,26-2-180 16,4-12-83-16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25.86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447EE925-0DC0-4181-A31A-0155A84CD5BA}" emma:medium="tactile" emma:mode="ink">
          <msink:context xmlns:msink="http://schemas.microsoft.com/ink/2010/main" type="inkDrawing" rotatedBoundingBox="17211,8339 17867,8854 17820,8913 17164,8399" semanticType="callout" shapeName="Other">
            <msink:sourceLink direction="with" ref="{9CF85689-6DFA-4E01-920F-543B66143455}"/>
            <msink:sourceLink direction="with" ref="{54315254-E8DB-457E-85F5-35474875394B}"/>
          </msink:context>
        </emma:interpretation>
      </emma:emma>
    </inkml:annotationXML>
    <inkml:trace contextRef="#ctx0" brushRef="#br0">3066-1621 510 0,'0'0'231'16,"15"12"-1"-16,-15-12-178 15,0 0-52-15,15 10 0 16,-15-10 0-16,0 0 0 16,25 20 0-16,-25-20 0 0,30 20 0 15,-14-7 0 1,8 5 0-16,-1 2 0 16,7 2 0-16,-1 3 0 15,1 0 0-15,2 5 0 0,1-2 0 16,-2 1 0-16,0 1 0 15,-2-2 0-15,1-2 0 16,-4-4 0-16,-2-1 0 16,-2-3 0-16,-3-4 0 15,-2 0 0-15,-4-3 0 16,-13-11 0-16,19 15 0 16,-19-15 0-16,16 12 0 0,-16-12 0 15,18 4 0-15,-18-4 0 16,18 0 0-1,-18 0 0-15,16-3 0 16,-16 3 0-16,0 0 0 16,50-1 0-16,-50 1 0 0,-6-15 0 15,-8-1-191-15,14 16-60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25.14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D4CD28B-2C55-4C7D-98B6-065A62554390}" emma:medium="tactile" emma:mode="ink">
          <msink:context xmlns:msink="http://schemas.microsoft.com/ink/2010/main" type="inkDrawing" rotatedBoundingBox="17310,8398 17398,8940 17361,8946 17273,8404" semanticType="callout" shapeName="Other">
            <msink:sourceLink direction="with" ref="{54315254-E8DB-457E-85F5-35474875394B}"/>
            <msink:sourceLink direction="with" ref="{E29E0684-745D-4E60-810B-CB76445C150E}"/>
          </msink:context>
        </emma:interpretation>
      </emma:emma>
    </inkml:annotationXML>
    <inkml:trace contextRef="#ctx0" brushRef="#br0">3198-1598 1023 0,'0'0'0'0,"0"0"0"16,-15-3 0-1,15 3 0-15,0 0 0 16,0 0 0-16,0 0 0 16,0 0 0-16,0 0 0 0,0 0 0 15,0 0 0-15,0 0 0 16,0 0 0-16,0 0 0 16,0 0 0-16,0 0 0 15,0 0 0-15,-4 18 0 16,2-5 0-16,2 5 0 15,0 4 0-15,3 3 0 16,0 5 0-16,0 2 0 16,5 2 0-16,-3 0 0 15,0 0 0-15,-1-2 0 16,4-1 0-16,-4 0 0 16,-1-5 0-16,1 2 0 15,-1-3 0-15,2-1 0 0,1-3 0 16,-2-4 0-16,2-2 0 15,-3-2 0-15,-3-13 0 16,7 13 0-16,-7-13 0 16,0 0 0-16,0 0 0 15,0 0 0-15,14 5 0 16,-14-5 0-16,4-15 0 16,-8-1-207-16,4 16-46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26.49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E164D4D-BE0B-4CCD-8746-5FA9C81514A8}" emma:medium="tactile" emma:mode="ink">
          <msink:context xmlns:msink="http://schemas.microsoft.com/ink/2010/main" type="inkDrawing" rotatedBoundingBox="17340,8920 17751,8384 17780,8406 17369,8942" semanticType="callout" shapeName="Other">
            <msink:sourceLink direction="with" ref="{9CF85689-6DFA-4E01-920F-543B66143455}"/>
            <msink:sourceLink direction="with" ref="{54315254-E8DB-457E-85F5-35474875394B}"/>
          </msink:context>
        </emma:interpretation>
      </emma:emma>
    </inkml:annotationXML>
    <inkml:trace contextRef="#ctx0" brushRef="#br0">3651-1608 1023 0,'-16'10'0'16,"16"-10"0"-16,-10 21 0 16,4-8 0-16,6-13 0 15,-18 30 0-15,5-14 0 16,0 6 0-16,-4 2 0 15,3 1 0-15,-6 3 0 16,1 1 0-16,-2 0 0 16,-2 4 0-16,1-2 0 15,-2 0 0-15,0 0 0 16,-1-2 0-16,3-1 0 16,3-3 0-16,0-3 0 0,4-4 0 15,0-3 0-15,15-15 0 16,-22 19 0-1,22-19 0-15,-15 6 0 16,15-6 0-16,0 0 0 0,0 0 0 16,9-19 0-16,-3-2 0 15,13 5-199-15,-8-11-58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27.20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6BB211E-7A38-4468-AA8D-5023A62176F4}" emma:medium="tactile" emma:mode="ink">
          <msink:context xmlns:msink="http://schemas.microsoft.com/ink/2010/main" type="inkDrawing" rotatedBoundingBox="17720,8412 17843,8863 17782,8880 17659,8429" semanticType="callout" shapeName="Other">
            <msink:sourceLink direction="with" ref="{E29E0684-745D-4E60-810B-CB76445C150E}"/>
          </msink:context>
        </emma:interpretation>
      </emma:emma>
    </inkml:annotationXML>
    <inkml:trace contextRef="#ctx0" brushRef="#br0">3595-1586 1023 0,'0'0'0'15,"0"0"0"-15,0 0 0 16,0 0 0-16,0 0 0 15,0 0 0-15,0 0 0 16,0 0 0-16,0 0 0 16,0 0 0-16,0 0 0 15,3 21 0-15,-3-21 0 16,6 31 0-16,-3-9 0 16,3 4 0-16,1 4 0 0,1 4 0 15,2-2 0-15,0 3 0 16,1-2 0-16,-1-2 0 15,2-2 0-15,-2-2 0 16,1-4 0-16,-3-5 0 16,0 1 0-16,-8-19 0 15,9 24 0-15,-9-24 0 16,0 0 0-16,3 13 0 0,-3-13 0 16,0 0 0-1,0 0 0-15,-18 1 0 16,18-1 0-16,-13 6 0 15,-1-16 0-15,14 10 0 0,-26-19-210 16,26 19-50-16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29:26.53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FB4CBE1-FE07-4DE5-B636-A17B2A306E81}" emma:medium="tactile" emma:mode="ink">
          <msink:context xmlns:msink="http://schemas.microsoft.com/ink/2010/main" type="writingRegion" rotatedBoundingBox="8226,4434 10179,4374 10192,4808 8239,4868"/>
        </emma:interpretation>
      </emma:emma>
    </inkml:annotationXML>
    <inkml:traceGroup>
      <inkml:annotationXML>
        <emma:emma xmlns:emma="http://www.w3.org/2003/04/emma" version="1.0">
          <emma:interpretation id="{11B7F721-899D-4B56-9B2F-D14CA1DC497F}" emma:medium="tactile" emma:mode="ink">
            <msink:context xmlns:msink="http://schemas.microsoft.com/ink/2010/main" type="paragraph" rotatedBoundingBox="8226,4434 10179,4374 10192,4808 8239,48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73AE6C-3E31-4618-BD0F-E1A138CCEA97}" emma:medium="tactile" emma:mode="ink">
              <msink:context xmlns:msink="http://schemas.microsoft.com/ink/2010/main" type="line" rotatedBoundingBox="8226,4434 10179,4374 10192,4808 8239,4868"/>
            </emma:interpretation>
          </emma:emma>
        </inkml:annotationXML>
        <inkml:traceGroup>
          <inkml:annotationXML>
            <emma:emma xmlns:emma="http://www.w3.org/2003/04/emma" version="1.0">
              <emma:interpretation id="{0F13827F-A18E-448A-B2CF-54652000EB2D}" emma:medium="tactile" emma:mode="ink">
                <msink:context xmlns:msink="http://schemas.microsoft.com/ink/2010/main" type="inkWord" rotatedBoundingBox="8226,4434 10179,4374 10192,4808 8239,4868"/>
              </emma:interpretation>
              <emma:one-of disjunction-type="recognition" id="oneOf0">
                <emma:interpretation id="interp0" emma:lang="en-US" emma:confidence="1">
                  <emma:literal>diffusive</emma:literal>
                </emma:interpretation>
                <emma:interpretation id="interp1" emma:lang="en-US" emma:confidence="0">
                  <emma:literal>differs one</emma:literal>
                </emma:interpretation>
                <emma:interpretation id="interp2" emma:lang="en-US" emma:confidence="0">
                  <emma:literal>differs ive</emma:literal>
                </emma:interpretation>
                <emma:interpretation id="interp3" emma:lang="en-US" emma:confidence="0">
                  <emma:literal>differs ire</emma:literal>
                </emma:interpretation>
                <emma:interpretation id="interp4" emma:lang="en-US" emma:confidence="0">
                  <emma:literal>differs if</emma:literal>
                </emma:interpretation>
              </emma:one-of>
            </emma:emma>
          </inkml:annotationXML>
          <inkml:trace contextRef="#ctx0" brushRef="#br0">6494 2768 1023 0,'0'0'0'0,"-7"-8"0"15,7 8 0-15,15-9 0 16,-15 9 0-16,-14-3 0 15,5 2 0-15,-2 3 0 16,0-1 0-16,-2 4 0 16,-1 0 0-16,-1 4 0 15,0 1 0-15,0 2 0 0,1 2 0 16,1 1 0 0,1 2 0-16,3-2 0 15,1 0 0-15,4-1 0 16,1-3 0-16,4-3 0 0,-1-8 0 15,10 10 0-15,-1-10 0 16,3-3 0-16,5-4 0 16,4-3 0-16,2-4 0 15,1-3 0-15,1-3 0 16,0-3 0-16,-1-3 0 16,0-1 0-16,-4-2 0 15,-5-1 0-15,-3 2 0 16,-2-2 0-16,-5 1 0 15,-1 3 0-15,0 4 0 16,-4 3 0-16,0 5 0 16,0 4 0-16,0 10 0 15,0 0 0-15,0 0 0 0,0 0 0 16,-8 11 0-16,6 1 0 16,0 3 0-16,1 4 0 15,0 1 0-15,1 3 0 16,0 2 0-16,2 1 0 15,-1-1 0-15,2 1 0 16,0-2 0-16,1-2 0 16,0-2 0-16,1-4 0 15,2-2 0-15,-2-6 0 16,3-2 0-16,2 0 0 16,-10-6 0-16,15-7 0 15,-10-4-217-15,6 1-28 16</inkml:trace>
          <inkml:trace contextRef="#ctx0" brushRef="#br0" timeOffset="229.6959">6787 2688 1023 0,'-5'16'0'16,"-1"3"0"-16,2-7 0 15,1 0 0-15,0 0 0 16,0 1 0-16,1-1 0 16,-1-1 0-16,2-1 0 15,1 2 0-15,0-12 0 0,-1 8 0 16,1-8-213 0,-2-8-28-16</inkml:trace>
          <inkml:trace contextRef="#ctx0" brushRef="#br0" timeOffset="399.8184">6769 2640 1023 0,'-4'-10'0'15,"4"10"0"-15,0 0 0 16,0 0 0-16,0 0 0 16,0 0 0-16,0 0 0 15,0 0 0-15,0 0 0 0,0 0 0 16,9 6-211-1,-9-6-37-15</inkml:trace>
          <inkml:trace contextRef="#ctx0" brushRef="#br0" timeOffset="1085.0165">6861 2686 1023 0,'-11'2'0'0,"11"-2"0"16,9 4 0-16,1-4 0 15,5 0 0-15,4 0 0 0,3 0 0 16,2 0 0-16,2 0 0 15,-1 2 0-15,0 2 0 16,-1 4 0 0,3 4 0-16,-10-3 0 0,2 8 0 15,-7-4-200-15,5 7-28 16</inkml:trace>
          <inkml:trace contextRef="#ctx0" brushRef="#br0" timeOffset="820.981">6948 2870 1023 0,'0'0'0'16,"-10"-7"0"-16,-1 3 0 16,10-4 0-16,3-1 0 15,0-3 0-15,1-1 0 0,1-3 0 16,3-3 0-16,-1-2 0 15,1-1 0-15,3-2 0 16,0-3 0-16,1 1 0 16,1-4 0-16,3 0 0 15,1 3 0-15,0 0 0 16,3 2 0-16,-1 4 0 16,0 3 0-16,0 4 0 15,-2 4 0-15,0 4 0 16,-3 2 0-16,-1 5 0 15,-12-1 0-15,14 10 0 16,-14-10 0-16,6 12 0 16,-11-4 0-16,3 9-173 0,-9-7-67 15</inkml:trace>
          <inkml:trace contextRef="#ctx0" brushRef="#br0" timeOffset="1699.8902">7037 2706 1023 0,'0'0'0'16,"0"0"0"-16,-7 7 0 15,7-7 0-15,13-2 0 16,-1 0 0 0,5-1 0-16,4-1 0 0,1 0 0 15,3-2 0-15,1 1 0 16,0 1 0-16,0 1 0 15,-2 1 0-15,-2 0 0 16,0 4 0-16,-11-5 0 16,3 7 0-16,-14-4-191 15,9 3-45-15</inkml:trace>
          <inkml:trace contextRef="#ctx0" brushRef="#br0" timeOffset="1403.6797">7171 2871 1023 0,'0'0'0'0,"0"0"0"16,0 0 0-16,0-12 0 16,2 1 0-16,0-1 0 0,1-4 0 15,0-4 0-15,2-3 0 16,-2-2 0-16,2-4 0 16,0 1 0-1,1 0 0-15,1-2 0 0,3 0 0 16,-1 6 0-16,2 1 0 15,2 5 0-15,-1 4 0 16,1 4 0-16,-1 4 0 16,1 4 0-16,-2 2 0 15,0 2 0-15,-1 2 0 16,-1 1 0-16,-1 2 0 16,17 3 0-16,-25-10 0 0,10 17 0 15,-10-17-180-15,0 16-60 16</inkml:trace>
          <inkml:trace contextRef="#ctx0" brushRef="#br0" timeOffset="2075.9447">7288 2706 1023 0,'-7'16'0'16,"1"-5"0"-16,2 3 0 0,1-4 0 16,1 1 0-16,0-1 0 15,1 1 0-15,3-4 0 16,-2-7 0-16,3 12 0 16,-3-12 0-16,10 5 0 15,-10-5 0-15,15-6 0 16,-5-2 0-16,1 0 0 15,2-2 0-15,2-1 0 16,1-2 0-16,0 2 0 16,1-1 0-16,-1 4 0 15,-1 2 0-15,-2 2 0 16,-1 2 0-16,-3 4 0 16,-9-2 0-16,13 13 0 0,-10-4 0 15,0 0 0-15,-1 2 0 16,-1 0 0-16,0-2 0 15,0-1 0-15,-1-8 0 16,11 11 0-16,-11-11 0 16,16-1 0-16,-8-8-191 15,9 4-48-15</inkml:trace>
          <inkml:trace contextRef="#ctx0" brushRef="#br0" timeOffset="2436.2841">7646 2623 1023 0,'-8'1'0'0,"-5"-2"0"16,-1 5 0-16,-2 2 0 15,-1 2 0-15,3 1 0 16,-2 1 0 0,4 0 0-16,3 0 0 0,2 0 0 15,3 0 0-15,5-1 0 16,3 0 0-16,4-1 0 15,3-1 0-15,2-1 0 16,2 0 0-16,1 0 0 16,-1-2 0-16,0 1 0 15,-3 0 0-15,-3 1 0 16,-4 1 0-16,-5-7 0 16,-7 15 0-16,-5-8 0 0,-4 1 0 15,-4-2 0-15,-1-1 0 16,-2-2 0-16,0-3 0 15,6 20 0 1,1-26 0-16,16 6 0 0,-10-17-191 16,18 7-51-16</inkml:trace>
          <inkml:trace contextRef="#ctx0" brushRef="#br0" timeOffset="2742.1924">7760 2683 1023 0,'0'0'0'0,"0"10"0"16,0-10 0-16,-1 15 0 15,1-6 0-15,-1 2 0 16,0-1 0-16,-1 1 0 15,-1 1 0-15,1-1 0 16,-2 1 0-16,2-1 0 16,-1-4 0-16,3-7 0 15,-6 16 0-15,6-16 0 16,0 0 0-16,0 0 0 16,2-14-200-16,6 5-41 0</inkml:trace>
          <inkml:trace contextRef="#ctx0" brushRef="#br0" timeOffset="3335.9479">7790 2638 1023 0,'0'0'0'0,"6"15"0"16,2-7 0-16,-7 4 0 16,2-1 0-16,1 3 0 15,1-2 0-15,0 2 0 16,1-2 0-16,0-3 0 15,1-1 0-15,2-3 0 16,-1-4 0-16,3 0 0 16,0-4 0-16,1-4 0 15,0-2 0-15,0 1 0 16,0-4 0-16,-1-2 0 0,-1 2 0 16,-2 0 0-16,-1 3 0 15,-2 1 0-15,-5 8 0 16,8-9 0-16,-8 9 0 15,0 0 0-15,11 11 0 16,-11-11 0-16,10 13 0 16,-3-4 0-16,2-1 0 15,1-2 0-15,3 0 0 16,2-2 0-16,3-2 0 16,0-1 0-16,3-2 0 15,0-3 0-15,-1-1 0 16,-2-1 0-16,-2-2 0 15,-3-1 0-15,-3-1 0 0,-4-1 0 16,-3 1 0-16,-3 1 0 16,-4 0 0-16,4 9 0 15,-14-10 0-15,4 9 0 16,-2 4 0-16,0 4 0 16,0 3 0-16,3 3 0 15,0 3 0-15,4 0 0 16,2 2 0-16,6 0 0 15,3-2 0-15,5 2 0 16,5-6 0-16,2 0 0 16,3 21 0-16,-3-29 0 15,6 1 0-15,-9-10-174 16,2 5-74-16</inkml:trace>
          <inkml:trace contextRef="#ctx0" brushRef="#br0" timeOffset="3593.1273">7941 2509 1023 0,'0'0'0'0,"-13"-9"0"0,13 9 0 15,0 0 0-15,-8-2 0 16,8 2 0-16,0 0 0 16,0 0 0-16,0 0 0 15,0 0 0 1,0 0-191-16,-9 5-64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09.34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7CDA1E9-7901-495A-AAA3-FA37268F6B3F}" emma:medium="tactile" emma:mode="ink">
          <msink:context xmlns:msink="http://schemas.microsoft.com/ink/2010/main" type="inkDrawing" rotatedBoundingBox="14710,9702 15524,8965 15599,9048 14785,9785" semanticType="scratchOut" shapeName="Other">
            <msink:sourceLink direction="with" ref="{3E6F4751-CB0D-4FA0-8C24-B52AEA837EB5}"/>
          </msink:context>
        </emma:interpretation>
      </emma:emma>
    </inkml:annotationXML>
    <inkml:trace contextRef="#ctx0" brushRef="#br0">1480-950 1023 0,'0'0'0'15,"-3"-14"0"-15,3 14 0 16,0 0 0-16,0 0 0 0,-13-5 0 16,13 5 0-16,-15 2 0 15,15-2 0-15,-20 6 0 16,20-6 0-16,-26 8 0 16,26-8 0-16,-25 12 0 15,11-6 0-15,14-6 0 16,-21 12 0-16,21-12 0 15,-15 13 0-15,15-13 0 16,0 0 0-16,-13 18 0 16,13-18 0-16,0 0 0 15,-15 17 0-15,15-17 0 16,-10 18 0-16,10-18 0 16,-14 24 0-16,6-8 0 0,-1 3 0 15,-5 3 0-15,-6 3 0 16,-4 6 0-16,-4 2 0 15,-3 2 0-15,-4 3 0 16,-5 0 0-16,-2 2 0 16,1-3 0-16,0-2 0 15,1-1 0-15,3-4 0 16,1-2 0-16,0-5 0 16,7-4 0-16,0-2 0 15,8-3 0-15,2-2 0 16,3-6 0-16,3 1 0 15,13-7 0-15,-14 5 0 16,14-5 0-16,0 0 0 0,0 0 0 16,0 0 0-16,0 0 0 15,0 0 0-15,0 0 0 16,0 0 0-16,0 0 0 16,0 0 0-16,0 0 0 15,0 0 0-15,0 0 0 16,0 0 0-16,0 0 0 15,0 0 0-15,-40-13 0 16,40 13 0-16,0 0 0 16,14-21-193-16,-16 0-63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56.4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DC5B1F1F-F122-44F6-9601-122189447B73}" emma:medium="tactile" emma:mode="ink">
          <msink:context xmlns:msink="http://schemas.microsoft.com/ink/2010/main" type="inkDrawing" rotatedBoundingBox="13029,9133 13746,8035 13896,8133 13179,9231" semanticType="strikethrough" shapeName="Other">
            <msink:sourceLink direction="with" ref="{5B5B69AD-3ADA-472E-A660-00DFD0197283}"/>
          </msink:context>
        </emma:interpretation>
      </emma:emma>
    </inkml:annotationXML>
    <inkml:trace contextRef="#ctx0" brushRef="#br0">-335-1877 1023 0,'0'0'0'16,"0"0"0"-16,5-17 0 0,-5 17 0 15,16-7 0 1,-16 7 0-16,19-6 0 16,-19 6 0-16,13-4 0 15,-13 4 0-15,0 0 0 0,0 0 0 16,0 0 0-16,2 19 0 15,-11-6 0-15,-6 3 0 16,-3 3 0-16,-5 6 0 16,-7 2 0-16,-2 5 0 15,-5 2 0-15,-2 2 0 16,0-1 0-16,2 0 0 16,3 1 0-16,4-4 0 15,7-3 0-15,3-4 0 16,10-1 0-16,6-3 0 15,5-2 0-15,3-2 0 16,4 3 0-16,2 0 0 16,-2 5 0-16,-1 3 0 0,-4 3 0 15,-6 8 0-15,-9 3 0 16,-9 2 0-16,-8 2 0 16,-9 0 0-16,-5-2 0 15,-8-3 0-15,3-6 0 16,2-5 0-16,5-8 0 15,7-6 0-15,1 23 0 16,10-44 0-16,23 5 0 16,-12-21-211-16,15 7-38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36.606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C6EAF318-D0B6-4757-A8FA-16B0323E509E}" emma:medium="tactile" emma:mode="ink">
          <msink:context xmlns:msink="http://schemas.microsoft.com/ink/2010/main" type="writingRegion" rotatedBoundingBox="16798,6959 18211,7843 18033,8126 16621,7242"/>
        </emma:interpretation>
      </emma:emma>
    </inkml:annotationXML>
    <inkml:traceGroup>
      <inkml:annotationXML>
        <emma:emma xmlns:emma="http://www.w3.org/2003/04/emma" version="1.0">
          <emma:interpretation id="{5D9162C4-1BE3-40BC-890C-577882059286}" emma:medium="tactile" emma:mode="ink">
            <msink:context xmlns:msink="http://schemas.microsoft.com/ink/2010/main" type="paragraph" rotatedBoundingBox="16798,6959 18211,7843 18033,8126 16621,7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BEE98C-BD87-4972-8D40-A58931C87759}" emma:medium="tactile" emma:mode="ink">
              <msink:context xmlns:msink="http://schemas.microsoft.com/ink/2010/main" type="line" rotatedBoundingBox="16798,6959 18211,7843 18033,8126 16621,7242"/>
            </emma:interpretation>
          </emma:emma>
        </inkml:annotationXML>
        <inkml:traceGroup>
          <inkml:annotationXML>
            <emma:emma xmlns:emma="http://www.w3.org/2003/04/emma" version="1.0">
              <emma:interpretation id="{E29E0684-745D-4E60-810B-CB76445C150E}" emma:medium="tactile" emma:mode="ink">
                <msink:context xmlns:msink="http://schemas.microsoft.com/ink/2010/main" type="inkWord" rotatedBoundingBox="16798,6959 18211,7843 18033,8126 16621,7242">
                  <msink:destinationLink direction="with" ref="{76BB211E-7A38-4468-AA8D-5023A62176F4}"/>
                  <msink:destinationLink direction="with" ref="{7D4CD28B-2C55-4C7D-98B6-065A62554390}"/>
                </msink:context>
              </emma:interpretation>
              <emma:one-of disjunction-type="recognition" id="oneOf0">
                <emma:interpretation id="interp0" emma:lang="en-US" emma:confidence="0">
                  <emma:literal>+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-1139 1450 1023 0,'0'0'0'0,"0"0"0"16,2-14 0-16,-2 14 0 16,0 0 0-16,12-14 0 15,-12 14 0-15,14-10 0 16,-14 10 0-16,18-12 0 16,-18 12 0-16,22-7 0 15,-22 7 0-15,25-6 0 16,-11 6 0-16,-14 0 0 15,25 0 0-15,-25 0 0 16,19 6 0-16,-19-6 0 16,15 13 0-16,-15-13 0 15,4 24 0-15,-7-8 0 16,-3 5 0-16,-3-1 0 0,-5 4 0 16,-4-2 0-16,-3 2 0 15,-1-2 0-15,1-2 0 16,-1-4 0-1,2 1 0-15,3-6 0 0,17-11 0 16,-20 20 0-16,20-20 0 16,0 0 0-16,0 16 0 15,0-16 0-15,22 4 0 16,-4 1 0-16,4-4 0 16,1 2 0-16,5-2 0 15,-1-2 0-15,-2 1 0 16,0-1 0-16,-3 1 0 15,-2-2 0-15,-7 1 0 0,-13 1 0 16,24-2 0-16,-24 2 0 16,0 0 0-16,0 0-220 15,-18-10-25 1</inkml:trace>
          <inkml:trace contextRef="#ctx0" brushRef="#br0" timeOffset="365.0976">-1226 1561 1023 0,'0'0'0'0,"0"0"0"16,18 4 0-16,0-5 0 16,8 2 0-16,5-4 0 15,6 0 0-15,2 1 0 16,0-1 0-16,0 0 0 16,-4 1 0-16,-4 1 0 15,-4-1 0-15,-11 1 0 16,-3 1 0-16,-13 0 0 0,0 0 0 15,18 10 0-15,-33-13 0 16,15 3 0 0,-22 3-233-16,22-3-16 15</inkml:trace>
          <inkml:trace contextRef="#ctx0" brushRef="#br1" timeOffset="79134.4384">-2311 825 658 0,'0'-14'167'16,"0"14"2"-16,25-16-140 16,-19 3-29-16,1-5 0 0,9 3 0 15,-5-5 0 1,5 5 0-16,-6-3 0 16,-10 18 0-16,21-23 0 15,-8 15 0-15,-13 8 0 0,0 0 0 16,18 0 0-16,-18 0 0 15,1 21 0-15,-5-6 0 16,-3 5 0-16,-1 3 0 16,-2 2 0-16,0 1 0 15,-7 2 0-15,5 0 0 16,2-3 0-16,1-1 0 16,2-4 0-16,4-1 0 15,1-4 0-15,2-15 0 0,9 16 0 16,-9-16 0-1,28 5 0-15,-3-7 0 16,7-1 0-16,3-1 0 16,9 4 0-16,-7-9 0 0,15 9-22 15,-14-10-224-15,11 7-7 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69.23077" units="1/cm"/>
          <inkml:channelProperty channel="T" name="resolution" value="1" units="1/dev"/>
        </inkml:channelProperties>
      </inkml:inkSource>
      <inkml:timestamp xml:id="ts0" timeString="2016-03-15T03:07:23.79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1747A06-79A7-410D-9AEF-57BE5007846C}" emma:medium="tactile" emma:mode="ink">
          <msink:context xmlns:msink="http://schemas.microsoft.com/ink/2010/main" type="writingRegion" rotatedBoundingBox="846,19783 861,19783 861,19798 846,19798"/>
        </emma:interpretation>
      </emma:emma>
    </inkml:annotationXML>
    <inkml:traceGroup>
      <inkml:annotationXML>
        <emma:emma xmlns:emma="http://www.w3.org/2003/04/emma" version="1.0">
          <emma:interpretation id="{E9109078-6510-448A-9D68-89A114AF913F}" emma:medium="tactile" emma:mode="ink">
            <msink:context xmlns:msink="http://schemas.microsoft.com/ink/2010/main" type="paragraph" rotatedBoundingBox="846,19783 861,19783 861,19798 846,19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2F3378-657B-4A08-B21E-FDE77BB53A60}" emma:medium="tactile" emma:mode="ink">
              <msink:context xmlns:msink="http://schemas.microsoft.com/ink/2010/main" type="line" rotatedBoundingBox="846,19783 861,19783 861,19798 846,19798"/>
            </emma:interpretation>
          </emma:emma>
        </inkml:annotationXML>
        <inkml:traceGroup>
          <inkml:annotationXML>
            <emma:emma xmlns:emma="http://www.w3.org/2003/04/emma" version="1.0">
              <emma:interpretation id="{421224E0-A1B9-43FA-B5E9-DF5CB355F860}" emma:medium="tactile" emma:mode="ink">
                <msink:context xmlns:msink="http://schemas.microsoft.com/ink/2010/main" type="inkWord" rotatedBoundingBox="846,19783 861,19783 861,19798 846,1979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11.12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27C9F850-86BE-4C21-A356-7908D25016FD}" emma:medium="tactile" emma:mode="ink">
          <msink:context xmlns:msink="http://schemas.microsoft.com/ink/2010/main" type="inkDrawing" rotatedBoundingBox="7943,12739 8030,12233 8318,12282 8231,12789" semanticType="callout" shapeName="Other">
            <msink:sourceLink direction="with" ref="{62C65DF1-6BA9-40D6-A3CF-F08486F5E069}"/>
            <msink:sourceLink direction="with" ref="{76995AA3-6338-49DB-97A1-E29CCAF3A996}"/>
          </msink:context>
        </emma:interpretation>
      </emma:emma>
    </inkml:annotationXML>
    <inkml:trace contextRef="#ctx0" brushRef="#br0">194 321 724 0,'0'0'224'16,"2"-11"-149"-16,-2 11-75 15,0 0 0-15,0 0 0 16,-4-10 0-16,4 10 0 16,0 0 0-16,-14-2 0 15,4 2 0-15,-1 1 0 16,-2 1 0-16,0 2 0 15,-4 2 0-15,1 2 0 0,-3-1 0 16,3 4 0-16,0 1 0 16,3 1 0-1,1 1 0-15,2 1 0 0,3-1 0 16,3 2 0-16,4-1 0 16,2 0 0-16,5-4 0 15,3 2 0-15,1-4 0 16,4-3 0-16,2-3 0 15,1-2 0-15,2-4 0 16,-2-4 0-16,1-1 0 16,-1-5 0-16,0-2 0 15,-3-2 0-15,1-4 0 16,-5-3 0-16,-2-1 0 0,-2-4 0 16,-2-3 0-1,-3-2 0-15,-3-4 0 16,-1-1 0-16,-3 2 0 15,0 1 0-15,2 5 0 0,-2 3 0 16,1 7 0-16,1 5 0 16,1 5 0-16,2 11 0 15,-5-9 0-15,5 9 0 16,0 0 0-16,0 0 0 16,0 0 0-16,-7 9 0 15,7-9 0-15,2 19 0 16,0-6 0-16,0 4 0 0,2 4 0 15,1 5 0 1,0 2 0-16,0 4 0 16,-1 1 0-16,1 1 0 15,0 0 0-15,-1-3 0 16,-1 1 0-16,0-5 0 0,-2-2 0 16,1 0 0-16,0-5 0 15,0 2 0-15,-1-5 0 16,0 1 0-16,0-5 0 15,0-1 0-15,0-1 0 16,-1-11 0-16,4 12 0 16,-4-12 0-16,16 3 0 15,-18-13 0-15,2 10 0 16,1-27-217-16,0 9-32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15.97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98548E0-BE36-4BF5-A187-73B2DD326377}" emma:medium="tactile" emma:mode="ink">
          <msink:context xmlns:msink="http://schemas.microsoft.com/ink/2010/main" type="inkDrawing" rotatedBoundingBox="8445,13222 8566,13473 8414,13545 8294,13294" shapeName="Other"/>
        </emma:interpretation>
      </emma:emma>
    </inkml:annotationXML>
    <inkml:trace contextRef="#ctx0" brushRef="#br0">0 35 1023 0,'2'-9'0'0,"11"8"0"16,-13 1 0-16,25-6 0 0,-7 1 0 15,3 0 0-15,-2 1 0 16,1 1 0-16,-2 1 0 16,-3 3 0-16,-3 2 0 15,-12-3 0-15,10 15 0 16,-12-4 0-16,-3 4 0 16,-3 0 0-16,-3 1 0 15,-4 2 0-15,1-1 0 16,1 0 0-16,0-1 0 15,4-3 0-15,1-1 0 16,2-2 0-16,5-1 0 16,1-9 0-16,10 11 0 15,-10-11 0-15,20 9 0 0,-5-6 0 16,1 0 0-16,3 0 0 16,0-2 0-16,-1 1 0 15,-2-2 0-15,-2 0 0 16,-2 0 0-16,-3 0 0 15,-9 0 0-15,10-2 0 16,-10 2 0-16,0 0 0 16,0 0 0-16,-18 3-212 15,18-3-26-15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17.22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62C65DF1-6BA9-40D6-A3CF-F08486F5E069}" emma:medium="tactile" emma:mode="ink">
          <msink:context xmlns:msink="http://schemas.microsoft.com/ink/2010/main" type="inkDrawing" rotatedBoundingBox="7867,13551 8274,12192 9309,12502 8902,13861" semanticType="callout" shapeName="Other">
            <msink:sourceLink direction="to" ref="{76995AA3-6338-49DB-97A1-E29CCAF3A996}"/>
            <msink:destinationLink direction="with" ref="{27C9F850-86BE-4C21-A356-7908D25016FD}"/>
          </msink:context>
        </emma:interpretation>
      </emma:emma>
    </inkml:annotationXML>
    <inkml:trace contextRef="#ctx0" brushRef="#br0">0 0 1023 0,'-1'35'0'0,"0"7"0"15,9 9 0-15,-5 5 0 16,2 5 0-16,1 3 0 16,2 4 0-16,-3 1 0 15,4 4 0-15,-2-1 0 16,-2 0 0-16,0-3 0 16,1 3 0-16,-2-3 0 15,-3-2 0-15,0-2 0 0,-3-1 0 16,-1-5 0-16,-1 2 0 15,-1-7 0-15,1-5 0 16,0-4 0-16,1-5 0 16,4-6 0-16,-1-6 0 15,2-7 0-15,0-7 0 16,1-1 0-16,-3-13 0 16,6 12 0-16,-6-12 0 15,0 0 0-15,0 0 0 16,0 0 0-16,10-4 0 15,-10 4 0-15,0 0 0 16,0 0 0-16,-5-17 0 16,5 17 0-16,5-21-235 0,-2 11-19 15</inkml:trace>
    <inkml:trace contextRef="#ctx0" brushRef="#br0" timeOffset="-4767.3799">-503 92 1023 0,'-4'-9'0'16,"4"9"0"-16,7-12 0 0,1 3 0 15,2 0 0-15,3 0 0 16,5-2 0-16,0 2 0 16,4 3 0-16,-2 2 0 15,0 5 0-15,-4 3 0 16,-1 4 0-16,-6 6 0 16,-3 3 0-16,-5 4 0 15,-3 2 0-15,-3 2 0 16,-1-2 0-16,0 2 0 15,1-2 0-15,-1-1 0 16,3-4 0-16,4-2 0 16,3-4 0-16,6-1 0 0,2-1 0 15,3-4 0-15,3 0 0 16,4-1 0-16,1-2 0 16,1 0 0-16,-1-1 0 15,-1 0 0-15,-4 0 0 16,-3-2 0-16,-15 0 0 15,11-3 0-15,-11 3 0 16,-1-10-151-16,-10 0-92 16</inkml:trace>
    <inkml:trace contextRef="#ctx0" brushRef="#br0" timeOffset="-1780.0056">-790 1000 1023 0,'14'-2'0'0,"-14"2"0"16,0 0 0-16,0 0 0 16,0 0 0-16,0 0 0 15,0 0 0-15,-13-2 0 16,13 2 0-16,-18 1 0 16,7 2 0-16,-3 1 0 15,0 1 0-15,-1 3 0 16,-2 4 0-16,1 1 0 15,1 3 0-15,1 0 0 0,4 2 0 16,2-1 0-16,2-1 0 16,6-2 0-16,4-1 0 15,-4-13 0-15,20 13 0 16,-3-10 0-16,4-5 0 16,2-3 0-16,4-3 0 15,-1-5 0-15,1-3 0 16,0-3 0-16,-3-2 0 15,-2-5 0-15,-4-2 0 16,-1-2 0-16,-8-3 0 16,-2-1 0-16,-4 0 0 15,-4 1 0-15,-3 3 0 16,-1 4 0-16,-2 6 0 0,-2 4 0 16,0 7 0-1,9 9 0-15,-15-2 0 16,15 2 0-16,-8 16 0 15,7-4 0-15,0 3 0 0,3 2 0 16,2 0 0-16,1 4 0 16,0 1 0-16,1 3 0 15,1 0 0-15,1 3 0 16,-1 2 0-16,-1-2 0 16,-1 3 0-16,-1-1 0 15,0-3 0-15,-3-5 0 16,-1-22 0-16,11 26 0 0,-11-26 0 15,1 10-220-15,-1-10-25 16</inkml:trace>
    <inkml:trace contextRef="#ctx0" brushRef="#br0" timeOffset="-931.1609">-567 1041 1023 0,'0'0'0'0,"0"0"0"15,0 0 0-15,7-10 0 16,-7 10 0-16,17-2 0 15,-2 0 0-15,1-2 0 16,5 3 0-16,3-1 0 16,3 1 0-16,2-1 0 15,-2 1 0-15,-1 0 0 0,-1 1 0 16,-1 1 0-16,-7 0 0 16,0 3 0-1,-17-4 0-15,10 0 0 16,-10 0-222-16,0 0-26 0</inkml:trace>
    <inkml:trace contextRef="#ctx0" brushRef="#br0" timeOffset="-3582.2214">-268 441 1023 0,'0'0'0'16,"0"0"0"-16,14 1 0 15,-14-1 0-15,19 3 0 16,-5-3 0-16,2 0 0 16,3 0 0-16,0-1 0 15,2-1 0-15,-21 2 0 16,21-4 0-16,-8-1 0 16,4 7-204-16,-17-2-39 15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18.16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5CD7300-30A4-4F8F-B5D5-222DE7BBEAD5}" emma:medium="tactile" emma:mode="ink">
          <msink:context xmlns:msink="http://schemas.microsoft.com/ink/2010/main" type="inkDrawing" rotatedBoundingBox="9166,13905 9172,13640 9332,13644 9326,13908" semanticType="callout" shapeName="Other">
            <msink:sourceLink direction="to" ref="{83CFEB9B-8E9F-4AFA-B470-BE04783FEBF9}"/>
            <msink:sourceLink direction="to" ref="{76995AA3-6338-49DB-97A1-E29CCAF3A996}"/>
          </msink:context>
        </emma:interpretation>
      </emma:emma>
    </inkml:annotationXML>
    <inkml:trace contextRef="#ctx0" brushRef="#br0">0 47 1023 0,'0'0'0'0,"0"0"0"15,0 0 0 1,8-11 0-16,-8 11 0 15,20-11 0-15,-7 5 0 16,0 0 0-16,0 1 0 0,0 1 0 16,1 1 0-16,-1 2 0 15,-4 2 0-15,-9-1 0 16,11 12 0-16,-8-2 0 16,-4 3 0-16,-3 0 0 15,-4 3 0-15,-2 0 0 16,-2 1 0-16,-2 1 0 15,1-2 0-15,-2-1 0 16,2 0 0-16,1-2 0 0,2-1 0 16,2 3 0-1,2-6 0-15,4 0 0 16,2-9 0-16,3 16 0 16,-3-16 0-16,13 11 0 0,-3-7 0 15,0-1 0-15,2 0 0 16,1 0 0-16,0 0 0 15,1-2 0-15,-2-1 0 16,-1 1 0-16,-1-2 0 16,0 0 0-16,0 1 0 15,-10 0 0-15,13-4 0 16,-13 4 0-16,0 0 0 16,-13-6 0-16,13 6 0 15,0 0 0-15,0 0-214 16,-15-8-28-16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18.6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3CFEB9B-8E9F-4AFA-B470-BE04783FEBF9}" emma:medium="tactile" emma:mode="ink">
          <msink:context xmlns:msink="http://schemas.microsoft.com/ink/2010/main" type="inkDrawing" rotatedBoundingBox="9134,13784 9323,13770 9325,13787 9135,13801" shapeName="Other">
            <msink:destinationLink direction="to" ref="{C5CD7300-30A4-4F8F-B5D5-222DE7BBEAD5}"/>
          </msink:context>
        </emma:interpretation>
      </emma:emma>
    </inkml:annotationXML>
    <inkml:trace contextRef="#ctx0" brushRef="#br0">15 20 1023 0,'-15'-5'0'0,"15"5"0"16,0 0 0-16,0 0 0 0,0 0 0 15,0 0 0-15,0 0 0 16,0 0 0-16,0 0 0 15,0 0 0 1,0 0 0-16,0 0 0 0,12 7 0 16,-12-7 0-16,21 2 0 15,-8-2 0-15,4-1 0 16,-1 0 0-16,2-1 0 16,0 1 0-16,1-1 0 15,-3 1 0-15,-1-1 0 16,-3 2 0-16,-12 0 0 15,13-2 0-15,-13 2 0 16,0 0 0-16,0 0 0 0,-5-9 0 16,5 9-215-16,-13-5-31 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19.11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17FF64A-C785-4051-B85F-E4431D633BDE}" emma:medium="tactile" emma:mode="ink">
          <msink:context xmlns:msink="http://schemas.microsoft.com/ink/2010/main" type="inkDrawing" rotatedBoundingBox="9401,13958 9421,14086 9390,14091 9369,13964" semanticType="callout" shapeName="Other">
            <msink:sourceLink direction="with" ref="{76995AA3-6338-49DB-97A1-E29CCAF3A996}"/>
          </msink:context>
        </emma:interpretation>
      </emma:emma>
    </inkml:annotationXML>
    <inkml:trace contextRef="#ctx0" brushRef="#br0">0 0 1023 0,'0'0'0'0,"0"0"0"16,0 0 0-16,0 0 0 16,0 0 0-16,0 0 0 15,0 0 0-15,0 0 0 16,0 0 0-16,0 13 0 0,0-13 0 16,1 15 0-16,-1-6 0 15,0 1 0-15,0 1 0 16,1-1 0-16,0 3 0 15,0-3 0-15,0 1 0 16,-1-2 0-16,0-9 0 16,7 18 0-16,-7-18 0 15,10-7 0-15,-7-11-253 16,6 3-14-16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17:21.0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0B3C7DD-AC4B-40E2-BFD1-54C798FBDD9B}" emma:medium="tactile" emma:mode="ink">
          <msink:context xmlns:msink="http://schemas.microsoft.com/ink/2010/main" type="writingRegion" rotatedBoundingBox="604,8130 6567,7859 6707,10942 744,11213"/>
        </emma:interpretation>
      </emma:emma>
    </inkml:annotationXML>
    <inkml:traceGroup>
      <inkml:annotationXML>
        <emma:emma xmlns:emma="http://www.w3.org/2003/04/emma" version="1.0">
          <emma:interpretation id="{7A7E4437-083B-4FF9-82E7-096497D7800E}" emma:medium="tactile" emma:mode="ink">
            <msink:context xmlns:msink="http://schemas.microsoft.com/ink/2010/main" type="paragraph" rotatedBoundingBox="1285,8101 4914,7931 4944,8575 1316,87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3BBD94-C8C5-461A-AC70-68CAE28DAC01}" emma:medium="tactile" emma:mode="ink">
              <msink:context xmlns:msink="http://schemas.microsoft.com/ink/2010/main" type="line" rotatedBoundingBox="1285,8101 4914,7931 4944,8575 1316,8745"/>
            </emma:interpretation>
          </emma:emma>
        </inkml:annotationXML>
        <inkml:traceGroup>
          <inkml:annotationXML>
            <emma:emma xmlns:emma="http://www.w3.org/2003/04/emma" version="1.0">
              <emma:interpretation id="{6792433D-C8D5-4CD1-AF23-DC6E380E5157}" emma:medium="tactile" emma:mode="ink">
                <msink:context xmlns:msink="http://schemas.microsoft.com/ink/2010/main" type="inkWord" rotatedBoundingBox="1285,8101 4914,7931 4944,8575 1316,8745"/>
              </emma:interpretation>
              <emma:one-of disjunction-type="recognition" id="oneOf0">
                <emma:interpretation id="interp0" emma:lang="en-US" emma:confidence="0">
                  <emma:literal>Nara</emma:literal>
                </emma:interpretation>
                <emma:interpretation id="interp1" emma:lang="en-US" emma:confidence="0">
                  <emma:literal>NASCAR VA</emma:literal>
                </emma:interpretation>
                <emma:interpretation id="interp2" emma:lang="en-US" emma:confidence="0">
                  <emma:literal>NA =CA VA</emma:literal>
                </emma:interpretation>
                <emma:interpretation id="interp3" emma:lang="en-US" emma:confidence="0">
                  <emma:literal>NAGAI VA</emma:literal>
                </emma:interpretation>
                <emma:interpretation id="interp4" emma:lang="en-US" emma:confidence="0">
                  <emma:literal>NA =EA VA</emma:literal>
                </emma:interpretation>
              </emma:one-of>
            </emma:emma>
          </inkml:annotationXML>
          <inkml:trace contextRef="#ctx0" brushRef="#br0">121 25 1023 0,'0'0'0'0,"0"0"0"15,-3-10 0-15,3 10 0 16,0 0 0-16,0 0 0 15,0 0 0-15,0 0 0 16,0 0 0-16,0 0 0 16,0 0 0-16,0 0 0 0,-2 9 0 15,2-9 0-15,-1 15 0 16,-1-4 0-16,0 4 0 16,-1 5 0-1,-2 2 0-15,1 2 0 0,-2 4 0 16,-1 0 0-16,0 1 0 15,-1 1 0-15,-1-2 0 16,1-3 0-16,-1-2 0 16,1-3 0-16,0-2 0 15,1-4 0-15,1-2 0 16,6-12 0-16,-10 14 0 16,10-14 0-16,0 0 0 0,-6 10 0 15,6-10 0-15,0 0 0 16,0 0 0-16,0 0 0 15,2-11 0 1,-2 11 0-16,4-17 0 0,-3 4 0 16,2-4 0-16,0-3 0 15,0-3 0-15,-1-3 0 16,0-3 0-16,0-3 0 16,1 0 0-16,-1 1 0 15,0 0 0-15,0 3 0 16,2 3 0-16,-1 4 0 15,1 4 0-15,0 4 0 16,0 4 0-16,-4 9 0 0,7-12 0 16,-7 12 0-16,0 0 0 15,0 0 0 1,0 0 0-16,0 0 0 16,0 0 0-16,0 0 0 0,9-3 0 15,-9 3 0-15,0 0 0 16,0 0 0-16,6 9 0 15,-6-9 0-15,8 11 0 16,-3-2 0-16,1 1 0 16,1 3 0-16,1 3 0 15,3 4 0-15,-2 3 0 16,3 3 0-16,0 1 0 16,1 3 0-16,0 1 0 0,0 1 0 15,0-1 0 1,-2-1 0-16,1-3 0 15,-2 0 0-15,-2-4 0 16,-1-3 0-16,-1-5 0 0,0-2 0 16,-2-3 0-16,-4-10 0 15,5 11 0-15,-5-11 0 16,0 0 0-16,8-14 0 16,-4 2 0-16,0-5 0 15,1-6 0-15,1-4 0 16,1-9 0-16,1-3 0 15,0-3 0-15,1-2 0 16,1 3 0-16,1 3 0 16,-1 4 0-16,-1 6 0 15,1 8 0-15,-1 7 0 16,-9 13 0-16,15-11 0 16,-15 11 0-16,11-2 0 0,-11 2 0 15,0 0 0-15,9 2 0 16,-9-2 0-16,0 0 0 15,0 0 0-15,11 3 0 16,-11-3 0-16,0 0-117 16,0 0-127-16,0 0-4 15</inkml:trace>
          <inkml:trace contextRef="#ctx0" brushRef="#br0" timeOffset="700.0464">457 625 1023 0,'-5'-14'0'15,"9"5"0"-15,-4-6 0 16,1 2 0-16,0-2 0 15,0-2 0-15,3-3 0 0,0 0 0 16,0-1 0-16,1-1 0 16,0 2 0-16,2 1 0 15,0 3 0 1,0 2 0-16,0 2 0 0,0 2 0 16,-7 10 0-16,15-10 0 15,-15 10 0-15,13 0 0 16,-13 0 0-16,12 7 0 15,-12-7 0-15,13 16 0 16,-7-6 0-16,1 3 0 16,0 1 0-16,-1-1 0 15,1 2 0-15,0 1 0 16,-1 0 0-16,-1-3 0 0,-1 6 0 16,-5-9 0-1,7 6 0-15,-6-16 0 16,0 20-147-16,0-20-97 15</inkml:trace>
          <inkml:trace contextRef="#ctx0" brushRef="#br0" timeOffset="1071.5027">480 495 1023 0,'0'0'0'16,"0"0"0"-16,15 12 0 16,-15-12 0-16,18-6 0 15,-6 3 0-15,0 1 0 16,2-1 0-16,-1 2 0 16,1 3 0-16,-14-2 0 15,22 0 0-15,-22 0-113 16,13 0-132-16,-13 0-6 15</inkml:trace>
          <inkml:trace contextRef="#ctx0" brushRef="#br0" timeOffset="2456.0885">977 231 1023 0,'0'0'0'16,"0"0"0"-16,0 0 0 16,0 0 0-16,0 0 0 15,13-7 0-15,-13 7 0 16,21-6 0-16,-7 4 0 15,3-1 0-15,0-1 0 16,2 1 0-16,1 0 0 16,-2 0 0-16,0 1 0 15,-3 1 0-15,-1-1 0 16,-4 1 0-16,-10 1 0 16,14 0 0-16,-14 0 0 15,-9 1 0-15,9-1 0 16,-9 9 0-16,9-9-141 0,-16 10-105 15</inkml:trace>
          <inkml:trace contextRef="#ctx0" brushRef="#br0" timeOffset="1932.5541">980 75 1023 0,'0'0'0'16,"0"0"0"-16,0 20 0 15,0-20 0-15,10 2 0 16,-10-2 0-16,19 1 0 16,-6-2 0-16,2 0 0 15,2-2 0-15,0 0 0 16,2 0 0-16,-2-1 0 15,1-1 0-15,-3 1 0 16,-2 2 0-16,-1 0 0 16,-3-1 0-16,-9 3 0 15,12-1 0-15,-12 1 0 0,0 0 0 16,0 0 0-16,0 0 0 16,0 0 0-16,0 0-141 15,0 0-102-15</inkml:trace>
          <inkml:trace contextRef="#ctx0" brushRef="#br0" timeOffset="16339.9662">2033-60 1023 0,'0'0'0'15,"4"-12"0"-15,-4 12 0 16,0 0 0-16,0 0 0 16,-3-9 0-16,3 9 0 15,0 0 0-15,-12-6 0 16,12 6 0-16,-14-2 0 16,14 2 0-16,-17-1 0 15,7 2 0-15,0 1 0 16,-2 1 0-16,0 2 0 15,-1 2 0-15,-1 1 0 16,-1 2 0-16,-1 1 0 0,-1 2 0 16,-1 2 0-16,1 1 0 15,0 2 0-15,1 0 0 16,1 1 0-16,2 0 0 16,2 3 0-1,2 0 0-15,3 1 0 0,2-1 0 16,2 1 0-16,2 0 0 15,3-2 0-15,1 0 0 16,2-2 0-16,1-3 0 16,0-2 0-16,1-3 0 15,1-3 0-15,1-3 0 16,4-3 0-16,1-6 0 16,2-3 0-16,5-3 0 0,1-3 0 15,-4 10 0-15,1-16 0 16,6 8 0-1,-11-6-144-15,4 11-101 16</inkml:trace>
          <inkml:trace contextRef="#ctx0" brushRef="#br0" timeOffset="16967.1213">2038 470 1023 0,'-9'2'0'15,"9"-2"0"-15,0 0 0 16,6-12 0-16,1 1 0 0,4-4 0 16,1-5 0-16,4-3 0 15,3-5 0-15,1-1 0 16,1 0 0-16,-1 5 0 16,-1 1 0-16,-3 5 0 15,-1 4 0-15,-2 6 0 16,-2 4 0-16,-2 5 0 15,-9-1 0-15,12 12 0 16,-7-2 0-16,0 2 0 16,-1 3 0-16,-1 1 0 15,0 3 0-15,-1 1 0 16,1 2 0-16,-1 4 0 16,0 0 0-16,-2 1 0 0,0-1 0 15,0-1 0-15,7 2 0 16,-13-12 0-16,8 3 0 15,-2-18-151-15,-8 10-95 16</inkml:trace>
          <inkml:trace contextRef="#ctx0" brushRef="#br0" timeOffset="17268.9302">2146 367 1023 0,'0'0'0'16,"4"10"0"-16,-4-10 0 15,15 5 0-15,-3-4 0 16,3-1 0-16,1-1 0 15,3 0 0-15,0-1 0 16,0 0 0-16,-1 1 0 16,1 2 0-16,-19-1 0 15,20-7 0-15,-20 7-179 16,6-10-71-16</inkml:trace>
          <inkml:trace contextRef="#ctx0" brushRef="#br0" timeOffset="18634.5441">2923 54 1023 0,'0'0'0'0,"0"0"0"15,5-14 0-15,-5 14 0 16,14-14 0-16,-4 8 0 16,1-3 0-16,1 1 0 15,1 1 0-15,-2 2 0 16,0 2 0-16,-2 4 0 15,-9-1 0-15,15 9 0 0,-10 2 0 16,0 3 0-16,-1 4 0 16,-1 2 0-16,0 1 0 15,-1 1 0-15,-1-1 0 16,-1-3 0-16,1-3 0 16,-1-2 0-16,1-4 0 15,-1-9 0-15,0 0 0 16,0 0 0-16,12-1 0 15,-3-7 0-15,2-2 0 16,3-2 0-16,2 0 0 16,3-2 0-16,2 0 0 15,1-1 0-15,-1 1 0 0,-1 0 0 16,-2-1 0-16,-1 0 0 16,-2-2 0-16,-3-1 0 15,-3 1 0-15,-4-3 0 16,-2 1 0-16,-2 1 0 15,-2 2 0-15,-2 0 0 16,0 3 0-16,-1 4 0 16,4 9 0-16,-9-8 0 15,9 8 0-15,-11 3 0 16,11-3 0-16,-11 7 0 16,11-7 0-16,-13 8 0 15,13-8 0-15,-9 8 0 16,9-8 0-16,0 0 0 0,0 0 0 15,-6 9 0-15,6-9 0 16,0 0 0-16,0 0 0 16,12 5 0-1,-3-5 0-15,4 1 0 0,2-1 0 16,2-1 0-16,3 1 0 16,1 0 0-16,1-1 0 15,-1 0 0-15,-2 1 0 16,-1-2 0-16,-1 2 0 15,-2 0 0-15,-1-1 0 16,-2 3 0-16,5 1 0 16,-17-3 0-16,20 0 0 15,-20 0-163-15,16 0-83 0</inkml:trace>
          <inkml:trace contextRef="#ctx0" brushRef="#br0" timeOffset="19215.8634">3433 382 1023 0,'0'0'0'16,"0"0"0"-16,0 0 0 15,0 0 0-15,0 0 0 16,7-12 0-16,-7 12 0 15,4-17 0-15,-1 3 0 16,3-1 0-16,0-3 0 16,2-2 0-16,3-2 0 15,1 1 0-15,1 0 0 16,0 2 0-16,0 2 0 16,-1 3 0-16,-1 3 0 15,-1 4 0-15,0 4 0 16,-10 3 0-16,13 0 0 0,-13 0 0 15,8 10 0-15,-8-10 0 16,8 19 0-16,-5-7 0 16,0 2 0-16,0 2 0 15,0 1 0-15,1-1 0 16,-1 2 0-16,0 0 0 16,1-1 0-16,-1-1 0 15,0-1 0-15,-8-4 0 16,9 4 0-16,-4-15 0 15,-2 16-187-15,2-16-58 16</inkml:trace>
          <inkml:trace contextRef="#ctx0" brushRef="#br0" timeOffset="19491.1048">3462 311 1023 0,'0'0'0'0,"0"0"0"16,15 0 0-16,-15 0 0 15,20-1 0-15,-6 0 0 0,1-1 0 16,3 1 0-16,0 3 0 15,4 0 0-15,-10-6 0 16,7 4 0-16,-19 0-212 16,16-7-42-16</inkml:trace>
        </inkml:traceGroup>
      </inkml:traceGroup>
    </inkml:traceGroup>
    <inkml:traceGroup>
      <inkml:annotationXML>
        <emma:emma xmlns:emma="http://www.w3.org/2003/04/emma" version="1.0">
          <emma:interpretation id="{122ED40F-6DAB-4CDA-BB15-C98E6021F655}" emma:medium="tactile" emma:mode="ink">
            <msink:context xmlns:msink="http://schemas.microsoft.com/ink/2010/main" type="paragraph" rotatedBoundingBox="2862,8817 4000,8817 4000,9124 2862,912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7AA4758-FE20-42B9-BAD8-2296EEFC5E3D}" emma:medium="tactile" emma:mode="ink">
              <msink:context xmlns:msink="http://schemas.microsoft.com/ink/2010/main" type="inkBullet" rotatedBoundingBox="2854,8932 3998,8812 4021,9036 2877,9157"/>
            </emma:interpretation>
            <emma:one-of disjunction-type="recognition" id="oneOf1">
              <emma:interpretation id="interp5" emma:lang="en-US" emma:confidence="1">
                <emma:literal>in</emma:literal>
              </emma:interpretation>
              <emma:interpretation id="interp6" emma:lang="en-US" emma:confidence="0">
                <emma:literal>an</emma:literal>
              </emma:interpretation>
              <emma:interpretation id="interp7" emma:lang="en-US" emma:confidence="0">
                <emma:literal>on</emma:literal>
              </emma:interpretation>
              <emma:interpretation id="interp8" emma:lang="en-US" emma:confidence="0">
                <emma:literal>n</emma:literal>
              </emma:interpretation>
              <emma:interpretation id="interp9" emma:lang="en-US" emma:confidence="0">
                <emma:literal>m</emma:literal>
              </emma:interpretation>
            </emma:one-of>
          </emma:emma>
        </inkml:annotationXML>
        <inkml:trace contextRef="#ctx0" brushRef="#br0" timeOffset="36358.5894">1564 833 1023 0,'0'0'0'16,"0"0"0"-16,0 0 0 0,0 0 0 15,0 0 0-15,0 0 0 16,0 0 0-16,0 0 0 16,0 0 0-16,0 0 0 15,0 0 0-15,0 0 0 16,0 0 0-16,-6 11 0 16,6-11 0-16,-1 16 0 15,1-7 0-15,0 3 0 16,0 0 0-16,0 1 0 15,1 0 0-15,1-1 0 0,1 2 0 16,0-3 0-16,1 2 0 16,1-2 0-16,1-1 0 15,2-1 0 1,-8-9 0-16,14 16 0 0,-14-16 0 16,15 9 0-16,-15-9 0 15,15 2 0-15,-15-2 0 16,14-2 0-16,-14 2 0 15,16-4 0-15,-16 4 0 16,15-11 0-16,-6 7 0 16,-9 4 0-16,17-13 0 15,-8 6 0-15,1 0 0 16,0 0 0-16,-1 0 0 0,2 2 0 16,-1-2 0-16,0 2 0 15,0 0 0 1,0 1 0-16,2-1 0 15,-3 1 0-15,3 0 0 0,-1 1 0 16,1 0 0-16,1 1 0 16,-1-1 0-16,-1 2 0 15,-1 0 0-15,2 0 0 16,-2 1 0-16,1 1 0 16,0 0 0-16,1 1 0 15,-1 1 0-15,0 1 0 16,1 2 0-16,-2-1 0 0,1 4 0 15,-2-2 0 1,0 2 0-16,-9-9 0 16,13 17 0-16,-13-17 0 15,10 14 0-15,-10-14 0 0,6 10 0 16,-6-10 0-16,0 0 0 16,0 0 0-16,0 0 0 15,0 0 0-15,0 0 0 16,0-12 0-16,-1 2 0 15,-1-2 0-15,1 0 0 16,1 0 0-16,0-2 0 16,1 2 0-16,1 2 0 15,1 1 0-15,-3 9 0 16,10-13 0-16,-10 13 0 16,13-5 0-16,-4 5 0 15,2-1 0-15,2 1 0 16,0 1 0-16,3 1 0 0,0 0 0 15,2 0 0-15,-2 1 0 16,1 0 0-16,0 2 0 16,-1 0 0-16,1 2 0 15,-2-1 0-15,0 0 0 16,-1 1 0-16,1 0 0 16,1 0 0-16,-2-1 0 15,1 2 0-15,0-3 0 16,0 1 0-16,0-3 0 15,1-2 0-15,2-2 0 16,1-2 0-16,3-4 0 16,-1-4 0-16,2-2 0 15,2-4 0-15,1-1 0 0,-2-2 0 16,-2-2 0-16,-1-2 0 16,-3-2 0-16,-4 3 0 15,-3 3 0-15,-5 4 0 16,-3-2 0-16,-8 7 0 15,5 11 0-15,-15 5 0 16,7 7-180-16,-10-6-69 16</inkml:trace>
      </inkml:traceGroup>
    </inkml:traceGroup>
    <inkml:traceGroup>
      <inkml:annotationXML>
        <emma:emma xmlns:emma="http://www.w3.org/2003/04/emma" version="1.0">
          <emma:interpretation id="{4E152B20-79AD-43BE-AB5A-BB22F4D33A24}" emma:medium="tactile" emma:mode="ink">
            <msink:context xmlns:msink="http://schemas.microsoft.com/ink/2010/main" type="paragraph" rotatedBoundingBox="3152,9348 6637,9283 6646,9745 3161,981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A71788D-AD13-4889-A218-5B6E83705D40}" emma:medium="tactile" emma:mode="ink">
              <msink:context xmlns:msink="http://schemas.microsoft.com/ink/2010/main" type="line" rotatedBoundingBox="3152,9348 6637,9283 6646,9745 3161,9810"/>
            </emma:interpretation>
          </emma:emma>
        </inkml:annotationXML>
        <inkml:traceGroup>
          <inkml:annotationXML>
            <emma:emma xmlns:emma="http://www.w3.org/2003/04/emma" version="1.0">
              <emma:interpretation id="{90DBBBD6-C94A-4838-9C23-F2D7577864AF}" emma:medium="tactile" emma:mode="ink">
                <msink:context xmlns:msink="http://schemas.microsoft.com/ink/2010/main" type="inkWord" rotatedBoundingBox="3152,9348 3890,9334 3898,9772 3161,9786"/>
              </emma:interpretation>
              <emma:one-of disjunction-type="recognition" id="oneOf2">
                <emma:interpretation id="interp10" emma:lang="en-US" emma:confidence="0">
                  <emma:literal>mols</emma:literal>
                </emma:interpretation>
                <emma:interpretation id="interp11" emma:lang="en-US" emma:confidence="0">
                  <emma:literal>mots</emma:literal>
                </emma:interpretation>
                <emma:interpretation id="interp12" emma:lang="en-US" emma:confidence="0">
                  <emma:literal>Mols</emma:literal>
                </emma:interpretation>
                <emma:interpretation id="interp13" emma:lang="en-US" emma:confidence="0">
                  <emma:literal>mobs</emma:literal>
                </emma:interpretation>
                <emma:interpretation id="interp14" emma:lang="en-US" emma:confidence="0">
                  <emma:literal>mds</emma:literal>
                </emma:interpretation>
              </emma:one-of>
            </emma:emma>
          </inkml:annotationXML>
          <inkml:trace contextRef="#ctx0" brushRef="#br0" timeOffset="37422.2241">1888 1444 1023 0,'0'0'0'15,"0"0"0"-15,0 0 0 16,3 13 0-16,-5-3 0 15,1 5 0-15,0 2 0 16,0 3 0-16,-3 1 0 16,3 3 0-16,-3 1 0 0,1-1 0 15,-2-3 0 1,3-4 0-16,-3-2 0 16,4-4 0-16,1-11 0 15,-5 11 0-15,5-11 0 0,0-10 0 16,6 0 0-16,-3-5 0 15,5-3 0-15,-1 0 0 16,4-3 0-16,-1 1 0 16,4 2 0-16,-3 4 0 15,0 3 0-15,0 6 0 16,-1 5 0-16,-10 0 0 16,14 11 0-16,-9-1 0 15,-2 2 0-15,-1 2 0 16,-2-1 0-16,-1-2 0 15,-1-1 0-15,2-10 0 16,-4 12 0-16,4-12 0 16,0 0 0-16,0 0 0 0,-2-10 0 15,2 10 0-15,9-20 0 16,0 7 0-16,1-1 0 16,2 0 0-16,0 3 0 15,1 2 0-15,1 3 0 16,-3 3 0-16,0 5 0 15,-11-2 0-15,17 13 0 16,-11-4 0-16,0 2 0 16,-2 0 0-16,-1 1 0 15,-1-3 0-15,-2 2 0 16,0-11 0-16,-6 15 0 16,6-15 0-16,0 0-178 15,0 0-71-15</inkml:trace>
          <inkml:trace contextRef="#ctx0" brushRef="#br0" timeOffset="37786.4829">2226 1551 1023 0,'-14'11'0'0,"8"6"0"15,7-4 0-15,-10 1 0 16,0-2 0-16,4-2 0 16,5-10 0-16,1 14 0 0,-1-14 0 15,15 6 0-15,-2-5 0 16,3-3 0-16,2 0 0 16,-1-4 0-16,1-2 0 15,-2-2 0-15,-2-3 0 16,-2 1 0-16,-4-3 0 15,-4 1 0-15,-3 0 0 16,-3 3 0-16,-3 1 0 16,5 10 0-16,-17-14 0 15,2 7 0-15,15 7 0 16,-20 2 0-16,20-2-178 16,-15 3-72-16</inkml:trace>
          <inkml:trace contextRef="#ctx0" brushRef="#br0" timeOffset="38114.716">2420 1240 1023 0,'-4'9'0'0,"6"11"0"16,-6-6 0-16,4 9 0 0,-3 1 0 16,3 2 0-16,-2 3 0 15,2-3 0-15,-1 3 0 16,0 1 0 0,-1 0 0-16,-1-2 0 0,0-1 0 15,-3-1 0-15,2-3 0 16,-3-2 0-16,1 2 0 15,-5-15 0-15,9 2 0 16,-8-11-71-16,10 1-177 16,-6-11 0-16</inkml:trace>
          <inkml:trace contextRef="#ctx0" brushRef="#br0" timeOffset="38582.0475">2579 1444 1023 0,'0'0'0'0,"0"0"0"0,0 0 0 15,0 0 0-15,-13-5 0 16,3 7 0-16,1 2 0 15,-2 3 0-15,-1 1 0 16,0 1 0-16,0 2 0 16,1-1 0-16,1-1 0 15,10-9 0-15,-11 18 0 16,11-18 0-16,1 15 0 16,-1-15 0-16,13 12 0 0,-2-5 0 15,1-1 0-15,2 0 0 16,1-1 0-16,-1 1 0 15,1-1 0-15,-3 2 0 16,-3-2 0-16,-9-5 0 16,8 12 0-16,-8-12 0 15,-8 13 0-15,-1-6 0 16,-4 1 0-16,-3-1 0 16,-1 2 0-16,0 4 0 15,-4-11 0-15,9 5 0 16,-5-10-81-16,17 3-168 15,-20-6-1-15</inkml:trace>
        </inkml:traceGroup>
        <inkml:traceGroup>
          <inkml:annotationXML>
            <emma:emma xmlns:emma="http://www.w3.org/2003/04/emma" version="1.0">
              <emma:interpretation id="{2285EE52-9062-41E9-9490-EF2E994428E4}" emma:medium="tactile" emma:mode="ink">
                <msink:context xmlns:msink="http://schemas.microsoft.com/ink/2010/main" type="inkWord" rotatedBoundingBox="4025,9437 4274,9432 4281,9787 4032,9792"/>
              </emma:interpretation>
              <emma:one-of disjunction-type="recognition" id="oneOf3">
                <emma:interpretation id="interp15" emma:lang="en-US" emma:confidence="1">
                  <emma:literal>A</emma:literal>
                </emma:interpretation>
                <emma:interpretation id="interp16" emma:lang="en-US" emma:confidence="0">
                  <emma:literal>t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AH</emma:literal>
                </emma:interpretation>
                <emma:interpretation id="interp19" emma:lang="en-US" emma:confidence="0">
                  <emma:literal>AX</emma:literal>
                </emma:interpretation>
              </emma:one-of>
            </emma:emma>
          </inkml:annotationXML>
          <inkml:trace contextRef="#ctx0" brushRef="#br0" timeOffset="39227.3306">2727 1683 1023 0,'6'11'0'0,"-6"-11"0"16,0 0 0-16,-3-10 0 16,3 10 0-16,5-10 0 15,-5 10 0-15,10-20 0 16,-2 5 0-16,2-6 0 15,0-4 0-15,4-5 0 16,1-2 0-16,0-4 0 0,1 1 0 16,-1 2 0-16,-1 2 0 15,-1 7 0 1,-3 5 0-16,-1 6 0 16,-9 13 0-16,9-4 0 0,-9 4 0 15,1 15 0-15,-3-4 0 16,1 1 0-16,-1 1 0 15,1 1 0-15,-1-1 0 16,1 1 0-16,0 0 0 16,2 0 0-16,0 4 0 15,1 1 0-15,1 2 0 16,0 0 0-16,1 2 0 0,0 0 0 16,-1 1 0-1,1-1 0-15,-2-3 0 0,0-3 0 16,-4-7 0-1,6 5 0-15,-4-15 0 0,0 0-186 16,-9 0-63-16</inkml:trace>
          <inkml:trace contextRef="#ctx0" brushRef="#br0" timeOffset="39507.1493">2770 1548 1023 0,'9'3'0'15,"-9"-3"0"-15,22-3 0 16,-6 2 0-16,3 0 0 15,2-2 0-15,2-2 0 16,-4 12 0-16,0-17 0 16,5 7 0-16,-10-8-189 15,3 7-63-15</inkml:trace>
        </inkml:traceGroup>
        <inkml:traceGroup>
          <inkml:annotationXML>
            <emma:emma xmlns:emma="http://www.w3.org/2003/04/emma" version="1.0">
              <emma:interpretation id="{995C9097-8921-4D35-B56E-45A4C298AC59}" emma:medium="tactile" emma:mode="ink">
                <msink:context xmlns:msink="http://schemas.microsoft.com/ink/2010/main" type="inkWord" rotatedBoundingBox="5006,9361 6638,9330 6646,9745 5014,9776">
                  <msink:destinationLink direction="with" ref="{CF2F1D35-7555-41AE-A6EA-FECF54A8B8EB}"/>
                  <msink:destinationLink direction="with" ref="{6FBB1763-5A33-4468-8B82-DF27CDF3D14B}"/>
                </msink:context>
              </emma:interpretation>
              <emma:one-of disjunction-type="recognition" id="oneOf4">
                <emma:interpretation id="interp20" emma:lang="en-US" emma:confidence="1">
                  <emma:literal>distance</emma:literal>
                </emma:interpretation>
                <emma:interpretation id="interp21" emma:lang="en-US" emma:confidence="0">
                  <emma:literal>distant</emma:literal>
                </emma:interpretation>
                <emma:interpretation id="interp22" emma:lang="en-US" emma:confidence="0">
                  <emma:literal>distances</emma:literal>
                </emma:interpretation>
                <emma:interpretation id="interp23" emma:lang="en-US" emma:confidence="0">
                  <emma:literal>distanced</emma:literal>
                </emma:interpretation>
                <emma:interpretation id="interp24" emma:lang="en-US" emma:confidence="0">
                  <emma:literal>distains</emma:literal>
                </emma:interpretation>
              </emma:one-of>
            </emma:emma>
          </inkml:annotationXML>
          <inkml:trace contextRef="#ctx0" brushRef="#br0" timeOffset="326903.7687">3815 1546 1023 0,'0'0'0'0,"0"0"0"0,11 11 0 16,-11-11 0-16,0 0 0 15,2-9 0-15,-2 9 0 16,0 0 0-16,0 0 0 15,-1-9 0-15,1 9 0 16,0 0 0-16,-9-4 0 16,9 4 0-16,-11 0 0 15,11 0 0-15,-16 6 0 16,6 1 0-16,-1-1 0 16,0 6 0-16,0 1 0 15,0 2 0-15,0 1 0 16,4 0 0-16,0-2 0 15,4-1 0-15,3-1 0 0,0-12 0 16,8 11 0-16,1-10 0 16,5-5 0-16,1-2 0 15,3-4 0-15,3-4 0 16,1-3 0-16,1-5 0 16,0-2 0-16,0-3 0 15,-1-3 0-15,-1-5 0 16,-4 0 0-16,-1-5 0 15,-4 0 0-15,-1 7 0 16,-4 4 0-16,-3 5 0 16,-1 6 0-16,-3 7 0 15,0 11 0-15,0 0 0 16,-7 19 0-16,2-3 0 0,-1 6 0 16,-1 3 0-16,-1 5 0 15,-2 3 0-15,4 1 0 16,-1 0 0-16,2-1 0 15,1-1 0-15,3-4 0 16,0-3 0-16,2-2 0 16,0-4 0-16,-4-7 0 15,9 3 0-15,-6-15 0 16,2 16-215-16,-2-16-41 16</inkml:trace>
          <inkml:trace contextRef="#ctx0" brushRef="#br0" timeOffset="327286.5329">4119 1464 1023 0,'0'0'0'16,"0"0"0"-16,1 19 0 16,-1-19 0-16,0 10 0 15,0 0 0-15,0 0 0 16,1 1 0-16,-1 2 0 15,0 0 0-15,-1 0 0 0,0 0 0 16,1-3 0-16,0-10 0 16,-2 15 0-16,2-15 0 15,0 0 0-15,0 0 0 16,0 0-29-16,-16-9-223 16,16 9-4-16</inkml:trace>
          <inkml:trace contextRef="#ctx0" brushRef="#br0" timeOffset="327457.6526">4117 1362 1023 0,'0'0'0'16,"9"-3"0"-16,-13 24 0 15,-10-25 0-15,14 4 0 16,0 0 0-16,9 7-213 15,-9-7-38-15</inkml:trace>
          <inkml:trace contextRef="#ctx0" brushRef="#br0" timeOffset="327849.9331">4325 1414 1023 0,'19'10'0'0,"-19"-10"0"0,0 0 0 15,0 0 0-15,-10 7 0 16,1-4 0-16,-3 2 0 16,-2 0 0-16,1 1 0 15,-2 1 0-15,1 1 0 16,2 1 0-16,2 1 0 16,10-10 0-16,-12 18 0 15,12-18 0-15,0 16 0 16,0-16 0-16,17 15 0 15,-4-11 0-15,1 2 0 16,3 0 0-16,1-1 0 16,-1 1 0-16,-1 0 0 15,-5 1 0-15,-3 2 0 0,-5 3 0 16,-4-1 0-16,-7 1 0 16,-4 1 0-16,-3-2 0 15,-4-1 0-15,-1-3 0 16,1-12 0-16,2 8 0 15,-6-13 0-15,9 2-209 16,-3-15-47-16</inkml:trace>
          <inkml:trace contextRef="#ctx0" brushRef="#br0" timeOffset="328483.3812">4382 1421 1023 0,'0'0'0'0,"11"9"0"0,0-8 0 16,2 0 0-1,4 0 0-15,2-1 0 0,3 1 0 16,1-2 0-16,0-1 0 16,1 0 0-16,-2 0 0 15,0-1 0-15,-1-1 0 16,-5 6 0-16,-5-8 0 15,6 8 0-15,-17-2-180 16,20-1-69-16,-20 1-1 16</inkml:trace>
          <inkml:trace contextRef="#ctx0" brushRef="#br0" timeOffset="328194.1756">4462 1363 1023 0,'0'12'0'15,"0"-12"0"-15,0 0 0 16,0 0 0-16,0 0 0 15,-5 11 0-15,5 0 0 16,-1 1 0-16,2 3 0 16,-1 2 0-16,0 2 0 15,-1 1 0-15,0 1 0 0,-1 0 0 16,-1-2 0-16,-1 0 0 16,-8-6 0-1,12 4 0-15,0-17 0 16,-5 13-215-16,5-13-38 0</inkml:trace>
          <inkml:trace contextRef="#ctx0" brushRef="#br0" timeOffset="328948.009">4740 1418 1023 0,'0'0'0'16,"0"0"0"-16,0 0 0 16,-11-2 0-16,11 2 0 15,-13 7 0-15,2-2 0 16,1 1 0 0,-3 3 0-16,-1 1 0 0,-2 3 0 15,3 2 0-15,-2 1 0 0,0 1 0 16,4 1 0-1,-2-1 0-15,4 0 0 16,1-3 0-16,4-2 0 16,1-2 0-16,3-10 0 0,4 11 0 15,-4-11 0-15,15-2 0 16,-4-4 0-16,4-4 0 16,1-3 0-16,2-3 0 15,0-2 0-15,0 2 0 16,-3 1 0-16,-1 2 0 15,-3 4 0-15,-11 9 0 16,13-4 0-16,-13 4 0 16,4 18 0-16,-5-5 0 15,-2 1 0-15,0 2 0 16,0 0 0-16,-1 0 0 16,1-3 0-16,-6-7 0 15,11 3 0-15,-2-9 0 0,0 0-218 16,0 0-32-16</inkml:trace>
          <inkml:trace contextRef="#ctx0" brushRef="#br0" timeOffset="329368.1284">4853 1416 1023 0,'0'0'0'15,"5"11"0"-15,-10-2 0 16,3 1 0-16,-1 3 0 16,0 2 0-16,-1 0 0 0,-2 1 0 15,1-1 0-15,0 0 0 16,1-2 0-16,0-3 0 16,-1-1 0-1,5-9 0-15,0 0 0 0,0 0 0 16,0 0 0-16,0 0 0 15,10-18 0-15,-2 7 0 16,1-2 0-16,1 1 0 16,-1 2 0-16,1 3 0 15,-1 3 0-15,-9 4 0 16,13 6 0-16,-8 5 0 16,-2 2 0-16,-2 2 0 15,0 2 0-15,0 1 0 0,-2-1 0 16,1-3 0-1,-2-2 0-15,2-12 0 0,0 0 0 16,0 0 0 0,0 0-212-16,-5-11-41 0</inkml:trace>
          <inkml:trace contextRef="#ctx0" brushRef="#br0" timeOffset="329751.5596">5144 1456 1023 0,'2'-11'0'0,"-2"11"0"15,9-6 0-15,-9 6 0 16,0 0 0-16,-13 0 0 16,13 0 0-16,-20 10 0 15,9 1 0-15,-1 4 0 16,-1 2 0-16,0 1 0 16,-1 1 0-16,2 0 0 15,2 0 0-15,2-2 0 0,4-2 0 16,2-5 0-1,2-10 0-15,7 11 0 16,-7-11 0-16,12-1 0 0,5-5 0 16,-5-11-218-16,7 2-34 15</inkml:trace>
          <inkml:trace contextRef="#ctx0" brushRef="#br0" timeOffset="330154.3093">5281 1481 1023 0,'8'12'0'0,"-8"-12"0"16,0 0 0-16,0 0 0 0,0 0 0 15,9 3 0-15,-9-3 0 16,0 0 0-16,0 0 0 15,13-8 0-15,-13 8 0 16,11-19 0-16,-5 7 0 16,-2-3 0-16,0 1 0 15,-3-1 0-15,-1 3 0 16,0 12 0-16,-9-14 0 16,9 14 0-16,-20 7 0 15,7 5 0-15,-1 4 0 16,-3 5 0-16,-1 4 0 15,1 1 0-15,2 0 0 16,2 0 0-16,3-3 0 0,4-2 0 16,7-3 0-16,12-2 0 15,-2-14 0-15,12-1 0 16,0-11-221 0,12-3-35-16</inkml:trace>
        </inkml:traceGroup>
      </inkml:traceGroup>
    </inkml:traceGroup>
    <inkml:traceGroup>
      <inkml:annotationXML>
        <emma:emma xmlns:emma="http://www.w3.org/2003/04/emma" version="1.0">
          <emma:interpretation id="{73D964B9-03AF-41A0-AD6E-703AE6D9CC2F}" emma:medium="tactile" emma:mode="ink">
            <msink:context xmlns:msink="http://schemas.microsoft.com/ink/2010/main" type="paragraph" rotatedBoundingBox="644,9656 1841,9519 1894,9981 698,10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8BAD6B-4003-4E82-B95C-C9FD8851063E}" emma:medium="tactile" emma:mode="ink">
              <msink:context xmlns:msink="http://schemas.microsoft.com/ink/2010/main" type="line" rotatedBoundingBox="644,9656 1841,9519 1894,9981 698,10119"/>
            </emma:interpretation>
          </emma:emma>
        </inkml:annotationXML>
        <inkml:traceGroup>
          <inkml:annotationXML>
            <emma:emma xmlns:emma="http://www.w3.org/2003/04/emma" version="1.0">
              <emma:interpretation id="{B332A7DF-C766-4B8C-A89C-1A02144DD1D6}" emma:medium="tactile" emma:mode="ink">
                <msink:context xmlns:msink="http://schemas.microsoft.com/ink/2010/main" type="inkWord" rotatedBoundingBox="644,9656 1841,9519 1894,9981 698,10119"/>
              </emma:interpretation>
              <emma:one-of disjunction-type="recognition" id="oneOf5">
                <emma:interpretation id="interp25" emma:lang="en-US" emma:confidence="1">
                  <emma:literal>molar</emma:literal>
                </emma:interpretation>
                <emma:interpretation id="interp26" emma:lang="en-US" emma:confidence="0">
                  <emma:literal>m olar</emma:literal>
                </emma:interpretation>
                <emma:interpretation id="interp27" emma:lang="en-US" emma:confidence="0">
                  <emma:literal>m oar</emma:literal>
                </emma:interpretation>
                <emma:interpretation id="interp28" emma:lang="en-US" emma:confidence="0">
                  <emma:literal>m olaf</emma:literal>
                </emma:interpretation>
                <emma:interpretation id="interp29" emma:lang="en-US" emma:confidence="0">
                  <emma:literal>m ollas</emma:literal>
                </emma:interpretation>
              </emma:one-of>
            </emma:emma>
          </inkml:annotationXML>
          <inkml:trace contextRef="#ctx0" brushRef="#br0" timeOffset="24090.6534">-544 1654 776 0,'0'0'233'0,"0"0"-219"16,0 0-14-16,-1 13 0 16,1-13 0-16,-3 18 0 15,1-4 0-15,1 4 0 16,-2 3 0-16,0 3 0 0,-2 2 0 15,1 3 0-15,-2-1 0 16,1 0 0-16,-2-3 0 16,1-1 0-16,0-5 0 15,1-4 0-15,1-4 0 16,4-11 0-16,-7 10 0 16,7-10 0-16,0 0 0 15,-1-15 0-15,4 3 0 16,2-3 0-16,2-4 0 15,2-2 0-15,2 0 0 16,1-1 0-16,1 3 0 16,2 2 0-16,0 1 0 0,-1 4 0 15,0 2 0-15,-1 4 0 16,-1 2 0-16,-2 4 0 16,-10 0 0-16,14 8 0 15,-10 1 0-15,-3 2 0 16,-1 3 0-16,-2 2 0 15,-1 0 0-15,-1-2 0 16,-1-1 0-16,0-3 0 16,1-1 0-16,4-9 0 15,0 0 0-15,0 0 0 16,0 0 0-16,0 0 0 16,10-15 0-16,0 2 0 15,3 0 0-15,2-3 0 0,2 2 0 16,2 2 0-16,-1 2 0 15,-1 2 0-15,-1 4 0 16,-4 4 0-16,-1 3 0 16,-11-3 0-16,13 17 0 15,-11-5 0-15,-3 1 0 16,0 4 0-16,-4-1 0 16,0 1 0-16,-1 0 0 15,0-2 0-15,5 3 0 16,1-18 0-16,-8 16 0 15,8-16-134-15,0 0-110 16</inkml:trace>
          <inkml:trace contextRef="#ctx0" brushRef="#br0" timeOffset="24538.9851">-124 1748 1023 0,'-7'23'0'0,"-2"3"0"15,3 6 0-15,-1-15 0 16,2-1 0 0,1-2 0-16,0-1 0 0,3-2 0 15,1-11 0-15,6 11 0 16,-6-11 0-16,20-4 0 16,-5-3 0-16,2-4 0 15,1-5 0-15,1-1 0 16,-1-2 0-16,-1-2 0 15,-5-1 0-15,-3 1 0 16,-4 0 0-16,-4 4 0 16,-3 4 0-16,-3 2 0 0,5 11 0 15,-10-8 0 1,-4 2 0-16,14 6 0 16,-20-1-133-16,20 1-112 15</inkml:trace>
          <inkml:trace contextRef="#ctx0" brushRef="#br0" timeOffset="24906.5972">132 1468 1023 0,'-4'11'0'0,"4"-11"0"16,-12 21 0-16,8-4 0 16,1 6 0-16,-3 6 0 15,1 4 0-15,-2 7 0 16,-1 4 0-16,-1 2 0 15,-1-1 0-15,1-2 0 16,1-3 0-16,0-7 0 16,2-6 0-16,1-11 0 15,5-16 0-15,-5 13 0 16,0-23 0-16,10-1-165 16,-7-13-83-16</inkml:trace>
          <inkml:trace contextRef="#ctx0" brushRef="#br0" timeOffset="25520.2601">269 1719 995 0,'0'0'28'16,"0"0"-28"-16,0 0 0 15,0 0 0-15,0 0 0 16,0 0 0-16,0 0 0 15,-10 11 0-15,10-11 0 16,-15 11 0-16,6-2 0 16,-2 1 0-16,0 1 0 15,0 0 0-15,-1 3 0 16,2 1 0-16,-1 1 0 16,3 0 0-16,0-2 0 0,3 1 0 15,1-2 0-15,2-3 0 16,2-10 0-16,0 14 0 15,0-14 0 1,0 0 0-16,14-8 0 0,-14 8 0 16,17-19 0-16,-7 5 0 15,3 0 0-15,-2-1 0 16,1 4 0-16,-2 2 0 16,-1 2 0-16,-9 7 0 15,15-4 0-15,-15 4 0 16,9 11 0-16,-9-11 0 15,6 17 0-15,-6-17 0 16,4 13 0-16,-4-13 0 0,2 12 0 16,-2-12 0-16,0 0-137 15,0 0-105 1,15-10 0-16</inkml:trace>
          <inkml:trace contextRef="#ctx0" brushRef="#br0" timeOffset="25826.4791">380 1805 905 0,'0'0'118'16,"11"12"-118"-16,-11-12 0 16,4 20 0-16,-4-11 0 15,1 0 0-15,-1-9 0 16,1 13 0-16,-1-13 0 16,0 0 0-16,0 0 0 15,0 0 0-15,0 0 0 16,12-10 0-16,-8-1 0 15,2-6 0-15,1-4 0 16,2-5 0-16,0-5 0 0,1-3 0 16,2 0 0-16,0 2 0 15,0 2 0-15,-1 7 0 16,0 4 0-16,-1 9 0 16,0 3 0-16,-10 7 0 15,15 13 0-15,-15-13 0 16,10 23-135-16,-10-23-116 15</inkml:trace>
        </inkml:traceGroup>
      </inkml:traceGroup>
    </inkml:traceGroup>
    <inkml:traceGroup>
      <inkml:annotationXML>
        <emma:emma xmlns:emma="http://www.w3.org/2003/04/emma" version="1.0">
          <emma:interpretation id="{1ABF5003-6ABD-4D79-94E5-F3BA0E10A933}" emma:medium="tactile" emma:mode="ink">
            <msink:context xmlns:msink="http://schemas.microsoft.com/ink/2010/main" type="paragraph" rotatedBoundingBox="794,10055 6210,9809 6263,10962 847,112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9A7E22-2E91-4A8B-B861-A0D41EEC589B}" emma:medium="tactile" emma:mode="ink">
              <msink:context xmlns:msink="http://schemas.microsoft.com/ink/2010/main" type="line" rotatedBoundingBox="794,10055 6210,9809 6263,10962 847,11209"/>
            </emma:interpretation>
          </emma:emma>
        </inkml:annotationXML>
        <inkml:traceGroup>
          <inkml:annotationXML>
            <emma:emma xmlns:emma="http://www.w3.org/2003/04/emma" version="1.0">
              <emma:interpretation id="{5C1BCF2C-002E-4452-BDC1-9801CBC6D1B5}" emma:medium="tactile" emma:mode="ink">
                <msink:context xmlns:msink="http://schemas.microsoft.com/ink/2010/main" type="inkWord" rotatedBoundingBox="794,10055 2389,9982 2441,11136 847,11209"/>
              </emma:interpretation>
              <emma:one-of disjunction-type="recognition" id="oneOf6">
                <emma:interpretation id="interp30" emma:lang="en-US" emma:confidence="0">
                  <emma:literal>Elmont</emma:literal>
                </emma:interpretation>
                <emma:interpretation id="interp31" emma:lang="en-US" emma:confidence="0">
                  <emma:literal>Eminent</emma:literal>
                </emma:interpretation>
                <emma:interpretation id="interp32" emma:lang="en-US" emma:confidence="0">
                  <emma:literal>flnxaf</emma:literal>
                </emma:interpretation>
                <emma:interpretation id="interp33" emma:lang="en-US" emma:confidence="0">
                  <emma:literal>flinty</emma:literal>
                </emma:interpretation>
                <emma:interpretation id="interp34" emma:lang="en-US" emma:confidence="0">
                  <emma:literal>Enroot</emma:literal>
                </emma:interpretation>
              </emma:one-of>
            </emma:emma>
          </inkml:annotationXML>
          <inkml:trace contextRef="#ctx0" brushRef="#br0" timeOffset="26957.9108">-449 2434 1023 0,'0'0'0'0,"-1"13"0"15,1-13 0-15,10 14 0 0,-10-14 0 16,0 0 0-16,0 0 0 16,0 0 0-16,8-14 0 15,-3 1 0-15,-2-3 0 16,3-5 0-16,-2-4 0 16,2-7 0-16,-1-2 0 15,1-2 0-15,1-2 0 16,-2 1 0-16,3 2 0 15,-1 4 0-15,2 4 0 0,-1 3 0 16,2 6 0 0,-1 5 0-16,0 6 0 15,-9 7 0-15,16-6 0 16,-16 6 0-16,17 3 0 0,-17-3 0 16,16 11 0-16,-8-2 0 15,9 6 0-15,-17-15 0 16,14 23 0-16,-14-23-122 15,4 22-124-15</inkml:trace>
          <inkml:trace contextRef="#ctx0" brushRef="#br0" timeOffset="27222.977">-493 2288 1023 0,'0'0'0'16,"16"-4"0"-16,-2-3 0 15,3-2 0-15,4 0 0 16,1 0 0-16,2-1 0 16,0 2 0-16,-1 0 0 15,0 0 0-15,-2 1 0 16,-14-2 0-16,13 6 0 15,-10-6 0-15,6 7-140 16,-10-9-108-16</inkml:trace>
          <inkml:trace contextRef="#ctx0" brushRef="#br0" timeOffset="27515.2166">-70 2020 1023 0,'0'0'0'16,"-8"21"0"-16,1 1 0 15,-2-8 0-15,0 4 0 16,-2 2 0-16,0 3 0 16,0 2 0-16,0 4 0 15,1 2 0-15,-1-1 0 16,2 2 0-16,-2 0 0 0,2-2 0 15,1-3 0-15,1-4 0 16,2-4 0-16,7-4 0 16,-2-15 0-1,0 0 0-15,0-11-143 0,11 0-102 16</inkml:trace>
          <inkml:trace contextRef="#ctx0" brushRef="#br0" timeOffset="27942.2078">-21 2233 1023 0,'7'17'0'0,"-7"-17"0"0,-5 19 0 15,2-8 0 1,-1 2 0-16,-1 2 0 0,0 0 0 15,0-2 0-15,0-1 0 16,2-1 0-16,3-11 0 16,-4 12 0-16,4-12 0 15,0 0 0-15,0 0 0 16,13-1 0-16,-13 1 0 16,18-20 0-16,-8 8 0 15,3-1 0-15,-1-1 0 16,0 2 0-16,-1 2 0 15,-1 4 0-15,-1 5 0 16,-9 1 0-16,15 10 0 16,-10 3 0-16,0 2 0 15,-1 2 0-15,-1 2 0 0,-1-1 0 16,0-2 0-16,-2-16 0 16,-3 11 0-16,8-2 0 15,-5-9 0-15,0 0-149 16,3-24-100-16</inkml:trace>
          <inkml:trace contextRef="#ctx0" brushRef="#br0" timeOffset="28603.6776">220 2217 1023 0,'0'0'0'0,"6"12"0"16,-6-12 0-16,9 12 0 16,-5-3 0-16,4 3 0 15,0 2 0-15,3 1 0 16,0 0 0-16,3 0 0 16,-1 2 0-16,0-2 0 15,-1 1 0-15,-1-2 0 16,-2-7 0-16,-9-7 0 15,10 19 0-15,-10-19 0 16,0 0-153-16,0 0-96 16</inkml:trace>
          <inkml:trace contextRef="#ctx0" brushRef="#br0" timeOffset="28943.6286">392 2196 1023 0,'-17'10'0'16,"17"-10"0"-16,-14 16 0 15,6-4 0-15,-1 3 0 0,-1 3 0 16,0 1 0-16,-1 3 0 15,0 0 0-15,-1 3 0 16,0-3 0 0,2-2 0-16,0-1 0 0,1-3 0 15,3-1 0-15,0-3 0 16,3-3 0-16,3-9 0 16,8 16 0-16,-8-16 0 15,0 0 0-15,5-10-138 16,4 3-111-16</inkml:trace>
          <inkml:trace contextRef="#ctx0" brushRef="#br0" timeOffset="32998.3065">-458 3101 1023 0,'0'0'0'0,"0"0"0"16,2 10 0-16,-2-10 0 15,0 0 0-15,0 0 0 16,3-11 0-16,1 0 0 16,2-4 0-16,1-5 0 0,2-7 0 15,3-5 0-15,1-5 0 16,1-4 0-16,2-2 0 16,0 2 0-16,-1 3 0 15,1 5 0-15,-2 6 0 16,-2 6 0-16,-1 7 0 15,-1 8 0-15,-10 6 0 16,13 5 0-16,-13-5 0 16,6 19 0-16,-3-5 0 15,-1 1 0-15,0 4 0 16,0 2 0-16,1 2 0 16,-1 3 0-16,1 2 0 15,1 1 0-15,-1 0 0 0,-1 1 0 16,1-3 0-16,-1-2 0 15,-1-3 0-15,16-1 0 16,-20-12 0-16,7 3 0 16,-4-12-123-16,0 0-125 15</inkml:trace>
          <inkml:trace contextRef="#ctx0" brushRef="#br0" timeOffset="33315.5323">-447 2936 1023 0,'0'0'0'0,"0"0"0"15,17 5 0-15,-17-5 0 16,18-2 0-16,-5 0 0 16,2 1 0-16,2-2 0 15,2 0 0-15,0 1 0 16,2-2 0-16,-3-10 0 16,3 14 0-16,-9-7 0 15,6 7-30-15,-18 0-219 0,16-9-4 16</inkml:trace>
          <inkml:trace contextRef="#ctx0" brushRef="#br0" timeOffset="29958.909">719 2310 1023 0,'-10'2'0'0,"10"-2"0"16,-9 0 0-16,9 0 0 15,-17 18 0-15,7-6 0 16,1 4 0-16,0-1 0 16,1 1 0-16,1 0 0 0,0-2 0 15,3-1 0-15,3-3 0 16,1-10 0-16,3 9 0 15,-3-9 0-15,17-9 0 16,-3 1 0-16,3-4 0 16,2-4 0-16,-1-3 0 15,1-1 0-15,-2 0 0 16,-2 2 0-16,-4 1 0 16,-5 3 0-16,-2 2 0 15,-4 12 0-15,-1-11 0 16,1 11 0-16,-9 1 0 15,9-1 0-15,-9 12 0 16,9-12 0-16,-6 17 0 0,7-7 0 16,1 0 0-16,2-1 0 15,6 1 0-15,-10-10 0 16,22 14 0-16,-9-10 0 16,3 2 0-16,-2-3 0 15,3 1 0-15,-3 1 0 16,-3-3 0-16,1 2 0 15,-12-4 0-15,13 6 0 16,-13-6 0-16,0 0 0 16,0 0 0-16,1-9 0 15,-4-1 0-15,1-3 0 16,-1-7 0-16,2-5 0 16,0-5 0-16,3-8 0 0,1-4 0 15,4-4 0-15,2-2 0 16,3 2 0-16,1 3 0 15,2 4 0-15,-1 6 0 16,1 7 0-16,0 8 0 16,-4 6 0-16,-1 7 0 15,0 3 0-15,-10 2 0 16,15 7 0-16,-8 2 0 16,-1 1 0-16,0 11 0 15,-4-11 0-15,7 9 0 16,-9-7-117-16,5 6-127 15,-9-8-6-15</inkml:trace>
          <inkml:trace contextRef="#ctx0" brushRef="#br0" timeOffset="30220.9662">795 2096 1023 0,'0'0'0'15,"-1"30"0"-15,5-4 0 16,5-24 0-16,7-3 0 16,4-1 0-16,7-2 0 0,3-2 0 15,6-2 0 1,-2 6 0-16,-2-12 0 15,3 5 0-15,-11-5-137 16,0 8-110-16</inkml:trace>
        </inkml:traceGroup>
        <inkml:traceGroup>
          <inkml:annotationXML>
            <emma:emma xmlns:emma="http://www.w3.org/2003/04/emma" version="1.0">
              <emma:interpretation id="{33B75AEB-F94A-4208-A14A-A8493FE03938}" emma:medium="tactile" emma:mode="ink">
                <msink:context xmlns:msink="http://schemas.microsoft.com/ink/2010/main" type="inkWord" rotatedBoundingBox="3240,9975 4187,9932 4215,10562 3269,10605"/>
              </emma:interpretation>
              <emma:one-of disjunction-type="recognition" id="oneOf7">
                <emma:interpretation id="interp35" emma:lang="en-US" emma:confidence="0">
                  <emma:literal>Tot</emma:literal>
                </emma:interpretation>
                <emma:interpretation id="interp36" emma:lang="en-US" emma:confidence="0">
                  <emma:literal>not</emma:literal>
                </emma:interpretation>
                <emma:interpretation id="interp37" emma:lang="en-US" emma:confidence="0">
                  <emma:literal>To</emma:literal>
                </emma:interpretation>
                <emma:interpretation id="interp38" emma:lang="en-US" emma:confidence="0">
                  <emma:literal>Ton</emma:literal>
                </emma:interpretation>
                <emma:interpretation id="interp39" emma:lang="en-US" emma:confidence="0">
                  <emma:literal>Viol</emma:literal>
                </emma:interpretation>
              </emma:one-of>
            </emma:emma>
          </inkml:annotationXML>
          <inkml:trace contextRef="#ctx0" brushRef="#br0" timeOffset="40399.9843">1940 1976 935 0,'0'0'88'16,"21"3"-88"-16,-11-2 0 16,12-5 0-16,-2 0 0 15,10 1 0-15,5-1 0 0,6-2 0 16,4 0 0-16,5 0 0 16,2-1 0-16,2-1 0 15,3 0 0 1,-2 0 0-16,-1 0 0 15,-1 0 0-15,-1-1 0 0,-4 1 0 16,-3 0 0-16,-3 0 0 16,-3 1 0-16,-5 2 0 15,-6-2 0-15,-6 3 0 16,-5 1 0-16,-6 0 0 16,-5 17 0-16,-6-14 0 15,0 0 0-15,-15-10-172 16,6 11-77-16,-9-8-5 0</inkml:trace>
          <inkml:trace contextRef="#ctx0" brushRef="#br0" timeOffset="44975.4648">2013 2258 1023 0,'0'0'0'0,"0"0"0"15,0 0 0-15,0 0 0 16,0 0 0-16,1 9 0 0,-1-9 0 16,0 0 0-16,4 13 0 15,-3-3 0 1,2 2 0-16,-1 3 0 0,1 2 0 15,0 4 0-15,1 0 0 16,-1 1 0-16,-1-1 0 16,1-3 0-16,-2-2 0 15,1-1 0-15,0-3 0 16,-2-12 0-16,2 14 0 16,-2-14 0-16,0 0 0 15,0 0 0-15,0 0 0 16,11-13 0-16,-5-1 0 0,2-3 0 15,2-5 0 1,3-2 0-16,2-6 0 16,0 0 0-16,1 2 0 15,-1 2 0-15,-1 5 0 0,-2 3 0 16,-1 6 0-16,-2 2 0 16,-9 10 0-16,10-6 0 15,-10 6 0-15,0 0 0 16,12 6 0-16,-12-6 0 15,0 0 0-15,-6 9-158 16,7 0-90-16</inkml:trace>
          <inkml:trace contextRef="#ctx0" brushRef="#br0" timeOffset="45498.3332">2387 2276 1023 0,'0'0'0'16,"-7"15"0"-16,2-5 0 15,-3 4 0-15,0 0 0 0,-1 5 0 16,1 1 0-16,0 0 0 16,0 0 0-16,2-1 0 15,2 0 0-15,1-3 0 16,2-2 0-16,3-5 0 15,-2-9 0-15,14 6 0 16,-2-11 0-16,4-6 0 16,1-5 0-16,1-4 0 15,1-4 0-15,-1-3 0 16,-3-3 0-16,-3 0 0 16,-3 4 0-16,-5 4 0 15,-4 4 0-15,-2 6 0 16,2 12 0-16,-12-8 0 0,2 12 0 15,2 9 0-15,10 2 0 16,-17-8 0-16,8 9 0 16,-7-10-168-1,9 6-75-15</inkml:trace>
          <inkml:trace contextRef="#ctx0" brushRef="#br0" timeOffset="46014.2803">2645 2059 1023 0,'0'0'0'0,"0"0"0"16,0 0 0-1,0 0 0-15,-8 12 0 16,4-2 0-16,0 4 0 16,-1 4 0-16,0 3 0 0,0 5 0 15,-1 3 0-15,0 5 0 16,-1 0 0-16,1 1 0 16,-1 0 0-16,1 0 0 15,-1-2 0-15,1 1 0 16,-4-15 0-16,9-1 0 15,1-18-156-15,0 0-99 16</inkml:trace>
        </inkml:traceGroup>
        <inkml:traceGroup>
          <inkml:annotationXML>
            <emma:emma xmlns:emma="http://www.w3.org/2003/04/emma" version="1.0">
              <emma:interpretation id="{70B444B4-65CA-49FA-B45A-CCCE9AB5478C}" emma:medium="tactile" emma:mode="ink">
                <msink:context xmlns:msink="http://schemas.microsoft.com/ink/2010/main" type="inkWord" rotatedBoundingBox="5241,10195 6226,10150 6240,10474 5255,10519"/>
              </emma:interpretation>
              <emma:one-of disjunction-type="recognition" id="oneOf8">
                <emma:interpretation id="interp40" emma:lang="en-US" emma:confidence="1">
                  <emma:literal>time</emma:literal>
                </emma:interpretation>
                <emma:interpretation id="interp41" emma:lang="en-US" emma:confidence="0">
                  <emma:literal>tine</emma:literal>
                </emma:interpretation>
                <emma:interpretation id="interp42" emma:lang="en-US" emma:confidence="0">
                  <emma:literal>Time</emma:literal>
                </emma:interpretation>
                <emma:interpretation id="interp43" emma:lang="en-US" emma:confidence="0">
                  <emma:literal>tinne</emma:literal>
                </emma:interpretation>
                <emma:interpretation id="interp44" emma:lang="en-US" emma:confidence="0">
                  <emma:literal>dime</emma:literal>
                </emma:interpretation>
              </emma:one-of>
            </emma:emma>
          </inkml:annotationXML>
          <inkml:trace contextRef="#ctx0" brushRef="#br0" timeOffset="332026.4651">3942 2228 1023 0,'0'0'0'0,"0"0"0"16,0 0 0-16,0 0 0 16,0 0 0-16,0-9 0 15,0 9 0-15,12 0 0 16,-1-1 0-16,0 0 0 15,4 0 0-15,3 1 0 16,3-2 0-16,1 0 0 16,2-1 0-16,-13-5 0 15,19 8 0-15,-8-6 0 16,6 5-192-16,-9-7-57 0</inkml:trace>
          <inkml:trace contextRef="#ctx0" brushRef="#br0" timeOffset="331750.2726">4104 2158 1023 0,'0'0'0'0,"0"0"0"0,-1-11 0 16,1 11 0-16,-14 15 0 15,6-5 0-15,-1 4 0 16,-1 3 0-16,-1 0 0 15,1 3 0-15,-2 1 0 16,2 0 0-16,0 2 0 16,1-2 0-16,2 0 0 15,1-2 0-15,3-1 0 16,4-5 0-16,3-3 0 0,-4-10 0 16,18 10 0-1,-4-9 0-15,4-5 0 16,3-3 0-16,0-2 0 15,1-2 0-15,-1-16 0 0,1 20 0 16,-10-11 0-16,2 10-161 16,-14-8-91-16,0 16-3 15</inkml:trace>
          <inkml:trace contextRef="#ctx0" brushRef="#br0" timeOffset="332258.6299">4326 2177 1023 0,'0'0'0'15,"3"13"0"-15,-3-13 0 16,-4 12 0-16,4-12 0 16,0 16 0-16,1-6 0 15,-1 2 0-15,2 1 0 16,-1 2 0-16,-1-1 0 15,0 0 0-15,-1-1 0 16,1-13 0-16,0 10 0 16,0-10 0-16,0 0-169 15,-16-1-82-15,16 1-3 0</inkml:trace>
          <inkml:trace contextRef="#ctx0" brushRef="#br0" timeOffset="332445.7166">4360 2078 1023 0,'0'0'0'0,"0"0"0"15,0 0 0-15,-2 10 0 16,2-10 0-16,0 0 0 16,-7 12 0-16,7-12 0 15,0 0 0-15,0 0-173 16,0 0-78-16,0 0-6 0</inkml:trace>
          <inkml:trace contextRef="#ctx0" brushRef="#br0" timeOffset="333070.9324">4519 2123 1023 0,'0'18'0'0,"-6"-6"0"16,1-1 0-16,-2 2 0 15,1 2 0-15,-2 1 0 0,0 2 0 16,0 1 0-16,0 0 0 16,1-2 0-1,1-3 0-15,1-2 0 16,1-3 0-16,4-9 0 0,0 0 0 15,0 0 0-15,3-9 0 16,4-3 0-16,2-2 0 16,3-2 0-16,1 0 0 15,1 1 0-15,0 1 0 16,0 3 0-16,-1 3 0 16,-1 5 0-16,-2 2 0 15,-10 1 0-15,15 5 0 0,-15-5 0 16,9 13 0-16,-7-4 0 15,-3 2 0 1,-1 0 0-16,-2 0 0 16,0 1 0-16,-1-1 0 15,5-11 0-15,-10 14 0 0,10-14 0 16,0 0 0-16,0 0 0 16,0 0 0-16,5-14 0 15,4 4 0-15,2 1 0 16,2-1 0-16,3 1 0 15,1 1 0-15,-1 3 0 16,0 3 0-16,-2 3 0 16,-2 4 0-16,-3 3 0 0,-3 2 0 15,-4 3 0 1,-2 3 0-16,-2-2 0 16,2-14 0-16,-7 22 0 15,-4-15 0-15,6 4-172 0,-6-14-82 16,11 3 0-16</inkml:trace>
          <inkml:trace contextRef="#ctx0" brushRef="#br0" timeOffset="333490.8076">4854 2211 1023 0,'2'14'0'16,"-2"-14"0"-16,0 0 0 16,-5 13 0-16,5-13 0 0,0 0 0 15,0 0 0-15,0 0 0 16,13 2 0-16,-13-2 0 16,18-14 0-16,-9 5 0 15,2-3 0-15,-3 0 0 16,-3-2 0-16,0 0 0 15,-6 4 0-15,1 10 0 16,-9-12 0-16,0 11 0 16,-6 3 0-16,0 5 0 15,-1 3 0-15,-2 4 0 16,3 1 0-16,1 2 0 16,1 2 0-16,5 1 0 15,3 0 0-15,5 2 0 0,4-1 0 16,5-1 0-16,6 1 0 15,8-2 0-15,-3-13 0 16,9-2 0-16,-4-13-220 16,3-5-51-16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54.63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18916D5-180D-43D4-9542-F4D977D834D2}" emma:medium="tactile" emma:mode="ink">
          <msink:context xmlns:msink="http://schemas.microsoft.com/ink/2010/main" type="inkDrawing" rotatedBoundingBox="19767,10514 19821,12013 19778,12015 19725,10516" semanticType="callout" shapeName="Other">
            <msink:sourceLink direction="with" ref="{E88B4D3A-50A7-4544-8D2D-2CF431EB078A}"/>
            <msink:sourceLink direction="with" ref="{17FC2490-F057-4618-AE2C-EEC58957B771}"/>
          </msink:context>
        </emma:interpretation>
      </emma:emma>
    </inkml:annotationXML>
    <inkml:trace contextRef="#ctx0" brushRef="#br0">0 0 1023 0,'-1'35'0'0,"0"7"0"15,9 9 0-15,-5 5 0 16,2 5 0-16,1 3 0 16,2 4 0-16,-3 1 0 15,4 4 0-15,-2-1 0 16,-2 0 0-16,0-3 0 16,1 3 0-16,-2-3 0 15,-3-2 0-15,0-2 0 0,-3-1 0 16,-1-5 0-16,-1 2 0 15,-1-7 0-15,1-5 0 16,0-4 0-16,1-5 0 16,4-6 0-16,-1-6 0 15,2-7 0-15,0-7 0 16,1-1 0-16,-3-13 0 16,6 12 0-16,-6-12 0 15,0 0 0-15,0 0 0 16,0 0 0-16,10-4 0 15,-10 4 0-15,0 0 0 16,0 0 0-16,-5-17 0 16,5 17 0-16,5-21-235 0,-2 11-19 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8:08.36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2B7E684-6576-4644-91F0-163838C496FC}" emma:medium="tactile" emma:mode="ink">
          <msink:context xmlns:msink="http://schemas.microsoft.com/ink/2010/main" type="writingRegion" rotatedBoundingBox="3252,11258 8639,10840 8819,13163 3432,13581"/>
        </emma:interpretation>
      </emma:emma>
    </inkml:annotationXML>
    <inkml:traceGroup>
      <inkml:annotationXML>
        <emma:emma xmlns:emma="http://www.w3.org/2003/04/emma" version="1.0">
          <emma:interpretation id="{A1F36805-1414-4A2E-947D-55A539D5DC74}" emma:medium="tactile" emma:mode="ink">
            <msink:context xmlns:msink="http://schemas.microsoft.com/ink/2010/main" type="paragraph" rotatedBoundingBox="3669,11226 5115,11194 5127,11716 3680,11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B3771D-9A78-46C6-8D41-AD21B0B2DDD3}" emma:medium="tactile" emma:mode="ink">
              <msink:context xmlns:msink="http://schemas.microsoft.com/ink/2010/main" type="line" rotatedBoundingBox="3669,11226 5115,11194 5127,11716 3680,11748"/>
            </emma:interpretation>
          </emma:emma>
        </inkml:annotationXML>
        <inkml:traceGroup>
          <inkml:annotationXML>
            <emma:emma xmlns:emma="http://www.w3.org/2003/04/emma" version="1.0">
              <emma:interpretation id="{46AA0356-E4C8-4C2C-B488-0119BD427726}" emma:medium="tactile" emma:mode="ink">
                <msink:context xmlns:msink="http://schemas.microsoft.com/ink/2010/main" type="inkWord" rotatedBoundingBox="3669,11226 5115,11194 5127,11716 3680,11748"/>
              </emma:interpretation>
              <emma:one-of disjunction-type="recognition" id="oneOf0">
                <emma:interpretation id="interp0" emma:lang="en-US" emma:confidence="0">
                  <emma:literal>Na=0</emma:literal>
                </emma:interpretation>
                <emma:interpretation id="interp1" emma:lang="en-US" emma:confidence="0">
                  <emma:literal>NA =0</emma:literal>
                </emma:interpretation>
                <emma:interpretation id="interp2" emma:lang="en-US" emma:confidence="0">
                  <emma:literal>NA =</emma:literal>
                </emma:interpretation>
                <emma:interpretation id="interp3" emma:lang="en-US" emma:confidence="0">
                  <emma:literal>NA=0</emma:literal>
                </emma:interpretation>
                <emma:interpretation id="interp4" emma:lang="en-US" emma:confidence="0">
                  <emma:literal>NA €0</emma:literal>
                </emma:interpretation>
              </emma:one-of>
            </emma:emma>
          </inkml:annotationXML>
          <inkml:trace contextRef="#ctx0" brushRef="#br0">-1689-1367 1023 0,'0'0'0'16,"15"-19"0"-16,-3 2 0 15,1 14 0-15,1-2 0 16,4 1 0-16,1 1 0 16,-1 0 0-16,1 1 0 15,-1 0 0-15,-2 2 0 16,-2 0 0-16,-3-1 0 15,-11 1 0-15,15 2 0 0,-15-2 0 16,4 24 0-16,-4-24 0 16,0 0 0-16,0 0-172 15,-9 14-63-15</inkml:trace>
          <inkml:trace contextRef="#ctx0" brushRef="#br0" timeOffset="371.9758">-1686-1271 1023 0,'0'0'0'0,"0"0"0"16,0 0 0-16,0 0 0 15,0 0 0-15,15 0 0 16,-5-2 0-16,2-3 0 16,4 2 0-16,0-1 0 15,2-1 0-15,-1 1 0 16,-1 0 0-16,0 1 0 15,-3 1 0-15,0 1 0 0,-3 1 0 16,-10 0 0-16,9 1 0 16,-9-1 0-16,0 0-171 15,16 11-64-15</inkml:trace>
          <inkml:trace contextRef="#ctx0" brushRef="#br0" timeOffset="881.8577">-1181-1426 1023 0,'-1'10'0'0,"-9"-7"0"16,1 11 0-16,1 0 0 15,2 1 0-15,-1 4 0 16,2-1 0-16,1 2 0 16,1-3 0-16,4 0 0 15,4-2 0-15,3-2 0 16,2-3 0-16,7-1 0 15,1-4 0-15,5-4 0 16,0-3 0-16,4-5 0 16,1-2 0-16,-2-5 0 15,-3-5 0-15,-6-4 0 16,-5-2 0-16,-8 1 0 0,-6-1 0 16,-7 2 0-16,-8 2 0 15,-4 4 0-15,-4 4 0 16,-1 6 0-16,0 3 0 15,0 4 0-15,3 2 0 16,5 3 0-16,2 0 0 16,12 8 0-16,4-13 0 15,2 13 0-15,-2-13-197 0,23 4-58 16</inkml:trace>
          <inkml:trace contextRef="#ctx0" brushRef="#br0" timeOffset="-814.107">-2017-1065 1023 0,'0'0'0'0,"0"0"0"15,0 0 0-15,0 0 0 16,0 0 0-16,0 0 0 16,0 0 0-16,-4-11 0 15,4 1 0-15,3-1 0 16,1-3 0-16,-2-1 0 16,1-1 0-16,2 0 0 15,-1 0 0-15,0 1 0 16,-1 1 0-16,-1 2 0 15,1 2 0-15,1 0 0 16,-4 10 0-16,9-14 0 0,-9 14 0 16,8-12 0-16,-8 12 0 15,0 0 0-15,11-9 0 16,-11 9 0-16,0 0 0 16,10 1 0-16,-10-1 0 15,8 9 0-15,-8-9 0 16,13 17 0-16,-6-5 0 15,-1 0 0-15,1 3 0 16,2 2 0-16,-3-2 0 16,1 2 0-16,-4 0 0 15,2-1 0-15,-1-2 0 16,-1-1 0-16,-1-2 0 16,-2-11 0-16,1 39 0 0,-1-39 0 15,0 0 0-15,-12-4-178 16,12 4-63-16</inkml:trace>
          <inkml:trace contextRef="#ctx0" brushRef="#br0" timeOffset="-535.1239">-2013-1164 1023 0,'0'0'0'0,"0"0"0"0,0 0 0 16,0 0 0-16,0 0 0 15,0 0 0-15,10-5 0 16,-10 5 0 0,18 1 0-16,-7 0 0 0,2 1 0 15,0-2 0-15,2 0 0 16,-6-2 0-16,9 5 0 15,-8-8 0-15,5 6-186 16,-15-1-56-16</inkml:trace>
          <inkml:trace contextRef="#ctx0" brushRef="#br0" timeOffset="-2250.2859">-2390-1514 894 0,'0'0'129'0,"0"0"-129"15,-5-12 0-15,5 12 0 16,0 0 0-16,0 0 0 15,-4 15 0-15,4-3 0 16,-1 2 0-16,1 4 0 16,0 4 0-16,-1 2 0 0,1 2 0 15,0 1 0-15,0 0 0 16,0 0 0-16,2 0 0 16,-2-1 0-16,2-3 0 15,-2-2 0-15,1-3 0 16,-1-3 0-16,1-3 0 15,0-3 0-15,-1-9 0 16,0 0 0-16,0 0 0 16,0 0 0-16,2-14 0 15,3 5-168-15,-11-11-71 16</inkml:trace>
          <inkml:trace contextRef="#ctx0" brushRef="#br0" timeOffset="-1504.7706">-2444-1555 1023 0,'0'0'0'0,"0"0"0"16,0 0 0 0,2 9 0-16,-2-9 0 0,0 0 0 15,0 0 0-15,11 10 0 16,-11-10 0-16,11 11 0 15,-11-11 0-15,18 17 0 16,-8-7 0-16,0 2 0 16,4 2 0-16,-2 2 0 15,2 2 0-15,1 0 0 16,0 0 0-16,0 2 0 16,-1 0 0-16,-1 0 0 15,1 0 0-15,-2-1 0 0,0-1 0 16,-1 0 0-16,-1 0 0 15,-1 0 0 1,1-4 0-16,-2 0 0 16,-2-1 0-16,1-3 0 0,-7-10 0 15,9 12 0-15,-9-12 0 16,0 0 0-16,0 0 0 16,11-2 0-16,-11 2 0 15,6-13 0-15,-1 2 0 16,-3 0 0-16,2-4 0 15,0-2 0-15,2-2 0 16,-2-2 0-16,0-4 0 16,-1-1 0-16,0-1 0 15,0 0 0-15,0 1 0 16,-2 3 0-16,0 1 0 16,-1 5 0-16,0 3 0 15,0 5 0-15,0 9 0 0,-1-9 0 16,1 9 0-16,0 0 0 15,0 0 0-15,0 0 0 16,6 17 0-16,-6-17 0 16,6 12-159-16,-6-12-84 15,11 6-7-15</inkml:trace>
        </inkml:traceGroup>
      </inkml:traceGroup>
    </inkml:traceGroup>
    <inkml:traceGroup>
      <inkml:annotationXML>
        <emma:emma xmlns:emma="http://www.w3.org/2003/04/emma" version="1.0">
          <emma:interpretation id="{35F0553C-14C3-4D0A-8D23-307F2AFF29CF}" emma:medium="tactile" emma:mode="ink">
            <msink:context xmlns:msink="http://schemas.microsoft.com/ink/2010/main" type="paragraph" rotatedBoundingBox="3369,12770 8756,12352 8819,13163 3432,135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A665C7-6590-4D45-8B2B-11973F8417DA}" emma:medium="tactile" emma:mode="ink">
              <msink:context xmlns:msink="http://schemas.microsoft.com/ink/2010/main" type="line" rotatedBoundingBox="3369,12770 8756,12352 8819,13163 3432,13581"/>
            </emma:interpretation>
          </emma:emma>
        </inkml:annotationXML>
        <inkml:traceGroup>
          <inkml:annotationXML>
            <emma:emma xmlns:emma="http://www.w3.org/2003/04/emma" version="1.0">
              <emma:interpretation id="{3E8B2BCD-AF8D-4760-A41B-3D7935DE3999}" emma:medium="tactile" emma:mode="ink">
                <msink:context xmlns:msink="http://schemas.microsoft.com/ink/2010/main" type="inkWord" rotatedBoundingBox="3386,12985 4567,12893 4612,13473 3431,13564"/>
              </emma:interpretation>
              <emma:one-of disjunction-type="recognition" id="oneOf1">
                <emma:interpretation id="interp5" emma:lang="en-US" emma:confidence="0">
                  <emma:literal>Nat</emma:literal>
                </emma:interpretation>
                <emma:interpretation id="interp6" emma:lang="en-US" emma:confidence="0">
                  <emma:literal>NA =</emma:literal>
                </emma:interpretation>
                <emma:interpretation id="interp7" emma:lang="en-US" emma:confidence="0">
                  <emma:literal>Na =</emma:literal>
                </emma:interpretation>
                <emma:interpretation id="interp8" emma:lang="en-US" emma:confidence="0">
                  <emma:literal>NAs</emma:literal>
                </emma:interpretation>
                <emma:interpretation id="interp9" emma:lang="en-US" emma:confidence="0">
                  <emma:literal>NIA =</emma:literal>
                </emma:interpretation>
              </emma:one-of>
            </emma:emma>
          </inkml:annotationXML>
          <inkml:trace contextRef="#ctx0" brushRef="#br0" timeOffset="99528.461">-2346 662 743 0,'0'9'233'16,"-9"-6"-186"-16,9-3-47 15,0 0 0-15,0 0 0 16,0 0 0-16,0 0 0 16,0 0 0-16,0-14 0 15,5 2 0-15,1-2 0 16,2-5 0-16,1-2 0 15,0-3 0-15,2 1 0 16,0 1 0-16,-2 1 0 16,-1 5 0-16,-1 2 0 15,-7 14 0-15,13-14 0 0,-13 14 0 16,9 6 0-16,-4 4 0 16,-1 0 0-1,1 2 0-15,1 4 0 0,0 1 0 16,1 0 0-16,0 3 0 15,0-1 0-15,1 2 0 16,0-1 0-16,-1 1 0 16,-1-1 0-16,-1 0 0 15,-1-6 0-15,2 5 0 16,-6-19 0-16,-2 21-119 16,-7-20-122-16,9-1-1 0</inkml:trace>
          <inkml:trace contextRef="#ctx0" brushRef="#br0" timeOffset="99777.4093">-2334 616 912 0,'0'0'111'15,"-5"-14"-111"-15,5 14 0 16,10-7 0-16,0 5 0 15,3 0 0-15,2-2 0 16,3 1 0-16,1 0 0 0,1-1 0 16,4 4 0-1,3 1 0-15,-10-7 0 16,7 7 0-16,-11-6-127 16,6 5-115-16,-19 0-6 0</inkml:trace>
          <inkml:trace contextRef="#ctx0" brushRef="#br0" timeOffset="98229.0459">-2635 197 848 0,'2'9'175'0,"-2"-9"-175"16,0 0 0-16,-9 10 0 15,11 3 0-15,-4-1 0 0,2 5 0 16,-1 3 0-16,-1 6 0 16,0 3 0-16,-1 4 0 15,-1 2 0-15,0 2 0 16,-1 1 0-16,0-2 0 15,-1-4 0-15,2-2 0 16,-1-5 0-16,3-5 0 16,-2-4 0-16,3-4 0 15,1-12 0-15,-1 13 0 16,1-13 0-16,0 0 0 16,0 0 0-16,0 0 0 15,0 0 0-15,0 0 0 16,0 0 0-16,10 1 0 0,-8 16 0 15,-3-28 0-15,1 11 0 16,3-20-93-16,4 11-145 16,-12-11-4-1</inkml:trace>
          <inkml:trace contextRef="#ctx0" brushRef="#br0" timeOffset="98960.7984">-2688 265 696 0,'0'0'233'16,"0"0"-139"-16,5-10-94 15,-5 10 0-15,0 0 0 16,-6-9 0-16,6 9 0 16,0 0 0-16,0 0 0 15,9-7 0-15,-9 7 0 16,0 0 0-16,0 0 0 16,0 0 0-16,0 0 0 15,11 8 0-15,-11-8 0 0,0 0 0 16,0 0 0-1,7 11 0-15,-7-11 0 16,5 10 0-16,-5-10 0 16,7 14 0-16,-2-4 0 0,0 4 0 15,2 1 0-15,0 2 0 16,0 5 0-16,0 1 0 16,2 1 0-16,0 2 0 15,0-3 0-15,-1-2 0 16,0-1 0-16,0-3 0 15,0-6 0-15,-1-2 0 16,-7-9 0-16,13 8 0 16,-13-8 0-16,13-7 0 15,-13 7 0-15,15-19 0 16,-7 3 0-16,0 0 0 16,0-4 0-16,2-2 0 15,-1-2 0-15,0-1 0 0,1-2 0 16,-3 0 0-16,0 1 0 15,-1 0 0-15,0 4 0 16,-3 3 0-16,0 3 0 16,-2 5 0-16,-1 11 0 15,0-10 0-15,0 10 0 16,0 0 0-16,0 0 0 16,0 0 0-16,-5 14 0 15,7-1 0-15,-2-13 0 16,15 11 0-16,-15-11-105 15,21 9-141-15,-21-9-4 16,26 7-4-16</inkml:trace>
          <inkml:trace contextRef="#ctx0" brushRef="#br0" timeOffset="100514.9007">-1801 391 1023 0,'0'0'0'0,"0"0"0"16,16-11 0 0,-2 8 0-16,1 0 0 0,4-1 0 15,0 2 0-15,2 1 0 16,-1 1 0-16,0 2 0 15,-2 1 0-15,-1 0 0 16,-3 1 0-16,-2 1 0 16,-3-3 0-16,-9-2 0 15,13 7 0-15,-13-7 0 16,0 0-157-16,0 0-91 0</inkml:trace>
          <inkml:trace contextRef="#ctx0" brushRef="#br0" timeOffset="100176.8744">-1854 263 1023 0,'0'0'0'0,"12"-1"0"15,0 1 0-15,6-2 0 16,2 1 0-16,4-1 0 15,3-1 0-15,-1-1 0 16,2 0 0-16,-1 0 0 16,-1 0 0-16,-1 2 0 15,-5-1 0-15,-2 2 0 16,-4 0 0-16,-4 4 0 16,1 2 0-16,-11-5 0 0,0 0 0 15,-11 1-142-15,11-1-97 16</inkml:trace>
        </inkml:traceGroup>
        <inkml:traceGroup>
          <inkml:annotationXML>
            <emma:emma xmlns:emma="http://www.w3.org/2003/04/emma" version="1.0">
              <emma:interpretation id="{55E6F95B-BEA7-4546-9066-3C2AED114866}" emma:medium="tactile" emma:mode="ink">
                <msink:context xmlns:msink="http://schemas.microsoft.com/ink/2010/main" type="inkWord" rotatedBoundingBox="5443,12847 7421,12693 7466,13268 5487,13421"/>
              </emma:interpretation>
              <emma:one-of disjunction-type="recognition" id="oneOf2">
                <emma:interpretation id="interp10" emma:lang="en-US" emma:confidence="0">
                  <emma:literal>-Dance</emma:literal>
                </emma:interpretation>
                <emma:interpretation id="interp11" emma:lang="en-US" emma:confidence="0">
                  <emma:literal>-Dare</emma:literal>
                </emma:interpretation>
                <emma:interpretation id="interp12" emma:lang="en-US" emma:confidence="0">
                  <emma:literal>-Dane</emma:literal>
                </emma:interpretation>
                <emma:interpretation id="interp13" emma:lang="en-US" emma:confidence="0">
                  <emma:literal>~DABC</emma:literal>
                </emma:interpretation>
                <emma:interpretation id="interp14" emma:lang="en-US" emma:confidence="0">
                  <emma:literal>-Dang</emma:literal>
                </emma:interpretation>
              </emma:one-of>
            </emma:emma>
          </inkml:annotationXML>
          <inkml:trace contextRef="#ctx0" brushRef="#br0" timeOffset="105601.5082">69 57 1023 0,'0'0'0'0,"0"9"0"16,0-9 0-16,-6 18 0 15,3-4 0-15,1 2 0 16,-1 3 0-16,1 2 0 16,-2 1 0-16,1 2 0 15,-1 0 0-15,-1-1 0 16,0-1 0-16,-2-1 0 16,1-3 0-16,0-1 0 15,0-5 0-15,1-1 0 16,5-11 0-16,0 0 0 15,0 0 0-15,0 0 0 0,0 0 0 16,-5-11 0-16,8-1 0 16,2-1 0-1,0-4 0-15,1-1 0 16,2-2 0-16,1-1 0 0,1-4 0 16,0 0 0-16,0 0 0 15,2 0 0-15,-1 2 0 16,0 0 0-16,0 3 0 15,0 2 0-15,0 4 0 16,2 1 0-16,-3 3 0 16,2 2 0-16,0 3 0 15,-2 3 0-15,-1 3 0 16,0 2 0-16,1 4 0 16,-2 5 0-16,2 2 0 15,-2 4 0-15,0 4 0 16,2 3 0-16,-1 1 0 15,-2 2 0-15,-1 1 0 0,-2-1 0 16,-4-1 0-16,-2-2 0 16,-3-3 0-16,-4-1 0 15,-4-4 0-15,-3-3 0 16,-3-2 0-16,-3-3 0 16,-2-4 0-16,2-4 0 15,-1-1 0-15,3-2 0 16,2-3 0-16,5-2 0 15,13 7 0-15,-15-14 0 16,15 14 0-16,11-14-145 16,2 11-98-16</inkml:trace>
          <inkml:trace contextRef="#ctx0" brushRef="#br0" timeOffset="106329.4527">304 527 1023 0,'0'0'0'15,"-14"12"0"-15,14-12 0 0,0 0 0 16,0 0 0-16,0-18 0 16,5 4 0-16,2-3 0 15,1-2 0-15,2-5 0 16,3-1 0-16,1-1 0 16,2-1 0-16,-2 3 0 15,0 1 0-15,1 4 0 16,-3 3 0-16,-2 6 0 0,0 3 0 15,-10 7 0-15,10 1 0 16,-10-1 0 0,4 13 0-16,-3-4 0 0,0 4 0 15,0 0 0-15,1 2 0 16,0 1 0-16,1 1 0 16,1 0 0-16,0 1 0 15,0-2 0-15,2-4 0 16,1 6 0-16,-7-18 0 15,-5 20-162-15,-6-20-81 16</inkml:trace>
          <inkml:trace contextRef="#ctx0" brushRef="#br0" timeOffset="106571.6239">295 399 1023 0,'12'-6'0'16,"1"7"0"-16,-13-1 0 15,26 9 0-15,-7-9 0 16,3-1 0-16,0 1 0 16,2-1 0-16,-1-2 0 15,-3-3 0-15,4 7 0 16,-11-7 0-16,4 7-165 0,-17-1-78 15</inkml:trace>
          <inkml:trace contextRef="#ctx0" brushRef="#br0" timeOffset="107277.2224">603 367 1023 0,'0'0'0'16,"0"11"0"-16,-18 0 0 15,18-1 0-15,0 3 0 16,0-1 0-16,0 2 0 16,0-2 0-16,-1-1 0 15,-1 0 0-15,2-11 0 16,-3 14 0-16,3-14 0 0,0 0 0 15,0 0 0-15,0 0 0 16,-5-16 0-16,8 2 0 16,0-2 0-16,4-3 0 15,0-2 0-15,2 0 0 16,-1 2 0-16,3 0 0 16,-3 4 0-16,1 3 0 15,-2 2 0-15,-7 10 0 16,16-9 0-16,-16 9 0 15,14-1 0-15,-14 1 0 16,15 6 0-16,-15-6 0 16,16 15 0-16,-11-6 0 15,0 2 0-15,-2 1 0 0,-2-1 0 16,-3 1 0-16,-1 0 0 16,-2 0 0-16,-1-2 0 15,6-10 0-15,-17 13 0 16,17-13 0-16,-15 7 0 15,15-7 0-15,-9-2 0 16,9 2 0-16,0 0 0 16,3-11 0-16,-3 11 0 15,11-7 0-15,-2 5 0 16,3 1 0-16,0 4 0 16,-2 2 0-16,2 2 0 15,-4 5 0-15,-1-1 0 0,-4 2 0 16,-4 0 0-16,-2 1 0 15,-5-2 0-15,-3 1 0 16,-2-1 0-16,0-2 0 16,-3-2 0-16,3-2 0 15,-4-6 0-15,17 0 0 16,-17 1 0-16,17-1-162 16,-6-11-84-16</inkml:trace>
          <inkml:trace contextRef="#ctx0" brushRef="#br0" timeOffset="175021.0201">1303 25 754 0,'0'0'224'0,"7"-10"-179"16,-7 10-45-16,2-11 0 15,-2 11 0-15,0 0 0 0,0 0 0 16,3-10 0-16,-3 10 0 16,-4-10 0-16,4 10 0 15,-10-9 0-15,10 9 0 16,-15-8 0-16,5 5 0 15,-1 0 0-15,-3 1 0 16,0 2 0-16,0 0 0 16,-2 3 0-16,1-1 0 15,-3 3 0-15,2 1 0 0,-3 2 0 16,3 2 0-16,-2 1 0 16,2 0 0-1,0 2 0-15,1 1 0 16,1 1 0-16,0 3 0 0,2-2 0 15,1 1 0-15,1 3 0 16,3-1 0-16,3 1 0 16,1-1 0-16,4-1 0 15,3-1 0-15,2 1 0 16,5-3 0-16,1-1 0 16,2 0 0-16,4-2 0 15,2-4 0-15,3-1 0 16,1-3 0-16,0-3 0 15,2-3 0-15,0-3 0 16,-2-1 0-16,-1-1 0 16,-2 0 0-16,-3-2 0 15,-3-1 0-15,1 6 0 0,-12-7 0 16,5 8-187-16,-11-10-60 16</inkml:trace>
          <inkml:trace contextRef="#ctx0" brushRef="#br0" timeOffset="261301.6542">-659 205 484 0,'0'0'232'0,"0"0"-5"16,0 0-147-16,0 0-80 16,0-10 0-16,0 1 0 15,0 9 0-15,0 0 0 16,0 0 0-16,0 0 0 16,0 0 0-16,0 0 0 15,0 0 0-15,0 0 0 16,10-7 0-16,-10 7 0 15,14-2 0-15,1 0 0 16,-1 1 0-16,3 0 0 16,4-2 0-16,1 1 0 0,-3 1 0 15,5-1 0-15,-3 0 0 16,2 0 0-16,-1 1 0 16,-2-1 0-16,-1 1 0 15,-3 1 0-15,2 0 0 16,-8-1 0-16,1 1 0 15,-11 0 0-15,0 0 0 16,0 0 0-16,0 0 0 16,0 0 0-16,0 0 0 15,0 0 0-15,6 11 0 16,-6-11 0-16,0 0 0 16,0 0 0-16,0 0 0 15,16 4-136-15,-16-14-128 0,0 10-11 16</inkml:trace>
        </inkml:traceGroup>
        <inkml:traceGroup>
          <inkml:annotationXML>
            <emma:emma xmlns:emma="http://www.w3.org/2003/04/emma" version="1.0">
              <emma:interpretation id="{76995AA3-6338-49DB-97A1-E29CCAF3A996}" emma:medium="tactile" emma:mode="ink">
                <msink:context xmlns:msink="http://schemas.microsoft.com/ink/2010/main" type="inkWord" rotatedBoundingBox="7738,12431 8756,12352 8807,13005 7789,13084">
                  <msink:destinationLink direction="with" ref="{817FF64A-C785-4051-B85F-E4431D633BDE}"/>
                  <msink:destinationLink direction="with" ref="{27C9F850-86BE-4C21-A356-7908D25016FD}"/>
                  <msink:destinationLink direction="to" ref="{C5CD7300-30A4-4F8F-B5D5-222DE7BBEAD5}"/>
                  <msink:destinationLink direction="to" ref="{62C65DF1-6BA9-40D6-A3CF-F08486F5E069}"/>
                </msink:context>
              </emma:interpretation>
              <emma:one-of disjunction-type="recognition" id="oneOf3">
                <emma:interpretation id="interp15" emma:lang="en-US" emma:confidence="0">
                  <emma:literal>l</emma:literal>
                </emma:interpretation>
                <emma:interpretation id="interp16" emma:lang="en-US" emma:confidence="0">
                  <emma:literal>1</emma:literal>
                </emma:interpretation>
                <emma:interpretation id="interp17" emma:lang="en-US" emma:confidence="0">
                  <emma:literal>¥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2</emma:literal>
                </emma:interpretation>
              </emma:one-of>
            </emma:emma>
          </inkml:annotationXML>
          <inkml:trace contextRef="#ctx0" brushRef="#br0" timeOffset="186137.7543">1676 296 1023 0,'0'0'0'15,"14"-10"0"-15,2-4 0 16,5 13 0-16,5 0 0 0,6 0 0 16,5-3 0-16,5 3 0 15,4-3 0 1,2 2 0-16,4-2 0 15,0 1 0-15,5 0 0 16,1-1 0-16,-1 1 0 0,-3-2 0 16,0 1 0-16,-1-2 0 15,-6 2 0-15,-1-2 0 16,-6 1 0-16,-6 0 0 16,-3 0 0-16,-4 1 0 15,-3 0 0-15,-8 2 0 16,-3 2 0-16,-3-1 0 15,-10 1 0-15,0 0 0 0,9 7 0 16,-9-7 0 0,-9 26 0-16,-2-28 0 15,11 2 0-15,-21 4-188 16,11 0-54-16,-10-9-5 0</inkml:trace>
          <inkml:trace contextRef="#ctx0" brushRef="#br0" timeOffset="184485.9822">2495-410 908 0,'0'0'115'0,"-12"-6"-115"16,12 6 0-16,-6 9 0 15,-1 5 0-15,-2 1 0 16,3 5 0-16,-6 3 0 16,2 2 0-16,-2 4 0 0,1 1 0 15,-3 0 0-15,2 1 0 16,-3-2 0-16,5-1 0 16,-2-5 0-16,2-2 0 15,1-5 0-15,3-3 0 16,2-3 0-16,4-10 0 15,-1 9 0-15,-9-15 0 16,10 6 0-16,9-11 0 16,1 6-173-16,-10-9-75 15</inkml:trace>
          <inkml:trace contextRef="#ctx0" brushRef="#br0" timeOffset="185014.1108">2456 87 1023 0,'0'0'0'16,"0"0"0"-16,-4-11 0 15,4 11 0-15,12-20 0 0,-4 6 0 16,5-5 0-16,1 0 0 15,0-2 0-15,2 1 0 16,-2 1 0-16,-1 5 0 16,-4 3 0-16,0 4 0 15,-9 7 0-15,0 0 0 16,0 0 0-16,7 17 0 16,-10-5 0-16,1 2 0 15,4 1 0-15,-2 2 0 0,1-2 0 16,-1 1 0-1,5 0 0-15,-2-4 0 16,1-1 0-16,2-2 0 0,-6-9 0 16,0 0 0-16,12 13 0 15,-12-13-21-15,0 0-216 16,0 0-3-16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04:10.08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E6F4751-CB0D-4FA0-8C24-B52AEA837EB5}" emma:medium="tactile" emma:mode="ink">
          <msink:context xmlns:msink="http://schemas.microsoft.com/ink/2010/main" type="writingRegion" rotatedBoundingBox="13939,10363 15412,8800 16049,9400 14577,10964">
            <msink:destinationLink direction="with" ref="{17CDA1E9-7901-495A-AAA3-FA37268F6B3F}"/>
          </msink:context>
        </emma:interpretation>
      </emma:emma>
    </inkml:annotationXML>
    <inkml:traceGroup>
      <inkml:annotationXML>
        <emma:emma xmlns:emma="http://www.w3.org/2003/04/emma" version="1.0">
          <emma:interpretation id="{70ADD3F3-94D9-4697-962E-D37BD7DD6F6A}" emma:medium="tactile" emma:mode="ink">
            <msink:context xmlns:msink="http://schemas.microsoft.com/ink/2010/main" type="paragraph" rotatedBoundingBox="13939,10363 15412,8800 16049,9400 14577,109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80B121-7ABA-4EA6-9603-9F9CBEB68CAA}" emma:medium="tactile" emma:mode="ink">
              <msink:context xmlns:msink="http://schemas.microsoft.com/ink/2010/main" type="line" rotatedBoundingBox="13939,10363 15412,8800 16049,9400 14577,10964"/>
            </emma:interpretation>
          </emma:emma>
        </inkml:annotationXML>
        <inkml:traceGroup>
          <inkml:annotationXML>
            <emma:emma xmlns:emma="http://www.w3.org/2003/04/emma" version="1.0">
              <emma:interpretation id="{F497F2FA-4110-4C34-9029-2B320A9D00CE}" emma:medium="tactile" emma:mode="ink">
                <msink:context xmlns:msink="http://schemas.microsoft.com/ink/2010/main" type="inkWord" rotatedBoundingBox="13939,10363 15412,8800 16049,9400 14577,10964"/>
              </emma:interpretation>
              <emma:one-of disjunction-type="recognition" id="oneOf0">
                <emma:interpretation id="interp0" emma:lang="en-US" emma:confidence="0">
                  <emma:literal>pipe</emma:literal>
                </emma:interpretation>
                <emma:interpretation id="interp1" emma:lang="en-US" emma:confidence="0">
                  <emma:literal>Pipe</emma:literal>
                </emma:interpretation>
                <emma:interpretation id="interp2" emma:lang="en-US" emma:confidence="0">
                  <emma:literal>pen</emma:literal>
                </emma:interpretation>
                <emma:interpretation id="interp3" emma:lang="en-US" emma:confidence="0">
                  <emma:literal>pip:</emma:literal>
                </emma:interpretation>
                <emma:interpretation id="interp4" emma:lang="en-US" emma:confidence="0">
                  <emma:literal>Pip:</emma:literal>
                </emma:interpretation>
              </emma:one-of>
            </emma:emma>
          </inkml:annotationXML>
          <inkml:trace contextRef="#ctx0" brushRef="#br0">1169-1007 806 0,'-24'12'217'0,"24"-12"-217"15,-22 17 0-15,6-8 0 16,1-3 0-16,15-6 0 0,-25 15 0 16,25-15 0-16,-19 13 0 15,19-13 0-15,0 0 0 16,0 0 0-1,-8 13 0-15,8-13 0 0,28 0 0 16,-6-4 0-16,5 0 0 16,4-2 0-16,4-2 0 15,5-2 0-15,2 0 0 16,-4-1 0-16,-1 1 0 16,0 3 0-16,-8-1 0 15,1 2 0-15,-8 2 0 16,-1 1 0-16,-21 3 0 15,20-1 0-15,-20 1 0 16,0 0 0-16,0 0 0 0,-5 17 0 16,5-17 0-1,-17 16 0-15,17-16 0 16,-19 18 0-16,19-18 0 0,-16 15 0 16,16-15 0-16,0 0 0 15,-6 16 0-15,6-16 0 16,0 0 0-16,0 0 0 15,22 27 0-15,-22-27 0 16,6 19-188-16,-6-19-63 16</inkml:trace>
          <inkml:trace contextRef="#ctx0" brushRef="#br0" timeOffset="1336.119">31 168 892 0,'0'0'131'0,"-4"37"-131"16,-3-16 0-16,5 13 0 16,-2-6 0-16,4 4 0 15,-3-1 0-15,4 1 0 0,-1-2 0 16,-3-1 0-16,3-4 0 16,0-4 0-16,-4-4 0 15,4-17 0-15,-5 20 0 16,5-20 0-16,0 0 0 15,0 0 0-15,0 0 0 16,-3-20 0-16,6 6 0 16,0-2 0-16,-1-7 0 15,-1-5 0-15,5 0 0 16,-1-8 0-16,1-1 0 16,4-4 0-16,0-1 0 15,1 0 0-15,3 2 0 16,3 6 0-16,-3 2 0 0,3 8 0 15,0 3 0-15,-2 5 0 16,0 4 0-16,1 5 0 16,-16 7 0-16,19-10 0 15,-19 10 0-15,17-2 0 16,-17 2 0-16,0 0 0 16,11 19 0-16,-8-2 0 15,0 2 0-15,0 3 0 16,-1 0 0-16,-4 3 0 15,1 0 0-15,-1-3 0 16,-2-1 0-16,-5-6 0 16,9-15 0-16,-22 19 0 15,6-12 0-15,-2-6 0 0,0 1 0 16,-1-2 0-16,1-2 0 16,-2-5 0-16,20 7 0 15,-30-10 0-15,30 10-153 16,-18-19-91-16</inkml:trace>
          <inkml:trace contextRef="#ctx0" brushRef="#br0" timeOffset="2335.9644">371-39 1023 0,'0'0'0'0,"13"11"0"15,-13-11 0 1,0 24 0-16,0-9 0 16,2-1 0-16,2 3 0 0,2 0 0 15,2 2 0-15,-2 2 0 16,4 4 0-16,2 3 0 16,-1 4 0-16,3 4 0 15,-4 2 0-15,2 0 0 16,-2 1 0-16,4 0 0 15,-7-3 0-15,2-1 0 16,-3-4 0-16,-3-3 0 16,-2-6 0-16,1-4 0 15,-5-3 0-15,3-15 0 16,0 0 0-16,0 0 0 16,-15-6 0-16,10-9 0 15,1-6 0-15,-2-5 0 0,2-8 0 16,2-4 0-16,-4-7 0 15,2 0 0-15,2-4 0 16,5 2 0-16,5 1 0 16,1 5 0-16,1 4 0 15,0 3 0-15,9 6 0 16,2 6 0-16,-2 5 0 16,4 0 0-16,-6 4 0 15,1 4 0-15,1 8 0 0,0 4 0 16,-19-3 0-1,23 26 0-15,-16-4 0 16,-6 6 0-16,-1 0 0 16,2 3 0-16,-7-1 0 0,-5-4 0 15,3-2 0-15,-7-5 0 16,3-4 0-16,11-15 0 16,-23 38 0-16,1-47 0 15,22 9 0-15,-29-28-150 16,21 11-92-16</inkml:trace>
          <inkml:trace contextRef="#ctx0" brushRef="#br0" timeOffset="1721.083">350 109 1023 0,'0'0'0'16,"0"0"0"-16,0 0 0 15,0 0 0-15,0 0 0 16,0 0 0-16,17 25 0 16,-14-11 0-16,-3-1 0 0,0 3 0 15,1 0 0-15,-2-1 0 16,2-2 0-16,-1-13 0 16,-1 21 0-1,-1 13 0-15,2-34 0 0,0 0 0 16,-18-16-158-16,18 16-83 15</inkml:trace>
          <inkml:trace contextRef="#ctx0" brushRef="#br0" timeOffset="2754.7893">768 98 1023 0,'0'0'0'15,"15"22"0"-15,-15-22 0 16,22 22 0 0,-8-15 0-16,2-5 0 0,3-4 0 15,0-4 0-15,5-4 0 16,2-2 0-16,1-4 0 16,0 0 0-16,-4-2 0 15,-4 0 0-15,-5 1 0 16,2-1 0-16,-12 0 0 15,-4 4 0-15,0 14 0 16,-17-20 0-16,2 17 0 16,-6 5 0-16,1 7 0 0,-7 4 0 15,0 6 0-15,2 8 0 16,8 2 0-16,3 4 0 16,5 0 0-16,12 1 0 15,2-1 0-15,5-2 0 16,11-3 0-16,7-36 0 15,13 29 0-15,-8-17 0 16,13 1-150-16,-10-17-101 16,10 3-2-16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54.61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BA788FC-7FBD-4FA1-AFF9-5DCA974167F4}" emma:medium="tactile" emma:mode="ink">
          <msink:context xmlns:msink="http://schemas.microsoft.com/ink/2010/main" type="writingRegion" rotatedBoundingBox="13775,11009 19611,10347 19913,13005 14077,13668"/>
        </emma:interpretation>
      </emma:emma>
    </inkml:annotationXML>
    <inkml:traceGroup>
      <inkml:annotationXML>
        <emma:emma xmlns:emma="http://www.w3.org/2003/04/emma" version="1.0">
          <emma:interpretation id="{DB3B5768-1E20-4578-98CE-CF4D50EE9DB0}" emma:medium="tactile" emma:mode="ink">
            <msink:context xmlns:msink="http://schemas.microsoft.com/ink/2010/main" type="paragraph" rotatedBoundingBox="14245,10956 19611,10347 19754,11605 14388,122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9B7F10B-C62D-4B84-9AAB-C8944D6072E5}" emma:medium="tactile" emma:mode="ink">
              <msink:context xmlns:msink="http://schemas.microsoft.com/ink/2010/main" type="line" rotatedBoundingBox="14245,10956 19611,10347 19713,11246 14347,11855"/>
            </emma:interpretation>
          </emma:emma>
        </inkml:annotationXML>
        <inkml:traceGroup>
          <inkml:annotationXML>
            <emma:emma xmlns:emma="http://www.w3.org/2003/04/emma" version="1.0">
              <emma:interpretation id="{76FCE27E-1840-44C7-8D21-95F08BFCC92D}" emma:medium="tactile" emma:mode="ink">
                <msink:context xmlns:msink="http://schemas.microsoft.com/ink/2010/main" type="inkWord" rotatedBoundingBox="14266,11146 15454,11011 15521,11603 14334,11738"/>
              </emma:interpretation>
              <emma:one-of disjunction-type="recognition" id="oneOf0">
                <emma:interpretation id="interp0" emma:lang="en-US" emma:confidence="0">
                  <emma:literal>NAs</emma:literal>
                </emma:interpretation>
                <emma:interpretation id="interp1" emma:lang="en-US" emma:confidence="0">
                  <emma:literal>NA =</emma:literal>
                </emma:interpretation>
                <emma:interpretation id="interp2" emma:lang="en-US" emma:confidence="0">
                  <emma:literal>Na =</emma:literal>
                </emma:interpretation>
                <emma:interpretation id="interp3" emma:lang="en-US" emma:confidence="0">
                  <emma:literal>YAP</emma:literal>
                </emma:interpretation>
                <emma:interpretation id="interp4" emma:lang="en-US" emma:confidence="0">
                  <emma:literal>NIA =</emma:literal>
                </emma:interpretation>
              </emma:one-of>
            </emma:emma>
          </inkml:annotationXML>
          <inkml:trace contextRef="#ctx0" brushRef="#br0">52 0 848 0,'2'9'175'0,"-2"-9"-175"16,0 0 0-16,-9 10 0 15,11 3 0-15,-4-1 0 0,2 5 0 16,-1 3 0-16,-1 6 0 16,0 3 0-16,-1 4 0 15,-1 2 0-15,0 2 0 16,-1 1 0-16,0-2 0 15,-1-4 0-15,2-2 0 16,-1-5 0-16,3-5 0 16,-2-4 0-16,3-4 0 15,1-12 0-15,-1 13 0 16,1-13 0-16,0 0 0 16,0 0 0-16,0 0 0 15,0 0 0-15,0 0 0 16,0 0 0-16,10 1 0 0,-8 16 0 15,-3-28 0-15,1 11 0 16,3-20-93-16,4 11-145 16,-12-11-4-1</inkml:trace>
          <inkml:trace contextRef="#ctx0" brushRef="#br0" timeOffset="1.0005">-1 68 696 0,'0'0'233'16,"0"0"-139"-16,5-10-94 15,-5 10 0-15,0 0 0 16,-6-9 0-16,6 9 0 16,0 0 0-16,0 0 0 15,9-7 0-15,-9 7 0 16,0 0 0-16,0 0 0 16,0 0 0-16,0 0 0 15,11 8 0-15,-11-8 0 0,0 0 0 16,0 0 0-1,7 11 0-15,-7-11 0 16,5 10 0-16,-5-10 0 16,7 14 0-16,-2-4 0 0,0 4 0 15,2 1 0-15,0 2 0 16,0 5 0-16,0 1 0 16,2 1 0-16,0 2 0 15,0-3 0-15,-1-2 0 16,0-1 0-16,0-3 0 15,0-6 0-15,-1-2 0 16,-7-9 0-16,13 8 0 16,-13-8 0-16,13-7 0 15,-13 7 0-15,15-19 0 16,-7 3 0-16,0 0 0 16,0-4 0-16,2-2 0 15,-1-2 0-15,0-1 0 0,1-2 0 16,-3 0 0-16,0 1 0 15,-1 0 0-15,0 4 0 16,-3 3 0-16,0 3 0 16,-2 5 0-16,-1 11 0 15,0-10 0-15,0 10 0 16,0 0 0-16,0 0 0 16,0 0 0-16,-5 14 0 15,7-1 0-15,-2-13 0 16,15 11 0-16,-15-11-105 15,21 9-141-15,-21-9-4 16,26 7-4-16</inkml:trace>
          <inkml:trace contextRef="#ctx0" brushRef="#br0" timeOffset="3.0023">341 465 743 0,'0'9'233'16,"-9"-6"-186"-16,9-3-47 15,0 0 0-15,0 0 0 16,0 0 0-16,0 0 0 16,0 0 0-16,0-14 0 15,5 2 0-15,1-2 0 16,2-5 0-16,1-2 0 15,0-3 0-15,2 1 0 16,0 1 0-16,-2 1 0 16,-1 5 0-16,-1 2 0 15,-7 14 0-15,13-14 0 0,-13 14 0 16,9 6 0-16,-4 4 0 16,-1 0 0-1,1 2 0-15,1 4 0 0,0 1 0 16,1 0 0-16,0 3 0 15,0-1 0-15,1 2 0 16,0-1 0-16,-1 1 0 16,-1-1 0-16,-1 0 0 15,-1-6 0-15,2 5 0 16,-6-19 0-16,-2 21-119 16,-7-20-122-16,9-1-1 0</inkml:trace>
          <inkml:trace contextRef="#ctx0" brushRef="#br0" timeOffset="4.0024">353 419 912 0,'0'0'111'15,"-5"-14"-111"-15,5 14 0 16,10-7 0-16,0 5 0 15,3 0 0-15,2-2 0 16,3 1 0-16,1 0 0 0,1-1 0 16,4 4 0-1,3 1 0-15,-10-7 0 16,7 7 0-16,-11-6-127 16,6 5-115-16,-19 0-6 0</inkml:trace>
          <inkml:trace contextRef="#ctx0" brushRef="#br0" timeOffset="4.0091">833 66 1023 0,'0'0'0'0,"12"-1"0"15,0 1 0-15,6-2 0 16,2 1 0-16,4-1 0 15,3-1 0-15,-1-1 0 16,2 0 0-16,-1 0 0 16,-1 0 0-16,-1 2 0 15,-5-1 0-15,-2 2 0 16,-4 0 0-16,-4 4 0 16,1 2 0-16,-11-5 0 0,0 0 0 15,-11 1-142-15,11-1-97 16</inkml:trace>
          <inkml:trace contextRef="#ctx0" brushRef="#br0" timeOffset="5.0034">886 194 1023 0,'0'0'0'0,"0"0"0"16,16-11 0 0,-2 8 0-16,1 0 0 0,4-1 0 15,0 2 0-15,2 1 0 16,-1 1 0-16,0 2 0 15,-2 1 0-15,-1 0 0 16,-3 1 0-16,-2 1 0 16,-3-3 0-16,-9-2 0 15,13 7 0-15,-13-7 0 16,0 0-157-16,0 0-91 0</inkml:trace>
        </inkml:traceGroup>
        <inkml:traceGroup>
          <inkml:annotationXML>
            <emma:emma xmlns:emma="http://www.w3.org/2003/04/emma" version="1.0">
              <emma:interpretation id="{82646802-675D-4628-9198-2D057C2BFCA3}" emma:medium="tactile" emma:mode="ink">
                <msink:context xmlns:msink="http://schemas.microsoft.com/ink/2010/main" type="inkWord" rotatedBoundingBox="16141,11057 16434,11023 16469,11332 16176,11365"/>
              </emma:interpretation>
              <emma:one-of disjunction-type="recognition" id="oneOf1">
                <emma:interpretation id="interp5" emma:lang="en-US" emma:confidence="1">
                  <emma:literal>+</emma:literal>
                </emma:interpretation>
                <emma:interpretation id="interp6" emma:lang="en-US" emma:confidence="0">
                  <emma:literal>☹</emma:literal>
                </emma:interpretation>
                <emma:interpretation id="interp7" emma:lang="en-US" emma:confidence="0">
                  <emma:literal>t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7.0128">1859 76 1023 0,'0'0'0'15,"-12"0"0"-15,12 0 0 16,0 0 0-16,-10 0 0 16,10 0 0-16,0 0 0 15,0 0 0-15,0 0 0 16,9-9 0-16,-9 9 0 16,18-7 0-16,-5 4 0 15,1-1 0-15,4 1 0 0,0-1 0 16,4 1 0-16,0 0 0 15,3-1 0-15,-1 1 0 16,-2 0 0-16,0 1 0 16,-4 0 0-16,-1 0 0 15,-4-1 0-15,-13 3 0 16,15-2 0-16,-15 2 0 16,0 0 0-16,0 0 0 15,0 0 0-15,0 0 0 16,-11 9 0-16,11-9 0 15,-12 4 0-15,12-4 0 16,-10 5 0-16,10-5 0 16,-11-3 0-16,11 3 0 0,0 0 0 15,12-10-153-15,-11-4-101 16</inkml:trace>
          <inkml:trace contextRef="#ctx0" brushRef="#br0" timeOffset="6.0119">2034-87 1023 0,'0'0'0'15,"0"0"0"-15,-2-14 0 16,2 14 0-16,-5 12 0 15,5-3 0-15,-1 2 0 16,0 3 0-16,1 1 0 16,0 1 0-16,1 3 0 0,-1 1 0 15,1 1 0-15,-1 0 0 16,1 2 0-16,-1-1 0 16,1 1 0-16,0-3 0 15,0-1 0-15,-1-4 0 16,2-2 0-16,-2-3 0 15,0-10 0-15,0 0 0 16,0 0 0-16,12 8 0 16,-17-17 0-16,5 9 0 15,-6-19-137-15,6 19-102 16</inkml:trace>
        </inkml:traceGroup>
        <inkml:traceGroup>
          <inkml:annotationXML>
            <emma:emma xmlns:emma="http://www.w3.org/2003/04/emma" version="1.0">
              <emma:interpretation id="{38F277AB-A81E-41D3-A88F-F9EC2BA03359}" emma:medium="tactile" emma:mode="ink">
                <msink:context xmlns:msink="http://schemas.microsoft.com/ink/2010/main" type="inkWord" rotatedBoundingBox="16970,10962 18310,10810 18377,11398 17037,11550"/>
              </emma:interpretation>
              <emma:one-of disjunction-type="recognition" id="oneOf2">
                <emma:interpretation id="interp10" emma:lang="en-US" emma:confidence="0">
                  <emma:literal>Dane</emma:literal>
                </emma:interpretation>
                <emma:interpretation id="interp11" emma:lang="en-US" emma:confidence="0">
                  <emma:literal>DAB C</emma:literal>
                </emma:interpretation>
                <emma:interpretation id="interp12" emma:lang="en-US" emma:confidence="0">
                  <emma:literal>DAB c</emma:literal>
                </emma:interpretation>
                <emma:interpretation id="interp13" emma:lang="en-US" emma:confidence="0">
                  <emma:literal>Dare</emma:literal>
                </emma:interpretation>
                <emma:interpretation id="interp14" emma:lang="en-US" emma:confidence="0">
                  <emma:literal>DAB G</emma:literal>
                </emma:interpretation>
              </emma:one-of>
            </emma:emma>
          </inkml:annotationXML>
          <inkml:trace contextRef="#ctx0" brushRef="#br0" timeOffset="8.0109">2756-140 1023 0,'0'0'0'0,"0"9"0"16,0-9 0-16,-6 18 0 15,3-4 0-15,1 2 0 16,-1 3 0-16,1 2 0 16,-2 1 0-16,1 2 0 15,-1 0 0-15,-1-1 0 16,0-1 0-16,-2-1 0 16,1-3 0-16,0-1 0 15,0-5 0-15,1-1 0 16,5-11 0-16,0 0 0 15,0 0 0-15,0 0 0 0,0 0 0 16,-5-11 0-16,8-1 0 16,2-1 0-1,0-4 0-15,1-1 0 16,2-2 0-16,1-1 0 0,1-4 0 16,0 0 0-16,0 0 0 15,2 0 0-15,-1 2 0 16,0 0 0-16,0 3 0 15,0 2 0-15,0 4 0 16,2 1 0-16,-3 2 0 16,2 4 0-16,0 2 0 15,-2 3 0-15,-1 3 0 16,0 2 0-16,1 4 0 16,-2 5 0-16,2 2 0 15,-2 4 0-15,0 4 0 16,2 3 0-16,-1 1 0 15,-2 2 0-15,-1 1 0 0,-2-1 0 16,-4-1 0-16,-2-2 0 16,-3-3 0-16,-4-1 0 15,-4-4 0-15,-3-3 0 16,-3-2 0-16,-3-3 0 16,-2-4 0-16,2-4 0 15,-1-1 0-15,3-2 0 16,2-3 0-16,5-2 0 15,13 7 0-15,-15-14 0 16,15 14 0-16,11-14-145 16,2 11-98-16</inkml:trace>
          <inkml:trace contextRef="#ctx0" brushRef="#br0" timeOffset="9.0109">2991 330 1023 0,'0'0'0'15,"-14"12"0"-15,14-12 0 0,0 0 0 16,0 0 0-16,0-18 0 16,5 4 0-16,2-3 0 15,1-2 0-15,2-5 0 16,3-1 0-16,1-1 0 16,2-1 0-16,-2 3 0 15,0 1 0-15,1 4 0 16,-3 3 0-16,-2 6 0 0,0 3 0 15,-10 7 0-15,10 1 0 16,-10-1 0 0,4 13 0-16,-3-4 0 0,0 4 0 15,0 0 0-15,1 2 0 16,0 1 0-16,1 1 0 16,1 0 0-16,0 1 0 15,0-2 0-15,2-4 0 16,1 6 0-16,-7-18 0 15,-5 20-162-15,-6-20-81 16</inkml:trace>
          <inkml:trace contextRef="#ctx0" brushRef="#br0" timeOffset="9.0338">2982 202 1023 0,'12'-6'0'16,"1"7"0"-16,-13-1 0 15,26 9 0-15,-7-9 0 16,3-1 0-16,0 1 0 16,2-1 0-16,-1-2 0 15,-3-3 0-15,4 7 0 16,-11-7 0-16,4 7-165 0,-17-1-78 15</inkml:trace>
          <inkml:trace contextRef="#ctx0" brushRef="#br0" timeOffset="10.0353">3290 170 1023 0,'0'0'0'16,"0"11"0"-16,-18 0 0 15,18-1 0-15,0 3 0 16,0-1 0-16,0 2 0 16,0-2 0-16,-1-1 0 15,-1 0 0-15,2-11 0 16,-3 14 0-16,3-14 0 0,0 0 0 15,0 0 0-15,0 0 0 16,-5-16 0-16,8 2 0 16,0-2 0-16,4-3 0 15,0-2 0-15,2 0 0 16,-1 2 0-16,3 0 0 16,-3 4 0-16,1 3 0 15,-2 2 0-15,-7 10 0 16,16-9 0-16,-16 9 0 15,14-1 0-15,-14 1 0 16,15 6 0-16,-15-6 0 16,16 15 0-16,-11-6 0 15,0 2 0-15,-2 1 0 0,-2-1 0 16,-3 1 0-16,-1 0 0 16,-2 0 0-16,-1-2 0 15,6-10 0-15,-17 13 0 16,17-13 0-16,-15 7 0 15,15-7 0-15,-9-2 0 16,9 2 0-16,0 0 0 16,3-11 0-16,-3 11 0 15,11-7 0-15,-2 5 0 16,3 1 0-16,0 4 0 16,-2 2 0-16,2 2 0 15,-4 5 0-15,-1-1 0 0,-4 2 0 16,-4 0 0-16,-2 1 0 15,-5-2 0-15,-3 1 0 16,-2-1 0-16,0-2 0 16,-3-2 0-16,3-2 0 15,-4-6 0-15,17 0 0 16,-17 1 0-16,17-1-162 16,-6-11-84-16</inkml:trace>
          <inkml:trace contextRef="#ctx0" brushRef="#br0" timeOffset="11.0367">3990-172 754 0,'0'0'224'0,"7"-10"-179"16,-7 10-45-16,2-11 0 15,-2 11 0-15,0 0 0 0,0 0 0 16,3-10 0-16,-3 10 0 16,-4-10 0-16,4 10 0 15,-10-9 0-15,10 9 0 16,-15-8 0-16,5 5 0 15,-1 0 0-15,-3 1 0 16,0 2 0-16,0 0 0 16,-2 3 0-16,1-1 0 15,-3 3 0-15,2 1 0 0,-3 2 0 16,3 2 0-16,-2 1 0 16,2 0 0-1,0 2 0-15,1 1 0 16,1 1 0-16,0 3 0 0,2-2 0 15,1 1 0-15,1 3 0 16,3-1 0-16,3 1 0 16,1-1 0-16,4-1 0 15,3-1 0-15,2 1 0 16,5-3 0-16,1-1 0 16,2 0 0-16,4-2 0 15,2-4 0-15,3-1 0 16,1-3 0-16,0-3 0 15,2-3 0-15,0-3 0 16,-2-1 0-16,-1-1 0 16,-2 0 0-16,-3-2 0 15,-3-1 0-15,1 6 0 0,-12-7 0 16,5 8-187-16,-11-10-60 16</inkml:trace>
        </inkml:traceGroup>
        <inkml:traceGroup>
          <inkml:annotationXML>
            <emma:emma xmlns:emma="http://www.w3.org/2003/04/emma" version="1.0">
              <emma:interpretation id="{E88B4D3A-50A7-4544-8D2D-2CF431EB078A}" emma:medium="tactile" emma:mode="ink">
                <msink:context xmlns:msink="http://schemas.microsoft.com/ink/2010/main" type="inkWord" rotatedBoundingBox="18597,10462 19611,10347 19703,11159 18689,11274">
                  <msink:destinationLink direction="with" ref="{118916D5-180D-43D4-9542-F4D977D834D2}"/>
                </msink:context>
              </emma:interpretation>
              <emma:one-of disjunction-type="recognition" id="oneOf3">
                <emma:interpretation id="interp15" emma:lang="en-US" emma:confidence="0">
                  <emma:literal>de</emma:literal>
                </emma:interpretation>
                <emma:interpretation id="interp16" emma:lang="en-US" emma:confidence="0">
                  <emma:literal>des</emma:literal>
                </emma:interpretation>
                <emma:interpretation id="interp17" emma:lang="en-US" emma:confidence="0">
                  <emma:literal>def</emma:literal>
                </emma:interpretation>
                <emma:interpretation id="interp18" emma:lang="en-US" emma:confidence="0">
                  <emma:literal>dn.</emma:literal>
                </emma:interpretation>
                <emma:interpretation id="interp19" emma:lang="en-US" emma:confidence="0">
                  <emma:literal>d_Xa</emma:literal>
                </emma:interpretation>
              </emma:one-of>
            </emma:emma>
          </inkml:annotationXML>
          <inkml:trace contextRef="#ctx0" brushRef="#br0" timeOffset="17.0414">4363 99 1023 0,'0'0'0'15,"14"-10"0"-15,2-4 0 16,5 13 0-16,5 0 0 0,6 0 0 16,5-3 0-16,5 3 0 15,4-3 0 1,2 2 0-16,4-2 0 15,0 1 0-15,5 0 0 16,1-1 0-16,-1 1 0 0,-3-2 0 16,0 1 0-16,-1-2 0 15,-6 2 0-15,-1-2 0 16,-6 1 0-16,-6 0 0 16,-3 0 0-16,-4 1 0 15,-3 0 0-15,-8 2 0 16,-3 2 0-16,-3-1 0 15,-10 1 0-15,0 0 0 0,9 7 0 16,-9-7 0 0,-9 26 0-16,-2-28 0 15,11 2 0-15,-21 4-188 16,11 0-54-16,-10-9-5 0</inkml:trace>
          <inkml:trace contextRef="#ctx0" brushRef="#br0" timeOffset="12.0368">4721-402 724 0,'0'0'224'16,"2"-11"-149"-16,-2 11-75 15,0 0 0-15,0 0 0 16,-4-10 0-16,4 10 0 16,0 0 0-16,-14-2 0 15,4 2 0-15,-1 1 0 16,-2 1 0-16,0 2 0 15,-4 2 0-15,1 2 0 0,-3-1 0 16,3 4 0-16,0 1 0 16,3 1 0-1,1 1 0-15,2 1 0 0,3-1 0 16,3 2 0-16,4-1 0 16,2 0 0-16,5-4 0 15,3 2 0-15,1-4 0 16,4-3 0-16,2-3 0 15,1-2 0-15,2-4 0 16,-2-4 0-16,1-1 0 16,-1-5 0-16,0-2 0 15,-3-2 0-15,1-4 0 16,-5-3 0-16,-2-1 0 0,-2-4 0 16,-2-3 0-1,-3-2 0-15,-3-4 0 16,-1-1 0-16,-3 2 0 15,0 1 0-15,2 5 0 0,-2 3 0 16,1 7 0-16,1 5 0 16,1 5 0-16,2 11 0 15,-5-9 0-15,5 9 0 16,0 0 0-16,0 0 0 16,0 0 0-16,-7 9 0 15,7-9 0-15,2 19 0 16,0-6 0-16,0 4 0 0,2 4 0 15,1 5 0 1,0 2 0-16,0 4 0 16,-1 1 0-16,1 1 0 15,0 0 0-15,-1-3 0 16,-1 1 0-16,0-5 0 0,-2-2 0 16,1 0 0-16,0-5 0 15,0 2 0-15,-1-5 0 16,0 1 0-16,0-5 0 15,0-1 0-15,0-1 0 16,-1-11 0-16,4 12 0 16,-4-12 0-16,16 3 0 15,-18-13 0-15,2 10 0 16,1-27-217-16,0 9-32 16</inkml:trace>
          <inkml:trace contextRef="#ctx0" brushRef="#br0" timeOffset="13.0126">4905-526 1023 0,'-4'-9'0'16,"4"9"0"-16,7-12 0 0,1 3 0 15,2 0 0-15,3 0 0 16,5-2 0-16,0 2 0 16,4 3 0-16,-2 2 0 15,0 5 0-15,-4 3 0 16,-1 4 0-16,-6 6 0 16,-3 3 0-16,-5 4 0 15,-3 2 0-15,-3 2 0 16,-1-2 0-16,0 2 0 15,1-2 0-15,-1-1 0 16,3-4 0-16,4-2 0 16,3-4 0-16,6-1 0 0,2-1 0 15,3-4 0-15,3 0 0 16,4-1 0-16,1-2 0 16,1 0 0-16,-1-1 0 15,-1 0 0-15,-4 0 0 16,-3-2 0-16,-15 0 0 15,11-3 0-15,-11 3 0 16,-1-10-151-16,-10 0-92 16</inkml:trace>
          <inkml:trace contextRef="#ctx0" brushRef="#br0" timeOffset="14.0149">5182-607 908 0,'0'0'115'0,"-12"-6"-115"16,12 6 0-16,-6 9 0 15,-1 5 0-15,-2 1 0 16,3 5 0-16,-6 3 0 16,2 2 0-16,-2 4 0 0,1 1 0 15,-3 0 0-15,2 1 0 16,-3-2 0-16,5-1 0 16,-2-5 0-16,2-2 0 15,1-5 0-15,3-3 0 16,2-3 0-16,4-10 0 15,-1 9 0-15,-9-15 0 16,10 6 0-16,9-11 0 16,1 6-173-16,-10-9-75 15</inkml:trace>
          <inkml:trace contextRef="#ctx0" brushRef="#br0" timeOffset="15.0386">5143-110 1023 0,'0'0'0'16,"0"0"0"-16,-4-11 0 15,4 11 0-15,12-20 0 0,-4 6 0 16,5-5 0-16,1 0 0 15,0-2 0-15,2 1 0 16,-2 1 0-16,-1 5 0 16,-4 3 0-16,0 4 0 15,-9 7 0-15,0 0 0 16,0 0 0-16,7 17 0 16,-10-5 0-16,1 2 0 15,4 1 0-15,-2 2 0 0,1-2 0 16,-1 1 0-1,5 0 0-15,-2-4 0 16,1-1 0-16,2-2 0 0,-6-9 0 16,0 0 0-16,12 13 0 15,-12-13-21-15,0 0-216 16,0 0-3-16</inkml:trace>
          <inkml:trace contextRef="#ctx0" brushRef="#br0" timeOffset="16.0119">5140-177 1023 0,'0'0'0'16,"0"0"0"-16,14 1 0 15,-14-1 0-15,19 3 0 16,-5-3 0-16,2 0 0 16,3 0 0-16,0-1 0 15,2-1 0-15,-21 2 0 16,21-4 0-16,-8-1 0 16,4 7-204-16,-17-2-39 15</inkml:trace>
        </inkml:traceGroup>
      </inkml:traceGroup>
      <inkml:traceGroup>
        <inkml:annotationXML>
          <emma:emma xmlns:emma="http://www.w3.org/2003/04/emma" version="1.0">
            <emma:interpretation id="{C2C4259C-434F-4338-BB96-EE2D14D11EAA}" emma:medium="tactile" emma:mode="ink">
              <msink:context xmlns:msink="http://schemas.microsoft.com/ink/2010/main" type="line" rotatedBoundingBox="18774,11284 19458,11269 19468,11672 18783,11688"/>
            </emma:interpretation>
          </emma:emma>
        </inkml:annotationXML>
        <inkml:traceGroup>
          <inkml:annotationXML>
            <emma:emma xmlns:emma="http://www.w3.org/2003/04/emma" version="1.0">
              <emma:interpretation id="{28E0AFC6-1CBB-45F6-92F8-4B2C8F83712D}" emma:medium="tactile" emma:mode="ink">
                <msink:context xmlns:msink="http://schemas.microsoft.com/ink/2010/main" type="inkWord" rotatedBoundingBox="18774,11284 19458,11269 19468,11672 18783,11688"/>
              </emma:interpretation>
              <emma:one-of disjunction-type="recognition" id="oneOf4">
                <emma:interpretation id="interp20" emma:lang="en-US" emma:confidence="0">
                  <emma:literal>dz</emma:literal>
                </emma:interpretation>
                <emma:interpretation id="interp21" emma:lang="en-US" emma:confidence="0">
                  <emma:literal>d Z</emma:literal>
                </emma:interpretation>
                <emma:interpretation id="interp22" emma:lang="en-US" emma:confidence="0">
                  <emma:literal>d z</emma:literal>
                </emma:interpretation>
                <emma:interpretation id="interp23" emma:lang="en-US" emma:confidence="0">
                  <emma:literal>de</emma:literal>
                </emma:interpretation>
                <emma:interpretation id="interp24" emma:lang="en-US" emma:confidence="0">
                  <emma:literal>d t</emma:literal>
                </emma:interpretation>
              </emma:one-of>
            </emma:emma>
          </inkml:annotationXML>
          <inkml:trace contextRef="#ctx0" brushRef="#br0" timeOffset="18.0414">4618 382 1023 0,'14'-2'0'0,"-14"2"0"16,0 0 0-16,0 0 0 16,0 0 0-16,0 0 0 15,0 0 0-15,-13-2 0 16,13 2 0-16,-18 1 0 16,7 2 0-16,-3 1 0 15,0 1 0-15,-1 3 0 16,-2 4 0-16,1 1 0 15,1 3 0-15,1 0 0 0,4 2 0 16,2-1 0-16,2-1 0 16,6-2 0-16,4-1 0 15,-4-13 0-15,20 13 0 16,-3-10 0-16,4-5 0 16,2-3 0-16,4-3 0 15,-1-5 0-15,1-3 0 16,0-3 0-16,-3-2 0 15,-2-5 0-15,-4-2 0 16,-1-2 0-16,-8-3 0 16,-2-1 0-16,-4 0 0 15,-4 1 0-15,-3 3 0 16,-1 4 0-16,-2 6 0 0,-2 4 0 16,0 7 0-1,9 9 0-15,-15-2 0 16,15 2 0-16,-8 16 0 15,7-4 0-15,0 3 0 0,3 2 0 16,2 0 0-16,1 4 0 16,0 1 0-16,1 3 0 15,1 0 0-15,1 3 0 16,-1 2 0-16,-1-2 0 16,-1 3 0-16,-1-1 0 15,0-3 0-15,-3-5 0 16,-1-22 0-16,11 26 0 0,-11-26 0 15,1 10-220-15,-1-10-25 16</inkml:trace>
          <inkml:trace contextRef="#ctx0" brushRef="#br0" timeOffset="20.0414">4841 423 1023 0,'0'0'0'0,"0"0"0"15,0 0 0-15,7-10 0 16,-7 10 0-16,17-2 0 15,-2 0 0-15,1-2 0 16,5 3 0-16,3-1 0 16,3 1 0-16,2-1 0 15,-2 1 0-15,-1 0 0 0,-1 1 0 16,-1 1 0-16,-7 0 0 16,0 3 0-1,-17-4 0-15,10 0 0 16,-10 0-222-16,0 0-26 0</inkml:trace>
          <inkml:trace contextRef="#ctx0" brushRef="#br0" timeOffset="19.0414">4876 321 1023 0,'2'-9'0'0,"11"8"0"16,-13 1 0-16,25-6 0 0,-7 1 0 15,3 0 0-15,-2 1 0 16,1 1 0-16,-2 1 0 16,-3 3 0-16,-3 2 0 15,-12-3 0-15,10 15 0 16,-12-4 0-16,-3 4 0 16,-3 0 0-16,-3 1 0 15,-4 2 0-15,1-1 0 16,1 0 0-16,0-1 0 15,4-3 0-15,1-1 0 16,2-2 0-16,5-1 0 16,1-9 0-16,10 11 0 15,-10-11 0-15,20 9 0 0,-5-6 0 16,1 0 0-16,3 0 0 16,0-2 0-16,-1 1 0 15,-2-2 0-15,-2 0 0 16,-2 0 0-16,-3 0 0 15,-9 0 0-15,10-2 0 16,-10 2 0-16,0 0 0 16,0 0 0-16,-18 3-212 15,18-3-26-15</inkml:trace>
        </inkml:traceGroup>
      </inkml:traceGroup>
    </inkml:traceGroup>
    <inkml:traceGroup>
      <inkml:annotationXML>
        <emma:emma xmlns:emma="http://www.w3.org/2003/04/emma" version="1.0">
          <emma:interpretation id="{76B3A87D-21C7-4DF8-8839-88BB4D4DE259}" emma:medium="tactile" emma:mode="ink">
            <msink:context xmlns:msink="http://schemas.microsoft.com/ink/2010/main" type="paragraph" rotatedBoundingBox="13991,12911 16676,12698 16731,13393 14047,13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5073A9-C426-4294-AC79-D99CCEBCEB5F}" emma:medium="tactile" emma:mode="ink">
              <msink:context xmlns:msink="http://schemas.microsoft.com/ink/2010/main" type="line" rotatedBoundingBox="13991,12911 16676,12698 16731,13393 14047,13606"/>
            </emma:interpretation>
          </emma:emma>
        </inkml:annotationXML>
        <inkml:traceGroup>
          <inkml:annotationXML>
            <emma:emma xmlns:emma="http://www.w3.org/2003/04/emma" version="1.0">
              <emma:interpretation id="{B6B3F4F6-349F-4A32-B38A-E47AD05B8FBD}" emma:medium="tactile" emma:mode="ink">
                <msink:context xmlns:msink="http://schemas.microsoft.com/ink/2010/main" type="inkWord" rotatedBoundingBox="13992,12914 14556,12870 14601,13434 14036,13479"/>
              </emma:interpretation>
              <emma:one-of disjunction-type="recognition" id="oneOf5">
                <emma:interpretation id="interp25" emma:lang="en-US" emma:confidence="0">
                  <emma:literal>NA</emma:literal>
                </emma:interpretation>
                <emma:interpretation id="interp26" emma:lang="en-US" emma:confidence="0">
                  <emma:literal>Na</emma:literal>
                </emma:interpretation>
                <emma:interpretation id="interp27" emma:lang="en-US" emma:confidence="0">
                  <emma:literal>NIA</emma:literal>
                </emma:interpretation>
                <emma:interpretation id="interp28" emma:lang="en-US" emma:confidence="0">
                  <emma:literal>N,</emma:literal>
                </emma:interpretation>
                <emma:interpretation id="interp29" emma:lang="en-US" emma:confidence="0">
                  <emma:literal>Nt</emma:literal>
                </emma:interpretation>
              </emma:one-of>
            </emma:emma>
          </inkml:annotationXML>
          <inkml:trace contextRef="#ctx0" brushRef="#br0" timeOffset="-80807.6064">-330 1781 1023 0,'0'0'0'0,"0"0"0"16,3 13 0-16,-3-13 0 15,7 14 0-15,-2-3 0 16,1 2 0-16,4 5 0 16,1 2 0-16,3 3 0 15,4 2 0-15,-1 4 0 16,3 0 0-16,1 0 0 16,-1 0 0-16,0 0 0 15,-1-4 0-15,-3-2 0 16,-1-2 0-16,-2-2 0 0,0-5 0 15,-4-1 0-15,-1-4 0 16,-1 0 0-16,-7-9 0 16,11 10 0-16,-11-10 0 15,0 0 0-15,13 3 0 16,-13-3 0-16,0 0 0 16,12-16 0-16,-7 7 0 15,2-6 0-15,0-2 0 16,0-5 0-16,-1-4 0 15,1-5 0-15,-4-4 0 16,1-3 0-16,-4 1 0 16,-3 3 0-16,1 2 0 15,-3 3 0-15,1 7 0 0,-3 8 0 16,7 14 0-16,-8-9 0 16,8 9 0-16,0 0 0 15,2 18 0-15,-2-18 0 16,7 18 0-16,-7-18-172 15,12 16-71-15</inkml:trace>
          <inkml:trace contextRef="#ctx0" brushRef="#br0" timeOffset="-81460.6942">-240 1874 1023 0,'0'0'0'16,"-1"-10"0"-16,1 10 0 15,0 0 0-15,0 0 0 16,-7 18 0-16,3-3 0 0,1 4 0 16,0 3 0-16,1 4 0 15,-1 2 0-15,2 3 0 16,0 1 0-16,0-1 0 15,2 0 0-15,0-3 0 16,0-2 0-16,0-1 0 16,2-6 0-16,-1 0 0 15,0-7 0-15,-2-3 0 16,0-9 0-16,0 0 0 16,0 0 0-16,-1-13 0 15,2 4-168-15,-9-13-77 16</inkml:trace>
          <inkml:trace contextRef="#ctx0" brushRef="#br0" timeOffset="-80064.3136">72 2221 1023 0,'0'0'0'0,"0"0"0"15,21-20 0-15,-9 21 0 16,2-1 0-16,3-1 0 16,3 1 0-16,2-2 0 15,0-12 0-15,1 15 0 16,-7-8 0-16,4 6-167 0,-10-7-80 15</inkml:trace>
          <inkml:trace contextRef="#ctx0" brushRef="#br0" timeOffset="-80287.6317">96 2271 1023 0,'-4'12'0'0,"4"-12"0"15,-9-6 0-15,9 6 0 16,0-9 0-16,0 9 0 16,6-18 0-16,-1 7 0 15,1-3 0-15,1-1 0 0,0-3 0 16,0 1 0 0,0 0 0-16,0 0 0 15,0 2 0-15,-2 1 0 16,0 3 0-16,-5 11 0 0,6-15 0 15,-6 15 0-15,0 0 0 16,0 0 0-16,0 0 0 16,0 0 0-16,8 12 0 15,-5-3 0-15,2 2 0 16,1 4 0-16,0 1 0 16,1 3 0-16,0 3 0 15,1-1 0-15,1 2 0 16,-2-4 0-16,-8-4 0 15,9 4 0-15,-8-19 0 16,1 17-187-16,-1-17-57 16</inkml:trace>
        </inkml:traceGroup>
        <inkml:traceGroup>
          <inkml:annotationXML>
            <emma:emma xmlns:emma="http://www.w3.org/2003/04/emma" version="1.0">
              <emma:interpretation id="{4192A9CF-BEF3-4197-9C2C-C3D4A2C60B35}" emma:medium="tactile" emma:mode="ink">
                <msink:context xmlns:msink="http://schemas.microsoft.com/ink/2010/main" type="inkWord" rotatedBoundingBox="14870,12949 15915,12866 15962,13454 14917,13537"/>
              </emma:interpretation>
              <emma:one-of disjunction-type="recognition" id="oneOf6">
                <emma:interpretation id="interp30" emma:lang="en-US" emma:confidence="0">
                  <emma:literal>=XA</emma:literal>
                </emma:interpretation>
                <emma:interpretation id="interp31" emma:lang="en-US" emma:confidence="0">
                  <emma:literal>=ta</emma:literal>
                </emma:interpretation>
                <emma:interpretation id="interp32" emma:lang="en-US" emma:confidence="0">
                  <emma:literal>taxa</emma:literal>
                </emma:interpretation>
                <emma:interpretation id="interp33" emma:lang="en-US" emma:confidence="0">
                  <emma:literal>=tA</emma:literal>
                </emma:interpretation>
                <emma:interpretation id="interp34" emma:lang="en-US" emma:confidence="0">
                  <emma:literal>=fa</emma:literal>
                </emma:interpretation>
              </emma:one-of>
            </emma:emma>
          </inkml:annotationXML>
          <inkml:trace contextRef="#ctx0" brushRef="#br0" timeOffset="-78155.6461">1109 1813 1023 0,'0'0'0'0,"13"-8"0"16,-13 8 0-16,19-9 0 15,-5 5 0-15,2 0 0 16,3 1 0-16,0 1 0 16,1 2 0-16,-2 3 0 15,0 2 0-15,-5 5 0 16,-2 2 0-16,-5 2 0 16,-3 2 0-16,-4 3 0 0,-2-1 0 15,-1 1 0 1,-2-1 0-16,0 0 0 15,2-2 0-15,1-3 0 16,2 0 0-16,4-2 0 0,-3-11 0 16,15 15 0-16,-3-9 0 15,3-1 0-15,4-1 0 16,1-1 0-16,2-1 0 16,3-3 0-16,-4 1 0 15,1-1 0-15,-4-1 0 16,-2 0 0-16,-6 2 0 15,-10 0 0-15,12-7 0 16,-12 7-129-16,0 0-111 16,-20-13-3-16</inkml:trace>
          <inkml:trace contextRef="#ctx0" brushRef="#br0" timeOffset="-77765.0411">1441 1759 1023 0,'0'0'0'16,"0"0"0"-16,-6-14 0 15,6 14 0-15,-11 8 0 16,11-8 0-16,-15 21 0 0,6-5 0 16,-2 4 0-16,-1 3 0 15,-1 6 0-15,-1 1 0 16,-1 3 0-16,1 0 0 16,0 2 0-16,2-3 0 15,-1-2 0-15,2-3 0 16,2-5 0-16,2-5 0 15,2-5 0-15,5-12 0 16,-5 10 0-16,5-10 0 16,0 0 0-16,10-15-142 15,-10-3-109-15</inkml:trace>
          <inkml:trace contextRef="#ctx0" brushRef="#br0" timeOffset="-77012.4047">1426 2271 1023 0,'0'0'0'16,"0"0"0"-16,-7 9 0 15,7-9 0-15,0 0 0 0,0 0 0 16,7-12 0-16,-7 12 0 16,9-19 0-16,-2 7 0 15,2-2 0-15,2-3 0 16,4-1 0-16,0-2 0 16,-1 0 0-16,3 0 0 15,-2 4 0-15,-1 2 0 16,-3 2 0-16,-2 5 0 15,-9 7 0-15,13-1 0 0,-13 1 0 16,5 13 0 0,-3-2 0-16,-1-1 0 15,1 2 0-15,0 2 0 16,1 0 0-16,0 1 0 0,1 1 0 16,1 1 0-16,-1-2 0 15,2 3 0-15,-3-1 0 16,1 0 0-16,-2-3 0 15,0 0 0-15,-2-1 0 16,0-13 0-16,0 0 0 16,0 0 0-16,0 13-156 15,0-13-84-15</inkml:trace>
          <inkml:trace contextRef="#ctx0" brushRef="#br0" timeOffset="-76666.6024">1453 2215 1023 0,'0'0'0'0,"0"0"0"15,0 0 0-15,20 9 0 16,-10-9 0-16,2 0 0 0,4 1 0 16,1 1 0-16,2 0 0 15,-1-1 0-15,1 15 0 16,-7-20 0-16,5 7 0 15,-17-3-138-15,20-6-108 16,-20-4-6-16</inkml:trace>
          <inkml:trace contextRef="#ctx0" brushRef="#br0" timeOffset="-79402.2331">558 1934 1023 0,'0'0'0'0,"12"-2"0"16,-12 2 0-16,20-8 0 16,-6 7 0-16,4-1 0 0,2-1 0 15,2 1 0 1,0 1 0-16,-1-1 0 16,-2 2 0-16,1 0 0 15,-4 1 0-15,-1 0 0 0,-5 1 0 16,-10-2 0-16,11 5 0 15,-11-5 0-15,11 3 0 16,-11-3 0-16,0 0-143 16,-17 0-96-16</inkml:trace>
          <inkml:trace contextRef="#ctx0" brushRef="#br0" timeOffset="-78952.6629">590 2064 1023 0,'0'0'0'16,"0"0"0"-16,0 0 0 15,-1-9 0-15,1 9 0 0,12-4 0 16,-12 4 0-16,17-2 0 15,-6 1 0-15,0 2 0 16,0-1 0-16,4 1 0 16,-3 0 0-16,1-1 0 15,1 1 0-15,0-1 0 16,2-1 0-16,-2-1 0 16,8-4 0-16,-6 7 0 15,-16-1 0-15,19-10-151 16,-18-1-96-16</inkml:trace>
        </inkml:traceGroup>
        <inkml:traceGroup>
          <inkml:annotationXML>
            <emma:emma xmlns:emma="http://www.w3.org/2003/04/emma" version="1.0">
              <emma:interpretation id="{92D8B817-3270-426B-A7B6-BD5C515A6CE0}" emma:medium="tactile" emma:mode="ink">
                <msink:context xmlns:msink="http://schemas.microsoft.com/ink/2010/main" type="inkWord" rotatedBoundingBox="16294,12728 16676,12698 16719,13239 16337,13269"/>
              </emma:interpretation>
              <emma:one-of disjunction-type="recognition" id="oneOf7">
                <emma:interpretation id="interp35" emma:lang="en-US" emma:confidence="0">
                  <emma:literal>y</emma:literal>
                </emma:interpretation>
                <emma:interpretation id="interp36" emma:lang="en-US" emma:confidence="0">
                  <emma:literal>x</emma:literal>
                </emma:interpretation>
                <emma:interpretation id="interp37" emma:lang="en-US" emma:confidence="0">
                  <emma:literal>Y</emma:literal>
                </emma:interpretation>
                <emma:interpretation id="interp38" emma:lang="en-US" emma:confidence="0">
                  <emma:literal>X</emma:literal>
                </emma:interpretation>
                <emma:interpretation id="interp3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-73375.6394">1989 1646 471 0,'0'0'237'16,"0"0"-5"-16,-12 1-149 0,12-1-83 16,0 0 0-16,0 0 0 15,0 0 0-15,0 0 0 16,0 0 0-16,0 0 0 16,0 0 0-16,0 0 0 15,0 0 0-15,0 9 0 16,0-9 0-16,0 0 0 15,0 0 0-15,12 9 0 16,-12-9 0-16,11 13 0 0,-2-3 0 16,0 2 0-16,5 1 0 15,0 2 0 1,2 2 0-16,2 0 0 16,-1 2 0-16,2-1 0 0,-1 0 0 15,1-1 0-15,-3 1 0 16,0-1 0-16,-2-1 0 15,0-1 0-15,-2 0 0 16,-1-1 0-16,-2-1 0 16,1-2 0-16,-3-1 0 15,-7-10 0-15,11 15 0 16,-11-15 0-16,7 10 0 16,-7-10 0-16,0 0 0 15,10 7 0-15,-10-7 0 16,0 0 0-16,0 0 0 15,11 10 0-15,-11-10 0 16,0 0 0-16,7 10 0 0,-7-10 0 16,0 0 0-16,0 0 0 15,8 11 0-15,-8-11 0 16,0 0 0-16,0 0 0 16,0 0 0-16,0 0 0 15,0 0 0-15,0 0 0 16,0 0 0-16,0 0 0 15,0 0 0-15,0 0 0 16,0 0 0-16,0 0 0 16,0 0 0-16,0 0 0 15,0 0 0-15,7-15 0 16,-7 6 0-16,0-2 0 16,0-4 0-16,0-4 0 0,1-2 0 15,-1-6 0-15,2-1 0 16,-1-2 0-16,1-4 0 15,1-2 0-15,-1 1 0 16,1 0 0-16,1 4 0 16,-1 2 0-16,-1 3 0 15,1 5 0-15,-1 5 0 16,0 4 0-16,-2 12 0 16,1-12 0-16,-1 12 0 15,0 0 0-15,0 0 0 16,0 0 0-16,-9 9 0 15,9-9 0-15,0 14 0 16,0-14 0-16,0 0 0 0,0 0-63 16,0 0-183-16,0 0-9 15,0 0 0-15,0 0 52 16</inkml:trace>
          <inkml:trace contextRef="#ctx0" brushRef="#br0" timeOffset="-74544.2121">2027 1655 1023 0,'0'0'0'15,"-4"10"0"-15,2 2 0 0,2-12 0 16,0 0 0-1,0 0 0-15,0 0 0 16,0 0 0-16,0 0 0 16,0 0 0-16,0 0 0 0,-7 12 0 15,7-12 0-15,-2 16 0 16,2-4 0-16,1 5 0 16,0 1 0-16,0 4 0 15,2 1 0-15,1 3 0 16,2 3 0-16,-1 0 0 15,1 3 0-15,-4 1 0 16,2-2 0-16,-1-1 0 0,-2-1 0 16,0-3 0-1,-2-5 0-15,0-3 0 16,0-5 0-16,0-3 0 16,1-10 0-16,-2 9 0 15,2-9 0-15,0 0 0 0,0 0 0 16,28-2 0-16,-31-8 0 15,3 10 0-15,3-16-122 16,-3 16-120-16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1:54.64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02B1531F-F407-4743-939E-F2F294B33FC7}" emma:medium="tactile" emma:mode="ink">
          <msink:context xmlns:msink="http://schemas.microsoft.com/ink/2010/main" type="writingRegion" rotatedBoundingBox="20182,11785 20369,12212 20183,12293 19996,11866"/>
        </emma:interpretation>
      </emma:emma>
    </inkml:annotationXML>
    <inkml:traceGroup>
      <inkml:annotationXML>
        <emma:emma xmlns:emma="http://www.w3.org/2003/04/emma" version="1.0">
          <emma:interpretation id="{2D72D2A3-0980-4A39-851A-6D915424B2B0}" emma:medium="tactile" emma:mode="ink">
            <msink:context xmlns:msink="http://schemas.microsoft.com/ink/2010/main" type="paragraph" rotatedBoundingBox="20182,11785 20369,12212 20183,12293 19996,118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5D0613-FC24-45F4-B10B-5E0E9FDF5C6E}" emma:medium="tactile" emma:mode="ink">
              <msink:context xmlns:msink="http://schemas.microsoft.com/ink/2010/main" type="line" rotatedBoundingBox="20182,11785 20369,12212 20183,12293 19996,11866"/>
            </emma:interpretation>
          </emma:emma>
        </inkml:annotationXML>
        <inkml:traceGroup>
          <inkml:annotationXML>
            <emma:emma xmlns:emma="http://www.w3.org/2003/04/emma" version="1.0">
              <emma:interpretation id="{17FC2490-F057-4618-AE2C-EEC58957B771}" emma:medium="tactile" emma:mode="ink">
                <msink:context xmlns:msink="http://schemas.microsoft.com/ink/2010/main" type="inkWord" rotatedBoundingBox="20182,11785 20369,12212 20183,12293 19996,11866">
                  <msink:destinationLink direction="with" ref="{118916D5-180D-43D4-9542-F4D977D834D2}"/>
                </msink:context>
              </emma:interpretation>
              <emma:one-of disjunction-type="recognition" id="oneOf0">
                <emma:interpretation id="interp0" emma:lang="en-US" emma:confidence="1">
                  <emma:literal>Z,</emma:literal>
                </emma:interpretation>
                <emma:interpretation id="interp1" emma:lang="en-US" emma:confidence="0">
                  <emma:literal>z,</emma:literal>
                </emma:interpretation>
                <emma:interpretation id="interp2" emma:lang="en-US" emma:confidence="0">
                  <emma:literal>Z.</emma:literal>
                </emma:interpretation>
                <emma:interpretation id="interp3" emma:lang="en-US" emma:confidence="0">
                  <emma:literal>z.</emma:literal>
                </emma:interpretation>
                <emma:interpretation id="interp4" emma:lang="en-US" emma:confidence="0">
                  <emma:literal>t,</emma:literal>
                </emma:interpretation>
              </emma:one-of>
            </emma:emma>
          </inkml:annotationXML>
          <inkml:trace contextRef="#ctx0" brushRef="#br0">0 47 1023 0,'0'0'0'0,"0"0"0"15,0 0 0 1,8-11 0-16,-8 11 0 15,20-11 0-15,-7 5 0 16,0 0 0-16,0 1 0 0,0 1 0 16,1 1 0-16,-1 2 0 15,-4 2 0-15,-9-1 0 16,11 12 0-16,-8-2 0 16,-4 3 0-16,-3 0 0 15,-4 3 0-15,-2 0 0 16,-2 1 0-16,-2 1 0 15,1-2 0-15,-2-1 0 16,2 0 0-16,1-2 0 0,2-1 0 16,2 3 0-1,2-6 0-15,4 0 0 16,2-9 0-16,3 16 0 16,-3-16 0-16,13 11 0 0,-3-7 0 15,0-1 0-15,2 0 0 16,1 0 0-16,0 0 0 15,1-2 0-15,-2-1 0 16,-1 1 0-16,-1-2 0 16,0 0 0-16,0 1 0 15,-10 0 0-15,13-4 0 16,-13 4 0-16,0 0 0 16,-13-6 0-16,13 6 0 15,0 0 0-15,0 0-214 16,-15-8-28-16</inkml:trace>
          <inkml:trace contextRef="#ctx0" brushRef="#br0" timeOffset="1.0008">-21 151 1023 0,'-15'-5'0'0,"15"5"0"16,0 0 0-16,0 0 0 0,0 0 0 15,0 0 0-15,0 0 0 16,0 0 0-16,0 0 0 15,0 0 0 1,0 0 0-16,0 0 0 0,12 7 0 16,-12-7 0-16,21 2 0 15,-8-2 0-15,4-1 0 16,-1 0 0-16,2-1 0 16,0 1 0-16,1-1 0 15,-3 1 0-15,-1-1 0 16,-3 2 0-16,-12 0 0 15,13-2 0-15,-13 2 0 16,0 0 0-16,0 0 0 0,-5-9 0 16,5 9-215-16,-13-5-31 15</inkml:trace>
          <inkml:trace contextRef="#ctx0" brushRef="#br0" timeOffset="2.0009">211 319 1023 0,'0'0'0'0,"0"0"0"16,0 0 0-16,0 0 0 16,0 0 0-16,0 0 0 15,0 0 0-15,0 0 0 16,0 0 0-16,0 13 0 0,0-13 0 16,1 15 0-16,-1-6 0 15,0 1 0-15,0 1 0 16,1-1 0-16,0 3 0 15,0-3 0-15,0 1 0 16,-1-2 0-16,0-9 0 16,7 18 0-16,-7-18 0 15,10-7 0-15,-7-11-253 16,6 3-14-16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8:37.135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16C5EC27-391F-4039-B4EA-9585096D90D0}" emma:medium="tactile" emma:mode="ink">
          <msink:context xmlns:msink="http://schemas.microsoft.com/ink/2010/main" type="writingRegion" rotatedBoundingBox="8882,15857 18262,15677 18279,16594 8899,16773"/>
        </emma:interpretation>
      </emma:emma>
    </inkml:annotationXML>
    <inkml:traceGroup>
      <inkml:annotationXML>
        <emma:emma xmlns:emma="http://www.w3.org/2003/04/emma" version="1.0">
          <emma:interpretation id="{B1E71E34-EF39-4D51-8C0A-9E6E2118FF67}" emma:medium="tactile" emma:mode="ink">
            <msink:context xmlns:msink="http://schemas.microsoft.com/ink/2010/main" type="paragraph" rotatedBoundingBox="8882,15857 18262,15677 18279,16594 8899,16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799A87-A57C-42FD-810D-B49B6E27B610}" emma:medium="tactile" emma:mode="ink">
              <msink:context xmlns:msink="http://schemas.microsoft.com/ink/2010/main" type="line" rotatedBoundingBox="8882,15857 18262,15677 18279,16594 8899,16773"/>
            </emma:interpretation>
          </emma:emma>
        </inkml:annotationXML>
        <inkml:traceGroup>
          <inkml:annotationXML>
            <emma:emma xmlns:emma="http://www.w3.org/2003/04/emma" version="1.0">
              <emma:interpretation id="{6A3DE605-1FCA-4810-B1B9-EEC64D0FD66F}" emma:medium="tactile" emma:mode="ink">
                <msink:context xmlns:msink="http://schemas.microsoft.com/ink/2010/main" type="inkWord" rotatedBoundingBox="8886,16074 11349,16027 11358,16508 8895,16555"/>
              </emma:interpretation>
              <emma:one-of disjunction-type="recognition" id="oneOf0">
                <emma:interpretation id="interp0" emma:lang="en-US" emma:confidence="0">
                  <emma:literal>convective</emma:literal>
                </emma:interpretation>
                <emma:interpretation id="interp1" emma:lang="en-US" emma:confidence="0">
                  <emma:literal>Convective</emma:literal>
                </emma:interpretation>
                <emma:interpretation id="interp2" emma:lang="en-US" emma:confidence="0">
                  <emma:literal>convictive</emma:literal>
                </emma:interpretation>
                <emma:interpretation id="interp3" emma:lang="en-US" emma:confidence="0">
                  <emma:literal>connective</emma:literal>
                </emma:interpretation>
                <emma:interpretation id="interp4" emma:lang="en-US" emma:confidence="0">
                  <emma:literal>(invective</emma:literal>
                </emma:interpretation>
              </emma:one-of>
            </emma:emma>
          </inkml:annotationXML>
          <inkml:trace contextRef="#ctx0" brushRef="#br0">220 15 1020 0,'0'0'3'0,"0"0"-3"16,-3-13 0-16,3 13 0 15,0 0 0-15,-14-3 0 16,14 3 0-16,-15 2 0 15,15-2 0-15,-22 8 0 16,10 0 0-16,-1 4 0 0,-1 3 0 16,-1 3 0-1,-1 3 0-15,1 3 0 16,1 3 0-16,-3-2 0 16,7 3 0-16,-4-3 0 0,7 2 0 15,-3-5 0-15,7 1 0 16,-2-6 0-16,6 0 0 15,0-3 0-15,-1-14 0 16,12 19 0-16,-12-19 0 16,22 10 0-16,-8-9 0 15,3 15 0-15,-2-23 0 16,14 8 0-16,-13-8-176 16,13 9-62-16</inkml:trace>
          <inkml:trace contextRef="#ctx0" brushRef="#br0" timeOffset="511.1952">324 323 1023 0,'-9'21'0'16,"9"-21"0"-16,0 0 0 16,19 7 0-16,2-12 0 15,1-8 0-15,9-1 0 16,-1-6 0-16,4-2 0 15,-5-2 0-15,-2-1 0 16,-5 0 0-16,-9-2 0 0,-7 3 0 16,-9 2 0-16,-7 5 0 15,-3 1 0-15,-8 23 0 16,-6-19 0-16,12 15 0 16,-12-6-198-16,15 14-37 15</inkml:trace>
          <inkml:trace contextRef="#ctx0" brushRef="#br0" timeOffset="1074.3038">619 208 1023 0,'-5'20'0'16,"0"4"0"-16,1-8 0 16,1 0 0-1,3-16 0-15,-7 19 0 16,7-19 0-16,0 0 0 16,0 0 0-16,-5-19 0 0,9 3 0 15,3-2 0-15,3-3 0 16,2-4 0-16,4 1 0 15,1-1 0-15,4 4 0 16,-2 4 0-16,0 4 0 16,-1 6 0-16,-4 7 0 15,0 7 0-15,-4 6 0 16,-2 5 0-16,-3 5 0 0,-7 3 0 16,1 2 0-16,1-1 0 15,-3 0 0-15,0-6 0 16,0-2 0-1,-18-7 0-15,27 3 0 0,-6-15 0 16,0 0-192-16,0 0-49 16</inkml:trace>
          <inkml:trace contextRef="#ctx0" brushRef="#br0" timeOffset="1535.6335">903 256 1023 0,'11'22'0'0,"-4"-4"0"16,5-4 0-16,-12-14 0 16,19 10 0-16,-19-10 0 15,23-7 0-15,-23 7 0 16,22-26 0-16,-12 10 0 15,0-3 0-15,-3-5 0 0,0-3 0 16,-5 2 0-16,-4 0 0 16,-1 4 0-16,-1 2 0 15,-2 5 0-15,6 14 0 16,-12-11 0-16,12 11 0 16,1 16 0-16,-1-16 0 15,0 18 0-15,0-18-204 16,6 19-33-16</inkml:trace>
          <inkml:trace contextRef="#ctx0" brushRef="#br0" timeOffset="1962.6968">1252 141 1023 0,'15'-21'0'0,"-3"-4"0"16,-12 25 0-16,11-20 0 15,-11 20 0-15,-4-18 0 0,4 18 0 16,-23-10 0-16,6 7 0 16,-2 4 0-16,-4 4 0 15,-1 3 0 1,2 3 0-16,-1 8 0 0,6 0 0 16,3 1 0-16,4 2 0 15,3-1 0-15,7 0 0 16,5 0 0-16,3-2 0 15,6-5 0-15,4-7 0 16,8 8 0-16,-7-14 0 16,11 9-206-16,-10-13-33 15</inkml:trace>
          <inkml:trace contextRef="#ctx0" brushRef="#br0" timeOffset="2368.2759">1433 142 1023 0,'-22'13'0'0,"18"-1"0"15,4-12 0-15,-10 24 0 16,7-11 0-16,4 2 0 15,2 1 0-15,3 2 0 16,4 0 0-16,2 2 0 16,4-3 0-16,-16-17 0 15,31 26 0-15,-9-24 0 16,12 3-208-16,-12-13-39 16</inkml:trace>
          <inkml:trace contextRef="#ctx0" brushRef="#br0" timeOffset="3701.7425">1605 20 1023 0,'0'0'0'0,"0"0"0"16,17-8 0-16,-5 6 0 15,2 2 0-15,3 0 0 16,2 0 0-16,0 0 0 16,1 0 0-16,0 2 0 15,-1-1 0-15,0 1 0 16,-1-1 0-16,0 0 0 15,0 1 0-15,-1-1 0 16,-1 1 0-16,-4-1 0 16,-12-1 0-16,21 3 0 0,-21-3 0 15,15 4 0-15,-15-4 0 16,0 0 0-16,0 0 0 16,8 18 0-16,-8-18 0 15,0 17 0-15,0-17 0 16,0 23 0-16,0-11 0 15,0-12 0-15,11 27 0 16,-11-27 0-16,2 21-217 16,-2-21-22-16</inkml:trace>
          <inkml:trace contextRef="#ctx0" brushRef="#br0" timeOffset="3255.4234">1771-135 1023 0,'0'0'0'16,"8"14"0"-16,-8-14 0 15,3 23 0-15,0-4 0 0,1 0 0 16,-3 7 0-16,2-1 0 15,1 3 0-15,-2-2 0 16,5 3 0 0,-2-4 0-16,0-1 0 0,-4-3 0 15,2-34 0-15,1 31 0 16,-4-18 0-16,-3 16-208 16,-9-19-29-16</inkml:trace>
          <inkml:trace contextRef="#ctx0" brushRef="#br0" timeOffset="4420.3485">1973-54 1023 0,'17'32'0'15,"-6"-12"0"-15,1-3 0 16,-3-2 0-16,5 0 0 15,-4-2 0-15,3 0 0 16,-13-13 0-16,17 18 0 16,-17-18 0-16,0 0 0 0,17 13 0 15,-17-13 0-15,0 0 0 16,0 0 0-16,0 0 0 16,11-21 0-16,-11 21 0 15,3-27 0-15,-3 11 0 16,1 1 0-16,-1 0 0 15,2 1 0-15,-2 14 0 16,1-21 0-16,-1 21 0 16,0 0 0-16,0 0 0 15,0 0 0-15,0 0 0 16,0 0 0-16,15 0 0 16,-15 0 0-16,19 14 0 0,-5-6 0 15,0 2 0-15,4 0 0 16,2-2 0-16,-1-1 0 15,5-1 0 1,0-5 0-16,0-1 0 16,3-1 0-16,-2-5 0 0,-1-2 0 15,-3-2 0-15,-1 0 0 16,-5-1 0-16,-3-2 0 16,-4 1 0-16,-4-2 0 15,-7 1 0-15,3 13 0 16,-18-18 0-16,4 14 0 15,-6 2 0-15,-4 5 0 16,2 4 0-16,-3 6 0 0,1 3 0 16,0 7 0-1,8 1 0-15,1 5 0 16,8-1 0-16,4 2 0 16,7-1 0-16,6 0 0 0,11 21 0 15,0-36 0-15,15 4 0 16,-10-20-206-16,11 4-44 15</inkml:trace>
        </inkml:traceGroup>
        <inkml:traceGroup>
          <inkml:annotationXML>
            <emma:emma xmlns:emma="http://www.w3.org/2003/04/emma" version="1.0">
              <emma:interpretation id="{B52326A9-A3B4-4FC8-B4A8-EB4C2F0D2CFC}" emma:medium="tactile" emma:mode="ink">
                <msink:context xmlns:msink="http://schemas.microsoft.com/ink/2010/main" type="inkWord" rotatedBoundingBox="11502,15855 12669,15832 12681,16479 11514,16502"/>
              </emma:interpretation>
              <emma:one-of disjunction-type="recognition" id="oneOf1">
                <emma:interpretation id="interp5" emma:lang="en-US" emma:confidence="1">
                  <emma:literal>flax</emma:literal>
                </emma:interpretation>
                <emma:interpretation id="interp6" emma:lang="en-US" emma:confidence="0">
                  <emma:literal>tax</emma:literal>
                </emma:interpretation>
                <emma:interpretation id="interp7" emma:lang="en-US" emma:confidence="0">
                  <emma:literal>flay</emma:literal>
                </emma:interpretation>
                <emma:interpretation id="interp8" emma:lang="en-US" emma:confidence="0">
                  <emma:literal>Flax</emma:literal>
                </emma:interpretation>
                <emma:interpretation id="interp9" emma:lang="en-US" emma:confidence="0">
                  <emma:literal>flat</emma:literal>
                </emma:interpretation>
              </emma:one-of>
            </emma:emma>
          </inkml:annotationXML>
          <inkml:trace contextRef="#ctx0" brushRef="#br0" timeOffset="5115.0472">2884 296 1023 0,'0'0'0'0,"0"0"0"15,0 0 0-15,10-21 0 16,-3 5 0-16,-4-8 0 0,0-6 0 16,0-5 0-16,2-3 0 15,-1-2 0-15,1-8 0 16,0-2 0-16,-1-2 0 16,2 3 0-16,4 2 0 15,0 4 0-15,2 4 0 16,2 5 0-16,-1 9 0 15,0 8 0-15,-1 6 0 16,3 5 0-16,-15 6 0 16,18 3 0-16,-18-3 0 15,18 1 0-15,-18-1 0 16,7 24-219-16,-7-24-24 16</inkml:trace>
          <inkml:trace contextRef="#ctx0" brushRef="#br0" timeOffset="5356.5772">2628 24 1023 0,'-12'-5'0'15,"24"5"0"-15,-12 0 0 16,34-17 0-16,3 6 0 15,8 0 0-15,5-1 0 0,5 3 0 16,1-3 0-16,-1-4 0 16,3 11 0-1,-19-7 0-15,2 9-212 16,-17-8-29-16</inkml:trace>
          <inkml:trace contextRef="#ctx0" brushRef="#br0" timeOffset="5662.7972">3229-250 1023 0,'0'0'0'15,"-14"15"0"1,14-15 0-16,-21 32 0 15,8-2 0-15,0 5 0 0,1 1 0 16,-5 2 0-16,1 1 0 16,6-1 0-16,1-3 0 15,3-2 0-15,-1-4 0 16,4-4 0-16,2-4 0 16,4-8 0-16,16 1 0 15,-19-14 0-15,14-6 0 16,-7-11-201-16,13 5-41 15</inkml:trace>
          <inkml:trace contextRef="#ctx0" brushRef="#br0" timeOffset="6034.063">3281 51 1023 0,'-2'16'0'15,"-10"-9"0"-15,-7 11 0 16,12-6 0-16,0 1 0 15,7-13 0-15,-8 22 0 16,8-22 0-16,1 16 0 16,-1-16 0-16,0 0 0 15,17-3 0-15,-4-5 0 16,2-5 0-16,2-4 0 16,0-1 0-16,0-2 0 15,-2 2 0-15,-2 1 0 16,-13 17 0-16,18-18 0 15,-18 18 0-15,0 0 0 0,12 14 0 16,-7 2 0-16,-2 0 0 16,1 5 0-16,5 0 0 15,-1-1 0-15,3-2 0 16,1-5 0-16,0-6 0 16,-12-7 0-16,27 1 0 15,-20-15 0-15,11 6-207 16,-13-13-37-16</inkml:trace>
          <inkml:trace contextRef="#ctx0" brushRef="#br0" timeOffset="6295.2486">3514-5 1023 0,'14'1'0'0,"4"8"0"16,1 1 0-16,6 1 0 16,-1 0 0-16,-2 3 0 15,1 0 0-15,2 2 0 16,-9-2 0-16,6 0 0 16,-5-2 0-16,-3 2 0 15,10 3 0-15,-24-17 0 16,9 14 0-16,-9-14-214 15,0 0-29-15</inkml:trace>
          <inkml:trace contextRef="#ctx0" brushRef="#br0" timeOffset="6593.0545">3711-48 1023 0,'-22'21'0'15,"10"-2"0"-15,-2 5 0 0,2 7 0 16,-5 1 0 0,3 5 0-16,0 0 0 15,1 0 0-15,3-3 0 16,-1-6 0-16,1-5 0 0,6-3 0 15,1-7 0-15,-32-12 0 16,35-1 0-16,0 0 0 16,11-14-208-16,-11-7-41 15</inkml:trace>
        </inkml:traceGroup>
        <inkml:traceGroup>
          <inkml:annotationXML>
            <emma:emma xmlns:emma="http://www.w3.org/2003/04/emma" version="1.0">
              <emma:interpretation id="{DB8210DF-00C3-44CA-9174-12B3C6584484}" emma:medium="tactile" emma:mode="ink">
                <msink:context xmlns:msink="http://schemas.microsoft.com/ink/2010/main" type="inkWord" rotatedBoundingBox="12900,15780 13738,15764 13750,16430 12913,16446"/>
              </emma:interpretation>
              <emma:one-of disjunction-type="recognition" id="oneOf2">
                <emma:interpretation id="interp10" emma:lang="en-US" emma:confidence="0">
                  <emma:literal>of</emma:literal>
                </emma:interpretation>
                <emma:interpretation id="interp11" emma:lang="en-US" emma:confidence="0">
                  <emma:literal>at</emma:literal>
                </emma:interpretation>
                <emma:interpretation id="interp12" emma:lang="en-US" emma:confidence="0">
                  <emma:literal>af</emma:literal>
                </emma:interpretation>
                <emma:interpretation id="interp13" emma:lang="en-US" emma:confidence="0">
                  <emma:literal>an</emma:literal>
                </emma:interpretation>
                <emma:interpretation id="interp14" emma:lang="en-US" emma:confidence="0">
                  <emma:literal>off</emma:literal>
                </emma:interpretation>
              </emma:one-of>
            </emma:emma>
          </inkml:annotationXML>
          <inkml:trace contextRef="#ctx0" brushRef="#br0" timeOffset="7699.191">4179 68 1023 0,'-25'-7'0'16,"25"7"0"-16,-14 3 0 16,14-3 0-16,-25 7 0 15,12 3 0-15,-1-2 0 16,3 6 0-16,-3 1 0 15,1 4 0-15,3 0 0 16,2 2 0-16,1 2 0 16,4-4 0-16,1 0 0 15,7-5 0-15,-5-14 0 16,25 16 0-16,-5-14 0 16,8-6 0-16,-3-3 0 15,7-7 0-15,1-3 0 16,0-3 0-16,-7-2 0 0,-2-1 0 15,-9 1 0-15,-8 2 0 16,-1 3 0-16,-9 5 0 16,3 12 0-1,-21-13 0-15,21 13 0 0,-24 6 0 16,24-6 0-16,-16 17 0 16,11-5 0-16,6 1 0 15,3-1 0-15,13 1 0 16,-1-2 0-16,11 3 0 15,1-1 0-15,0-2 0 16,8-1 0-16,-5 1 0 16,6-2 0-16,-9-1 0 0,-3-1 0 15,-9-1 0-15,1-6 0 16,-17 0 0-16,12-3 0 16,-12 3 0-1,-4-21 0-15,-2 4 0 16,-5-5 0-16,3-7 0 0,-4-3 0 15,0-7 0-15,5-6 0 16,7-4 0-16,-4-6 0 16,6-1 0-16,14 2 0 15,2 2 0-15,0 3 0 16,10 8 0-16,-2 6 0 16,-2 8 0-16,11 9 0 15,-4 7 0-15,-4 5 0 0,-1 8 0 16,5 34 0-1,-11-29 0-15,5 10 0 16,-9-3-193-16,-1 10-49 16,-16-6-5-16</inkml:trace>
          <inkml:trace contextRef="#ctx0" brushRef="#br0" timeOffset="7927.6944">4341 19 1023 0,'0'0'0'0,"0"0"0"15,0 0 0 1,17-9 0-16,12 5 0 16,8-1 0-16,1-2 0 15,10 1 0-15,-29-4 0 0,33 9 0 16,-12-9 0-16,5 9-218 15,-14-6-28-15</inkml:trace>
        </inkml:traceGroup>
        <inkml:traceGroup>
          <inkml:annotationXML>
            <emma:emma xmlns:emma="http://www.w3.org/2003/04/emma" version="1.0">
              <emma:interpretation id="{05EC6F78-92DB-4A33-9BA1-D492303FF78A}" emma:medium="tactile" emma:mode="ink">
                <msink:context xmlns:msink="http://schemas.microsoft.com/ink/2010/main" type="inkWord" rotatedBoundingBox="13927,15954 14294,15947 14303,16407 13936,16414"/>
              </emma:interpretation>
              <emma:one-of disjunction-type="recognition" id="oneOf3">
                <emma:interpretation id="interp15" emma:lang="en-US" emma:confidence="1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AH</emma:literal>
                </emma:interpretation>
                <emma:interpretation id="interp18" emma:lang="en-US" emma:confidence="0">
                  <emma:literal>AX</emma:literal>
                </emma:interpretation>
                <emma:interpretation id="interp1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8452.1486">5082 231 1023 0,'0'0'0'15,"-25"7"0"-15,25-7 0 16,-14-17 0-16,21-7 0 15,2-3 0-15,4-8 0 16,5-3 0-16,5-2 0 16,-1-7 0-16,5 1 0 15,-2 3 0-15,1 3 0 16,-2 5 0-16,-5 7 0 16,-2 6 0-16,-3 7 0 15,-14 15 0-15,20-8 0 0,-20 8 0 16,11 17 0-16,-11-17 0 15,9 28 0-15,-7-11 0 16,1 3 0-16,6 1 0 16,-5 0 0-16,1 1 0 15,2 1 0-15,-2 2 0 16,0 0 0-16,5 2 0 16,0 2 0-16,-6 1 0 15,2-1 0-15,-2-4 0 16,-1-12 0-16,2 15 0 15,-12-14 0-15,6 3-159 16,-12-16-83-16,13-1-2 16</inkml:trace>
          <inkml:trace contextRef="#ctx0" brushRef="#br0" timeOffset="8707.3282">5076 78 1023 0,'0'0'0'15,"0"-13"0"-15,13 12 0 16,0-2 0-16,5 0 0 16,3 2 0-16,4-1 0 0,6 2 0 15,3 2 0-15,-2-1 0 16,-4 3 0-16,2 1 0 15,-30-5 0-15,41 9 0 16,-29-9 0-16,7 9-207 16,-19-9-34-16</inkml:trace>
        </inkml:traceGroup>
        <inkml:traceGroup>
          <inkml:annotationXML>
            <emma:emma xmlns:emma="http://www.w3.org/2003/04/emma" version="1.0">
              <emma:interpretation id="{68F64EE8-7C7C-4F93-AC95-6C1713D00027}" emma:medium="tactile" emma:mode="ink">
                <msink:context xmlns:msink="http://schemas.microsoft.com/ink/2010/main" type="inkWord" rotatedBoundingBox="14848,16097 15240,16090 15243,16247 14852,16255"/>
              </emma:interpretation>
              <emma:one-of disjunction-type="recognition" id="oneOf4">
                <emma:interpretation id="interp20" emma:lang="en-US" emma:confidence="1">
                  <emma:literal>=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•</emma:literal>
                </emma:interpretation>
                <emma:interpretation id="interp23" emma:lang="en-US" emma:confidence="0">
                  <emma:literal>•A</emma:literal>
                </emma:interpretation>
                <emma:interpretation id="interp24" emma:lang="en-US" emma:confidence="0">
                  <emma:literal>•I</emma:literal>
                </emma:interpretation>
              </emma:one-of>
            </emma:emma>
          </inkml:annotationXML>
          <inkml:trace contextRef="#ctx0" brushRef="#br0" timeOffset="10915.8216">5959 79 1023 0,'35'-4'0'0,"-11"1"0"0,7 0 0 15,-1-4 0-15,2 3 0 16,2-1 0-16,4 0 0 16,-3 2 0-16,-4 1 0 15,-3 0 0 1,-4 2 0-16,-6 0 0 0,-1 2 0 16,-17-2 0-16,14-12 0 15,-14 12 0-15,0 0 0 16,0 0-196-16,0 0-49 15</inkml:trace>
          <inkml:trace contextRef="#ctx0" brushRef="#br0" timeOffset="10488.1858">5993-60 1023 0,'32'-2'0'0,"-4"0"0"16,6 6 0-16,-10-6 0 15,-1 0 0-15,2-1 0 16,-3 2 0-16,1-2 0 15,2 0 0-15,-1 1 0 0,-3-1 0 16,-4 0 0-16,0 0 0 16,-4 24 0-16,-13-21 0 15,22-3 0-15,-22 3-192 16,0 0-46-16</inkml:trace>
        </inkml:traceGroup>
        <inkml:traceGroup>
          <inkml:annotationXML>
            <emma:emma xmlns:emma="http://www.w3.org/2003/04/emma" version="1.0">
              <emma:interpretation id="{A489F9CF-7994-454B-A449-A4F4E2FF35FC}" emma:medium="tactile" emma:mode="ink">
                <msink:context xmlns:msink="http://schemas.microsoft.com/ink/2010/main" type="inkWord" rotatedBoundingBox="15643,16026 16229,16015 16240,16633 15654,16644"/>
              </emma:interpretation>
              <emma:one-of disjunction-type="recognition" id="oneOf5">
                <emma:interpretation id="interp25" emma:lang="en-US" emma:confidence="0">
                  <emma:literal>x,</emma:literal>
                </emma:interpretation>
                <emma:interpretation id="interp26" emma:lang="en-US" emma:confidence="0">
                  <emma:literal>XA</emma:literal>
                </emma:interpretation>
                <emma:interpretation id="interp27" emma:lang="en-US" emma:confidence="0">
                  <emma:literal>IA</emma:literal>
                </emma:interpretation>
                <emma:interpretation id="interp28" emma:lang="en-US" emma:confidence="0">
                  <emma:literal>Xa</emma:literal>
                </emma:interpretation>
                <emma:interpretation id="interp29" emma:lang="en-US" emma:confidence="0">
                  <emma:literal>YA</emma:literal>
                </emma:interpretation>
              </emma:one-of>
            </emma:emma>
          </inkml:annotationXML>
          <inkml:trace contextRef="#ctx0" brushRef="#br0" timeOffset="11673.8684">6754-86 1023 0,'-3'-13'0'0,"17"5"0"16,-1-9 0-16,3 13 0 0,7-6 0 15,2 4 0-15,5-1 0 16,-2 6 0-16,-1 2 0 16,-2 3 0-16,-5 9 0 15,-9 1 0-15,-6 7 0 16,-7 2 0-16,-5 3 0 16,-3 1 0-16,-3 1 0 15,-1 0 0-15,0-3 0 16,6-2 0-16,-1-4 0 15,12-2 0-15,-3-17 0 16,15 18 0-16,4-15 0 16,5-3 0-16,5-3 0 15,3-1 0-15,4-2 0 0,-1-1 0 16,1 2 0-16,-1-1 0 16,-6 2 0-16,-7 1 0 15,-2 6 0-15,-20-3 0 16,15-4 0-16,-15 4-187 15,0 0-55-15</inkml:trace>
          <inkml:trace contextRef="#ctx0" brushRef="#br0" timeOffset="12037.0064">7140-140 1023 0,'-12'17'0'0,"-9"-1"0"16,2 2 0-16,-6 4 0 15,5 4 0-15,-2 0 0 16,1 6 0-16,0-1 0 15,0 0 0-15,4-1 0 16,1 2 0-16,4 0 0 16,-1-2 0-16,2-4 0 0,-3-1 0 15,4-2 0-15,4-4 0 16,2-2 0-16,4-17 0 16,7 21 0-1,-7-21 0-15,0 0 0 0,20-24-193 16,-4 12-56-16</inkml:trace>
          <inkml:trace contextRef="#ctx0" brushRef="#br0" timeOffset="12816.2802">7090 399 1023 0,'0'0'0'0,"0"0"0"16,24-2 0-16,-9 0 0 16,-2-1 0-16,5-1 0 15,4-1 0-15,2 3 0 0,2-15 0 16,7 20 0-16,-19-9 0 15,12 9-149-15,-8-10-91 16,5 8-3-16</inkml:trace>
          <inkml:trace contextRef="#ctx0" brushRef="#br0" timeOffset="12556.0908">7105 462 1023 0,'0'0'0'15,"0"0"0"-15,-4-14 0 16,4 14 0-16,1-17 0 16,5 3 0-16,4-4 0 0,0-3 0 15,-1-4 0 1,6-3 0-16,-1-3 0 16,1 1 0-16,-1 4 0 15,-3 3 0-15,1 5 0 0,-5 4 0 16,-7 14 0-16,0 0 0 15,0 0 0-15,12 4 0 16,-10 9 0-16,-2 2 0 16,1 3 0-16,2 2 0 15,0 1 0-15,5 0 0 16,-1 0 0-16,3-3 0 16,1-1 0-16,2-4 0 15,-13-13 0-15,14 14 0 16,3-3 0-16,-17-11 0 15,13 7-180-15,-13-7-62 16</inkml:trace>
        </inkml:traceGroup>
        <inkml:traceGroup>
          <inkml:annotationXML>
            <emma:emma xmlns:emma="http://www.w3.org/2003/04/emma" version="1.0">
              <emma:interpretation id="{36779547-9091-45E4-BDD8-C2817EE53103}" emma:medium="tactile" emma:mode="ink">
                <msink:context xmlns:msink="http://schemas.microsoft.com/ink/2010/main" type="inkWord" rotatedBoundingBox="16485,15835 18264,15801 18273,16291 16494,16325"/>
              </emma:interpretation>
              <emma:one-of disjunction-type="recognition" id="oneOf6">
                <emma:interpretation id="interp30" emma:lang="en-US" emma:confidence="0">
                  <emma:literal>N=0</emma:literal>
                </emma:interpretation>
                <emma:interpretation id="interp31" emma:lang="en-US" emma:confidence="0">
                  <emma:literal>N=o</emma:literal>
                </emma:interpretation>
                <emma:interpretation id="interp32" emma:lang="en-US" emma:confidence="0">
                  <emma:literal>N=O</emma:literal>
                </emma:interpretation>
                <emma:interpretation id="interp33" emma:lang="en-US" emma:confidence="0">
                  <emma:literal>Neo</emma:literal>
                </emma:interpretation>
                <emma:interpretation id="interp34" emma:lang="en-US" emma:confidence="0">
                  <emma:literal>Nero</emma:literal>
                </emma:interpretation>
              </emma:one-of>
            </emma:emma>
          </inkml:annotationXML>
          <inkml:trace contextRef="#ctx0" brushRef="#br0" timeOffset="23792.3756">8574-126 1023 0,'0'0'0'0,"0"0"0"16,0 0 0-16,0 0 0 15,13-2 0-15,-13 2 0 16,21-2 0-16,-5-1 0 15,1 3 0-15,1 0 0 16,3-1 0-16,-1 0 0 16,2 1 0-16,1-5 0 15,-5 5 0-15,0-1 0 16,-1 0 0-16,-3-1 0 0,-1 2 0 16,-13 0 0-16,-16-5 0 15,16 5 0-15,0 0 0 16,0 0-192-16,0 0-46 15</inkml:trace>
          <inkml:trace contextRef="#ctx0" brushRef="#br0" timeOffset="24296.1531">8566 36 1023 0,'0'0'0'0,"27"8"0"16,-27-8 0-16,29 1 0 15,-10-1 0-15,0 0 0 16,4-1 0-16,-1 1 0 16,2-1 0-16,-4 1 0 15,-1 0 0-15,-2 1 0 16,-1-1 0-16,-4 1 0 16,-12-1 0-16,19 5 0 15,-15 27 0-15,-4-32 0 16,0 0 0-16,0 0-181 0,0 0-62 15</inkml:trace>
          <inkml:trace contextRef="#ctx0" brushRef="#br0" timeOffset="24849.4297">9154-99 1023 0,'-19'8'0'0,"11"15"0"16,-10-8 0-16,4 6 0 16,-2-1 0-16,4 1 0 15,2-3 0-15,4 0 0 16,5-2 0-16,5-2 0 16,-4-14 0-16,27 18 0 15,-6-15 0-15,5-3 0 16,5-6 0-16,3-3 0 0,3-4 0 15,-1-5 0 1,-2-5 0-16,-2-2 0 16,-9-6 0-16,-8 0 0 15,-8-1 0-15,-10 0 0 0,-11 4 0 16,-8 3 0-16,-9 5 0 16,-10 5 0-16,-2 8 0 15,0 4 0-15,4 4 0 16,0-1 0-16,16 10 0 15,1-9 0-15,22-1-201 16,0 0-57-16</inkml:trace>
          <inkml:trace contextRef="#ctx0" brushRef="#br0" timeOffset="13581.6555">7673-232 1023 0,'0'0'0'15,"-12"14"0"-15,12-14 0 16,-7 21 0-16,5-7 0 15,1 4 0-15,4 3 0 16,1 2 0-16,-3 3 0 16,5 2 0-16,-5 2 0 15,1-1 0-15,0 1 0 16,-2-2 0-16,0-3 0 16,-1-3 0-16,0-3 0 0,-1-4 0 15,2-15 0 1,0 17 0-16,0-17 0 15,2-21 0-15,-2 21 0 16,0 0 0-16,0 0-181 0,0-23-63 16</inkml:trace>
          <inkml:trace contextRef="#ctx0" brushRef="#br0" timeOffset="14475.092">7621-255 1023 0,'0'0'0'0,"0"0"0"15,-27-2 0-15,27 2 0 16,0 0 0-16,0 0 0 15,0 0 0-15,0 0 0 16,0 0 0-16,0 0 0 0,20 7 0 16,-20-7 0-16,14 19 0 15,-3-3 0-15,1 5 0 16,3 0 0-16,-2 4 0 16,5 0 0-16,-2 0 0 15,-1 2 0-15,3-2 0 16,-1-1 0-16,4-3 0 15,-5 0 0-15,2-3 0 16,-7-2 0-16,5-2 0 16,-16-14 0-16,22 20 0 15,-22-20 0-15,13 11 0 16,-13-11 0-16,0 0 0 0,17 3 0 16,-17-3 0-16,0 0 0 15,0 0 0-15,12-6 0 16,-12 6 0-1,0 0 0-15,0 0 0 0,0 0 0 16,0 0 0-16,7-15 0 16,-7 15 0-16,0 0 0 15,-1-16 0-15,1 16 0 16,-1-17 0-16,1 17 0 16,1-22 0-16,-1 8 0 15,3-3 0-15,0-1 0 16,1-5 0-16,0-3 0 15,0-2 0-15,2-3 0 0,0-3 0 16,1 1 0-16,-3 0 0 16,3 2 0-1,-3 3 0-15,2 7 0 16,-1 3 0-16,-5 18 0 0,7-19 0 16,-7 19 0-16,0 0 0 15,0 0 0-15,0 0 0 16,0 0 0-16,13 1 0 15,-13-1 0-15,0 0 0 16,13 7 0-16,-13-7 0 16,15 7 0-16,-15-7 0 15,0 0-182-15,0 0-60 16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9:44.885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4FBDD42F-05BB-426C-9545-8C1D525FF859}" emma:medium="tactile" emma:mode="ink">
          <msink:context xmlns:msink="http://schemas.microsoft.com/ink/2010/main" type="writingRegion" rotatedBoundingBox="27965,16092 30175,18281 29111,19354 26902,17165"/>
        </emma:interpretation>
      </emma:emma>
    </inkml:annotationXML>
    <inkml:traceGroup>
      <inkml:annotationXML>
        <emma:emma xmlns:emma="http://www.w3.org/2003/04/emma" version="1.0">
          <emma:interpretation id="{1905AC2C-F267-4C7C-B051-D096448D3096}" emma:medium="tactile" emma:mode="ink">
            <msink:context xmlns:msink="http://schemas.microsoft.com/ink/2010/main" type="paragraph" rotatedBoundingBox="27965,16092 30175,18281 29111,19354 26902,17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3A049B-1976-44B3-9D6C-6A671AAD9F69}" emma:medium="tactile" emma:mode="ink">
              <msink:context xmlns:msink="http://schemas.microsoft.com/ink/2010/main" type="line" rotatedBoundingBox="27965,16092 30175,18281 29111,19354 26902,17165"/>
            </emma:interpretation>
          </emma:emma>
        </inkml:annotationXML>
        <inkml:traceGroup>
          <inkml:annotationXML>
            <emma:emma xmlns:emma="http://www.w3.org/2003/04/emma" version="1.0">
              <emma:interpretation id="{4278B702-55E7-49CD-BD8B-59BF75F77BEE}" emma:medium="tactile" emma:mode="ink">
                <msink:context xmlns:msink="http://schemas.microsoft.com/ink/2010/main" type="inkWord" rotatedBoundingBox="27965,16092 30175,18281 29111,19354 26902,17165"/>
              </emma:interpretation>
              <emma:one-of disjunction-type="recognition" id="oneOf0">
                <emma:interpretation id="interp0" emma:lang="en-US" emma:confidence="0">
                  <emma:literal>"it.</emma:literal>
                </emma:interpretation>
                <emma:interpretation id="interp1" emma:lang="en-US" emma:confidence="0">
                  <emma:literal>ditz,</emma:literal>
                </emma:interpretation>
                <emma:interpretation id="interp2" emma:lang="en-US" emma:confidence="0">
                  <emma:literal>axel.</emma:literal>
                </emma:interpretation>
                <emma:interpretation id="interp3" emma:lang="en-US" emma:confidence="0">
                  <emma:literal>axel,</emma:literal>
                </emma:interpretation>
                <emma:interpretation id="interp4" emma:lang="en-US" emma:confidence="0">
                  <emma:literal>ant.</emma:literal>
                </emma:interpretation>
              </emma:one-of>
            </emma:emma>
          </inkml:annotationXML>
          <inkml:trace contextRef="#ctx0" brushRef="#br0">9220-184 1023 0,'0'0'0'0,"-7"-14"0"0,7 14 0 16,-22-11 0-16,6 11 0 16,-2 0 0-16,0 4 0 15,-3 3 0-15,0 3 0 16,0 4 0-16,1 4 0 15,2 2 0-15,2 4 0 16,5 4 0-16,3-3 0 16,3 2 0-16,4-4 0 15,4-3 0-15,2-3 0 16,5-5 0-16,3-5 0 16,5-5 0-16,3-4 0 15,3-5 0-15,1-4 0 16,1-6 0-16,2-5 0 0,-1-5 0 15,-5-4 0-15,1-5 0 16,-8-6 0-16,-4-4 0 16,-4-3 0-16,-3-2 0 15,-4-1 0-15,-2 2 0 16,-4 3 0-16,-1 5 0 16,1 9 0-16,-1 5 0 15,6 5 0-15,-5 6 0 16,6 17 0-16,-4-12 0 15,4 12 0-15,0 0 0 16,0 0 0-16,0 0 0 16,2 15 0-16,0 1 0 15,1 5 0-15,3 5 0 0,-2 8 0 16,4 4 0-16,-1 7 0 16,2 4 0-16,-1 1 0 15,4 2 0-15,-3-1 0 16,3-2 0-16,-2-4 0 15,-1-6 0-15,-2-7 0 16,0-4 0-16,0-7 0 16,-4-7 0-16,14-3 0 15,-17-11 0-15,0 0 0 16,-1-29-101-16,4 12-146 16,-10-14-7-16</inkml:trace>
          <inkml:trace contextRef="#ctx0" brushRef="#br0" timeOffset="1428.4551">9603-362 1023 0,'7'-20'0'15,"6"15"0"-15,-13 5 0 16,26-17 0-16,-9 11 0 15,4 1 0-15,0 2 0 16,0 2 0-16,1 3 0 0,-4 4 0 16,-1 2 0-16,-6 6 0 15,-4 3 0-15,-4 4 0 16,-6 3 0 0,-4 1 0-16,-2 3 0 0,-2 0 0 15,-1-2 0-15,0 0 0 16,4 0 0-16,2-4 0 15,6-1 0-15,4-3 0 16,8-4 0-16,3 0 0 16,5-1 0-16,4-5 0 15,2 1 0-15,4-4 0 16,0-1 0-16,-4-2 0 16,0-2 0-16,-7 1 0 0,2 2 0 15,-21-3 0-15,17-10 0 16,-24-2-109-1,7 12-135-15,-22-19-4 16</inkml:trace>
          <inkml:trace contextRef="#ctx0" brushRef="#br0" timeOffset="1790.4638">9846-331 1023 0,'0'0'0'0,"-20"11"0"16,13 7 0-16,12-1 0 0,-19 6 0 15,-2 5 0-15,1 2 0 16,1 7 0-16,0-2 0 15,-1 3 0-15,4 0 0 16,0-5 0-16,3 0 0 16,-1-4 0-16,5-5 0 15,0-3 0-15,1-4 0 16,1-3 0-16,2-2 0 16,0-12 0-16,0 0 0 15,17 12 0-15,-17-12-116 16,16-17-133-16,-13-3-7 15</inkml:trace>
          <inkml:trace contextRef="#ctx0" brushRef="#br0" timeOffset="2295.3844">9968 213 1023 0,'-4'-16'0'0,"17"15"0"16,-13 1 0-16,15-17 0 15,1 5 0-15,3-1 0 16,3-7 0-16,3-1 0 16,2-3 0-16,-3-1 0 15,-2 0 0-15,-2 0 0 16,-3 2 0-16,-5 2 0 16,-3 4 0-16,-4 5 0 15,-5 12 0-15,0 0 0 16,0 0 0-16,0 0 0 15,0 0 0-15,-10 15 0 0,9-1 0 16,1 2 0-16,1 2 0 16,1 2 0-16,2 1 0 15,2 0 0-15,1 0 0 16,0-2 0-16,1 1 0 16,-1-3 0-16,-1 2 0 15,-6-19 0-15,8 20 0 16,-8-20-99-16,0 0-138 15,0 0-6-15</inkml:trace>
          <inkml:trace contextRef="#ctx0" brushRef="#br0" timeOffset="2584.5691">10018 147 1023 0,'0'0'0'0,"0"0"0"15,0 0 0-15,18-3 0 16,-3 2 0-16,8-1 0 16,1 2 0-16,3 0 0 15,1 0 0-15,1-1 0 16,1 1 0-16,-4 0 0 15,5 6 0-15,-17-9 0 0,6 8 0 16,-20-5-99-16,13 3-143 16,-13-3-5-1</inkml:trace>
          <inkml:trace contextRef="#ctx0" brushRef="#br0" timeOffset="3766.5735">9779-236 1023 0,'0'0'0'16,"15"-32"0"-16,-9 3 0 16,-6 29 0-16,0 0 0 15,12-13 0-15,-12 13 0 16,7-13 0-16,-7 13 0 16,6-12 0-16,-6 12 0 15,6-14 0-15,-6 14 0 16,8-16 0-16,-8 16 0 0,13-14 0 15,-13 14 0-15,14-15 0 16,-14 15 0-16,18-11 0 16,-18 11 0-16,16-10 0 15,-16 10 0-15,14-7 0 16,-14 7 0-16,0 0 0 16,16-10 0-16,-16 10 0 15,0 0 0-15,0 0 0 16,13-13 0-16,-13 13 0 15,0 0 0-15,0 0 0 16,0 0 0-16,0 0 0 16,0 0 0-16,0 0 0 15,0 0 0-15,0 0 0 0,-1 21 0 16,1-21 0 0,0 0 0-16,0 0-132 15,4 17-119-15</inkml:trace>
          <inkml:trace contextRef="#ctx0" brushRef="#br0" timeOffset="8059.4638">10597-519 7 0,'0'0'5'0,"0"0"3"16,13 18-4-16,3 5 221 16,-18-5 1-16,4 17 2 15,-6-3 1-15,8 19-138 16,-8-4-91-16,11 16 0 0,-8-2 0 15,-9 7 0-15,13 3 0 16,5 1 0-16,-4 1 0 16,4-1 0-1,-3-2 0-15,-1 0 0 0,-2-3 0 16,-1 2 0-16,-1 1 0 16,-4-4 0-16,1 0 0 15,-1 0 0-15,0-3 0 16,-2-6 0-16,-1-2 0 15,4-3 0-15,-1-10 0 16,1-3 0-16,-1-6 0 16,1-7 0-16,-1-2 0 15,0-3 0-15,2-3 0 0,-2-5 0 16,0 0 0-16,1-1 0 16,3-12 0-16,-7 20 0 15,7-20 0-15,-3 17 0 16,3-17 0-16,-3 12 0 15,3-12 0-15,0 0 0 16,2 17 0-16,-2-17 0 16,0 0 0-16,0 0 0 15,7 13 0-15,-7-13 0 16,0 0 0-16,0 0 0 16,0 0 0-16,0 0 0 15,15-12 0-15,-19-6 0 16,7 6 0-16,-10-12-95 0,8 6-158 15,-9-11-2-15,8 13-5 16</inkml:trace>
          <inkml:trace contextRef="#ctx0" brushRef="#br0" timeOffset="8883.3874">10898 1175 1023 0,'4'-14'0'16,"-4"14"0"-16,0 0 0 15,23-16 0-15,-23 16 0 16,23-11 0-16,-4 7 0 15,-1 0 0-15,2-1 0 16,1 1 0-16,-3 1 0 16,0 3 0-16,-2 0 0 0,-4 5 0 15,-12-5 0 1,16 12 0-16,-15 1 0 16,-2-1 0-16,-6 5 0 15,-4 0 0-15,-2 3 0 16,-2-1 0-16,-4-2 0 0,1 3 0 15,1-2 0-15,0 2 0 16,3-6 0-16,2 1 0 16,3 2 0-16,9-17 0 15,-7 25 0-15,8-12 0 16,-1-13 0-16,13 15 0 16,1-8 0-16,2 0 0 15,2-4 0-15,2 0 0 16,2-3 0-16,-1-2 0 15,2 4 0-15,-2-4 0 16,-3 0 0-16,-1-1 0 16,-4 1 0-16,-1 1 0 0,-12 1 0 15,0 0 0-15,14-4 0 16,-26-7-99-16,12 11-137 16,-24-14-3-16,11 9-2 15</inkml:trace>
          <inkml:trace contextRef="#ctx0" brushRef="#br0" timeOffset="9234.9525">10905 1309 688 0,'0'0'236'0,"0"0"-137"16,0 0-99-16,0 0 0 15,11-12 0-15,-11 12 0 16,0 0 0-16,27 1 0 16,-9-2 0-16,6-1 0 15,0 4 0-15,3-4 0 16,-1 1 0-16,-2-1 0 16,0 2 0-16,-3 0 0 15,-2 2 0-15,-5-4 0 16,-14 2 0-16,19 0 0 15,-19 0 0-15,0 0 0 16,0 0 0-16,0 0 0 16,0 0 0-16,0 0-91 0,0 0-150 15,0 0-3-15,0 0-1 16</inkml:trace>
          <inkml:trace contextRef="#ctx0" brushRef="#br0" timeOffset="9782.9115">11390 1416 915 0,'0'0'108'0,"0"0"-108"0,0 0 0 15,-11 15 0 1,11-15 0-16,0 16 0 16,0-16 0-16,1 21 0 15,2-9 0-15,-2 2 0 0,1 3 0 16,-1-1 0-16,2 0 0 15,-2 1 0-15,1-1 0 16,-2-1 0-16,0-1 0 16,0-1 0-16,0-13 0 15,0 17 0-15,0-17 0 16,0 0 0-16,-3 18 0 16,3-18 0-16,0 0 0 15,-1-21-111-15,8 5-148 16,-7-14-9-16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03:19:09.513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E2734180-BC90-4745-B8F3-FA46CA460828}" emma:medium="tactile" emma:mode="ink">
          <msink:context xmlns:msink="http://schemas.microsoft.com/ink/2010/main" type="writingRegion" rotatedBoundingBox="18135,16808 28112,17251 28061,18406 18084,17963"/>
        </emma:interpretation>
      </emma:emma>
    </inkml:annotationXML>
    <inkml:traceGroup>
      <inkml:annotationXML>
        <emma:emma xmlns:emma="http://www.w3.org/2003/04/emma" version="1.0">
          <emma:interpretation id="{64F770C9-DA37-4787-91D5-35EC3934E70D}" emma:medium="tactile" emma:mode="ink">
            <msink:context xmlns:msink="http://schemas.microsoft.com/ink/2010/main" type="paragraph" rotatedBoundingBox="18135,16808 28112,17251 28061,18406 18084,179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63556C-C88E-49F0-936E-AE10BFCE65B6}" emma:medium="tactile" emma:mode="ink">
              <msink:context xmlns:msink="http://schemas.microsoft.com/ink/2010/main" type="line" rotatedBoundingBox="18135,16808 28112,17251 28061,18406 18084,17963"/>
            </emma:interpretation>
          </emma:emma>
        </inkml:annotationXML>
        <inkml:traceGroup>
          <inkml:annotationXML>
            <emma:emma xmlns:emma="http://www.w3.org/2003/04/emma" version="1.0">
              <emma:interpretation id="{225D009D-A235-4DF6-BF63-E6E610E6F3AD}" emma:medium="tactile" emma:mode="ink">
                <msink:context xmlns:msink="http://schemas.microsoft.com/ink/2010/main" type="inkWord" rotatedBoundingBox="18069,17109 21495,16998 21521,17781 18095,17892"/>
              </emma:interpretation>
              <emma:one-of disjunction-type="recognition" id="oneOf0">
                <emma:interpretation id="interp0" emma:lang="en-US" emma:confidence="0">
                  <emma:literal>diffasiveflnx</emma:literal>
                </emma:interpretation>
                <emma:interpretation id="interp1" emma:lang="en-US" emma:confidence="0">
                  <emma:literal>diffasineflnx</emma:literal>
                </emma:interpretation>
                <emma:interpretation id="interp2" emma:lang="en-US" emma:confidence="0">
                  <emma:literal>diffusively</emma:literal>
                </emma:interpretation>
                <emma:interpretation id="interp3" emma:lang="en-US" emma:confidence="0">
                  <emma:literal>diffusivity</emma:literal>
                </emma:interpretation>
                <emma:interpretation id="interp4" emma:lang="en-US" emma:confidence="0">
                  <emma:literal>diffusivities</emma:literal>
                </emma:interpretation>
              </emma:one-of>
            </emma:emma>
          </inkml:annotationXML>
          <inkml:trace contextRef="#ctx0" brushRef="#br0">190 319 695 0,'-26'0'229'16,"26"0"-130"-16,-24 10-99 15,9-1 0-15,-5-1 0 0,2 3 0 16,-3 2 0-16,1 1 0 16,5 1 0-16,1 2 0 15,5 0 0 1,4 1 0-16,2-1 0 0,6-2 0 16,1-1 0-16,-4-14 0 15,22 20 0-15,-8-14 0 16,5-6 0-16,-1-4 0 15,4-3 0-15,1-8 0 16,-2-1 0-16,3-5 0 16,-4-5 0-16,2-2 0 15,-4-5 0-15,-1-2 0 16,-4-3 0-16,-5-1 0 0,-5-4 0 16,-3 3 0-16,-3-1 0 15,-5 5 0-15,-2 5 0 16,0 4 0-1,0 8 0-15,2 5 0 0,8 14 0 16,-13-10 0-16,13 10 0 16,0 0 0-16,-4 15 0 15,4-15 0-15,0 23 0 16,6-8 0-16,-2 3 0 16,6 5 0-16,-2 3 0 15,3 7 0-15,1 2 0 16,0 4 0-16,1 2 0 15,-5 1 0-15,5-2 0 0,-5 0 0 16,1-5 0 0,1-5 0-16,-3-4 0 0,1-7 0 15,-2-6 0 1,-6-13 0-16,12 10 0 0,-12-10-148 16,10-17-97-16</inkml:trace>
          <inkml:trace contextRef="#ctx0" brushRef="#br0" timeOffset="232.9146">507 272 1023 0,'0'0'0'0,"-5"24"0"15,-2-12 0-15,7 6 0 0,-3-4 0 16,0 3 0-16,2-3 0 16,1-14 0-16,-7 21 0 15,7-21 0-15,0 0-156 16,-14 6-79-16</inkml:trace>
          <inkml:trace contextRef="#ctx0" brushRef="#br0" timeOffset="403.8904">429 165 1023 0,'-3'-17'0'15,"3"17"0"-15,28-8 0 0,-28 8 0 16,0 0 0-16,0 0 0 16,28 15 0-16,-28-15 0 15,15 13 0-15,-15-13-151 16,23 13-95-16</inkml:trace>
          <inkml:trace contextRef="#ctx0" brushRef="#br0" timeOffset="769.0801">735 528 1023 0,'-7'13'0'0,"7"-13"0"16,0 0 0-16,-13-17 0 16,15 3 0-16,1-6 0 15,2-3 0-15,1-5 0 16,2-6 0-16,4-4 0 16,-3-4 0-16,4-3 0 15,0-3 0-15,-2-2 0 16,3-3 0-16,-1-3 0 15,1 0 0-15,0 4 0 16,1 3 0-16,2 5 0 16,0 6 0-16,1 6 0 15,1 8 0-15,-3 9 0 0,4 5 0 16,4 10 0-16,-24 0 0 16,31 4 0-16,-31-4-152 15,24 21-83-15</inkml:trace>
          <inkml:trace contextRef="#ctx0" brushRef="#br0" timeOffset="1038.5347">541 277 1023 0,'0'0'0'0,"0"0"0"16,17-11 0-1,8 3 0-15,12-2 0 0,6 0 0 16,5 0 0-16,3 0 0 16,-1 6 0-16,2 6 0 15,-15-7 0-15,4 17 0 16,-19-7-150-16,4 16-87 15</inkml:trace>
          <inkml:trace contextRef="#ctx0" brushRef="#br0" timeOffset="1608.9039">780 202 1023 0,'-22'-9'0'16,"22"9"0"-16,0 0 0 15,28-7 0-15,-2 0 0 0,12 0 0 16,6-3 0-16,4 2 0 15,1 0 0-15,0 2 0 16,-4 2 0-16,-4 1 0 16,3 10 0-16,-23-8 0 15,4 10 0-15,-25-9-129 16,22 16-104-16</inkml:trace>
          <inkml:trace contextRef="#ctx0" brushRef="#br0" timeOffset="1336.7101">1030 472 1023 0,'2'23'0'16,"-2"-23"0"-1,0 0 0-15,0 0 0 16,5-16 0-16,0 2 0 0,-1-8 0 15,3-2 0-15,-3-5 0 16,3-8 0-16,-1-4 0 16,2-3 0-16,-2-6 0 15,2-1 0-15,1-3 0 16,3 2 0-16,2 2 0 16,0 5 0-16,3 7 0 15,0 7 0-15,1 8 0 0,2 9 0 16,-3 5 0-1,-3 9 0-15,0 7 0 16,6 10 0-16,-20-17 0 16,17 32 0-16,-17-16-143 15,4 10-98-15</inkml:trace>
          <inkml:trace contextRef="#ctx0" brushRef="#br0" timeOffset="2311.4225">1210 227 1023 0,'-10'18'0'16,"10"-18"0"-16,-11 24 0 0,11-24 0 15,-15 22 0-15,9-6 0 16,3-4 0-16,-1 4 0 16,4-16 0-16,-3 21 0 15,3-21 0-15,2 15 0 16,-2-15 0-16,0 0 0 15,17 2 0-15,-17-2 0 16,21-12 0-16,-9 4 0 16,5-2 0-16,-3 2 0 15,2-2 0-15,-4 3 0 16,-12 7 0-16,20-8 0 16,-20 8 0-16,14 1 0 15,-14-1 0-15,7 13 0 0,-7-13 0 16,11 16 0-16,-11-16 0 15,12 17 0-15,-12-17 0 16,19 10 0-16,0-10 0 16,2-4 0-16,4-3 0 15,6-3 0-15,4-5 0 16,2-5 0-16,-1-1 0 16,-1-1 0-16,-8 1 0 15,-4-2 0-15,-8 1 0 16,-5 2 0-16,-10 3 0 15,-10 5 0-15,-4 3 0 16,-7 4 0-16,-4 2 0 16,-5 3 0-16,-1 4 0 0,0 3 0 15,0 0 0-15,6 4 0 16,4-1 0-16,5 1 0 16,7 3 0-16,9-14 0 15,4 25 0-15,6-12 0 16,8 0 0-16,4-1 0 15,6 0 0-15,1-1 0 16,2-3 0-16,-3 3 0 16,-3-2 0-16,-3 1 0 15,-6-1 0-15,-16-9 0 16,13 23 0-16,-13-23 0 16,-16 22 0-16,-2-12 0 15,-5 0 0-15,-8-3 0 0,3-7 0 16,4 7 0-16,-9-13 0 15,14 6-125 1,-3-12-114-16,22 12-2 16</inkml:trace>
          <inkml:trace contextRef="#ctx0" brushRef="#br0" timeOffset="2617.0501">1728 209 1023 0,'0'0'0'0,"17"16"0"16,-5-9 0-16,-6 8 0 15,-3-1 0-15,0 2 0 0,-2 1 0 16,-1 1 0-16,-3 1 0 15,0-4 0-15,-1 0 0 16,-2 0 0-16,6-15 0 16,-14 16 0-16,43-7 0 15,-42-15 0-15,13 6 0 16,-11-17-132-16,12 5-109 16</inkml:trace>
          <inkml:trace contextRef="#ctx0" brushRef="#br0" timeOffset="3253.4799">1791 151 1023 0,'0'0'0'0,"15"18"0"16,-13-2 0-16,6 2 0 16,2 0 0-16,-1 2 0 15,0 0 0-15,-3 1 0 16,2-3 0-16,-3-1 0 15,3-5 0-15,-8-12 0 16,10 18 0-16,-10-18 0 16,0 0 0-16,0 0 0 15,14 7 0-15,-14-7 0 16,0 0 0-16,14-19 0 16,-7 5 0-16,-1 0 0 0,-1-4 0 15,0-1 0-15,-1 3 0 16,0-1 0-16,-1 3 0 15,-3 14 0-15,0-19 0 16,0 19 0-16,0 0 0 16,0 0 0-16,0 0 0 15,14 14 0-15,-14-14 0 16,20 23 0-16,-8-12 0 16,7 0 0-16,0-1 0 15,2-1 0-15,6-2 0 16,0-5 0-16,-2 0 0 15,3-4 0-15,-3-3 0 16,-3-1 0-16,-3-4 0 0,-6-2 0 16,-9-4 0-16,-5 2 0 15,-8-3 0 1,-3-1 0-16,-8 6 0 16,-1-1 0-16,-3 6 0 0,0 4 0 15,4 6 0-15,3 4 0 16,3 7 0-16,5 6 0 15,4 2 0-15,7 2 0 16,5 1 0-16,4 0 0 16,5 1 0-16,6-4 0 15,2 2 0-15,-3-14 0 16,10 5 0-16,-13-13-114 16,8 2-132-16,-26-4-3 0</inkml:trace>
          <inkml:trace contextRef="#ctx0" brushRef="#br0" timeOffset="4191.9572">2345 195 1023 0,'-17'2'0'15,"17"-2"0"-15,23-5 0 16,5 1 0-16,7-3 0 16,11 0 0-16,6-2 0 15,3-2 0-15,0 1 0 16,1-2 0-16,0 5 0 15,-15-10 0-15,3 7 0 16,-22-8-128-16,2 8-115 16</inkml:trace>
          <inkml:trace contextRef="#ctx0" brushRef="#br0" timeOffset="3958.7894">2491 474 941 0,'0'0'82'15,"0"0"-82"-15,0 0 0 16,0 0 0-16,0 0 0 16,17-16 0-16,-10 2 0 15,0-5 0-15,3-4 0 16,0-9 0-16,1-5 0 15,3-5 0-15,-1-4 0 16,2-4 0-16,1-8 0 16,-1-5 0-16,2-4 0 15,1 5 0-15,1 3 0 16,-3 6 0-16,4 5 0 0,-3 10 0 16,1 10 0-16,-1 10 0 15,0 10 0-15,-1 5 0 16,-1 4 0-16,-1 6 0 15,-1 10 0-15,-13-17 0 16,19 37 0-16,-16-18-116 16,4 13-121-16</inkml:trace>
          <inkml:trace contextRef="#ctx0" brushRef="#br0" timeOffset="4493.169">2964-192 1023 0,'-10'12'0'0,"7"19"0"16,-12 4 0-16,2 2 0 16,-1 3 0-16,0 4 0 15,-2-2 0-15,4-4 0 16,-1-3 0-16,-1 0 0 15,1-3 0-15,3-4 0 0,1-3 0 16,2-4 0-16,-1 30 0 16,-1-39 0-16,13 4 0 15,-4-16-93-15,0 0-145 16,0 0-2-16,18-4-1 16</inkml:trace>
          <inkml:trace contextRef="#ctx0" brushRef="#br0" timeOffset="4875.4401">3000 225 1023 0,'-1'23'0'16,"-12"-15"0"-16,-22 9 0 16,28-4 0-16,7-13 0 15,-14 22 0 1,14-22 0-16,-10 13 0 15,10-13 0-15,0 0 0 0,0 0 0 16,0 0 0-16,16-7 0 16,-4-2 0-16,2-3 0 15,3-1 0-15,0-2 0 16,1 1 0-16,-1 1 0 16,-3 3 0-16,-14 10 0 15,20-8 0-15,-20 8 0 16,7 15 0-16,-6-2 0 0,-1 4 0 15,2 0 0 1,-1 2 0-16,1 2 0 16,0-3 0-16,4-4 0 15,0 3 0-15,-6-17 0 0,21 12 0 16,-21-12-102-16,24-9-140 16,-16-6-1-16</inkml:trace>
          <inkml:trace contextRef="#ctx0" brushRef="#br0" timeOffset="5162.7442">3225 155 1023 0,'9'13'0'0,"-9"-13"0"0,11 18 0 15,-4-5 0-15,4 5 0 16,3 0 0-16,2 1 0 16,-1-3 0-16,3 1 0 15,2 0 0-15,-2-2 0 16,-1 2 0-16,-3-25 0 16,2 25 0-16,-16-17 0 15,15 14-92-15,-15-14-143 16,0 0-5-16,0 0 1 15</inkml:trace>
          <inkml:trace contextRef="#ctx0" brushRef="#br0" timeOffset="5442.1718">3412 151 1023 0,'0'0'0'0,"-25"11"0"16,15 6 0-16,10-17 0 16,-15 32 0-16,-4-9 0 15,4 1 0-15,2 1 0 16,2 0 0-16,1 0 0 16,2-2 0-16,1 1 0 15,1-5 0-15,5 1 0 16,1-20 0-16,-2 20 0 0,2-20-94 15,0 0-152-15,3-17-6 16,-3 17-2-16</inkml:trace>
          <inkml:trace contextRef="#ctx0" brushRef="#br0" timeOffset="49640.8182">1771-72 1023 0,'0'0'0'0,"0"0"0"15,0 0 0-15,13 7 0 16,-13-7 0-16,0 0 0 15,0 0 0-15,0 0 0 16,0 0 0-16,0 0 0 16,0 0 0-16,0 0 0 15,0 0 0-15,15 7 0 0,-1 0 0 16,-14-7 0-16,19-8 0 16,-16-10-181-1,-1-6-94-15</inkml:trace>
        </inkml:traceGroup>
        <inkml:traceGroup>
          <inkml:annotationXML>
            <emma:emma xmlns:emma="http://www.w3.org/2003/04/emma" version="1.0">
              <emma:interpretation id="{597D9AA5-8BC3-43C2-B5EA-49650CE7F0E5}" emma:medium="tactile" emma:mode="ink">
                <msink:context xmlns:msink="http://schemas.microsoft.com/ink/2010/main" type="inkWord" rotatedBoundingBox="21745,17043 24708,16906 24743,17680 21781,17817"/>
              </emma:interpretation>
              <emma:one-of disjunction-type="recognition" id="oneOf1">
                <emma:interpretation id="interp5" emma:lang="en-US" emma:confidence="0">
                  <emma:literal>after.</emma:literal>
                </emma:interpretation>
                <emma:interpretation id="interp6" emma:lang="en-US" emma:confidence="0">
                  <emma:literal>aft.</emma:literal>
                </emma:interpretation>
                <emma:interpretation id="interp7" emma:lang="en-US" emma:confidence="0">
                  <emma:literal>aft</emma:literal>
                </emma:interpretation>
                <emma:interpretation id="interp8" emma:lang="en-US" emma:confidence="0">
                  <emma:literal>oft.</emma:literal>
                </emma:interpretation>
                <emma:interpretation id="interp9" emma:lang="en-US" emma:confidence="0">
                  <emma:literal>aft'</emma:literal>
                </emma:interpretation>
              </emma:one-of>
            </emma:emma>
          </inkml:annotationXML>
          <inkml:trace contextRef="#ctx0" brushRef="#br0" timeOffset="7792.961">4627 416 1023 0,'0'0'0'0,"-6"16"0"16,6-16 0-16,12 14 0 15,-12-14 0-15,0 0 0 16,16-23 0-16,-4 9 0 16,0-7 0-16,5-3 0 15,4-5 0-15,0-5 0 16,3-4 0-16,0-4 0 15,0-4 0-15,-1-2 0 16,-2-1 0-16,-2 4 0 0,-3 6 0 16,-2 7 0-16,-4 5 0 15,-3 10 0-15,-7 17 0 16,0 0 0-16,0 0 0 16,5 27 0-16,-6-3 0 15,0 4 0-15,1 3 0 16,0 1 0-16,1 2 0 15,2 1 0-15,1 0 0 16,2-3 0-16,-4 2 0 16,3-2 0-16,-4-3 0 15,2 1 0-15,-3-5 0 16,-2-4 0-16,1-4 0 16,-13-7 0-16,17 2 0 0,-3-12 0 15,0 0-86-15,-17-4-157 16,17 4-5-1,-13-22 1-15</inkml:trace>
          <inkml:trace contextRef="#ctx0" brushRef="#br0" timeOffset="8043.3699">4679 258 1023 0,'0'0'0'0,"0"0"0"16,0 0 0-16,0 0 0 16,28 1 0-16,-5-1 0 15,2 2 0 1,6-1 0-16,1 0 0 16,3 4 0-16,-5-10 0 0,6 10 0 15,-10-10-81-15,-1 12-160 16,-12-12-4-16,2 10-3 15</inkml:trace>
          <inkml:trace contextRef="#ctx0" brushRef="#br0" timeOffset="9976.5702">5378 261 854 0,'0'0'169'16,"0"0"-169"-16,12 5 0 15,-12-5 0-15,13-7 0 16,4 4 0-16,5 3 0 16,5-2 0-16,4-3 0 15,4 1 0-15,0 3 0 16,1-2 0-16,-3 2 0 0,0 1 0 15,-7 0 0-15,-3 1 0 16,-5-29 0-16,-2 35 0 16,-16-7 0-16,12 0-93 15,-12 0-147-15,0 0-5 16</inkml:trace>
          <inkml:trace contextRef="#ctx0" brushRef="#br0" timeOffset="26521.6923">6359 147 479 0,'0'0'232'15,"0"0"0"-15,0 0-152 16,13 10-80-16,-13-10 0 15,0 0 0-15,25 4 0 16,-25-4 0-16,25 4 0 16,-9-2 0-16,1-1 0 15,2-1 0-15,0 0 0 16,0 0 0-16,0 0 0 16,-1-1 0-16,-3 1 0 15,0 0 0-15,-1-2 0 16,-14 2 0-16,18-1 0 0,-18 1 0 15,13-2 0 1,-13 2 0-16,0 0 0 0,0 0 0 16,0 0 0-1,0 0 0-15,12-4 0 0,-12 4 0 16,0 0 0-16,0 0 0 16,0 0-93-16,0 0-153 15,0 0-2-15,6-19-5 16</inkml:trace>
          <inkml:trace contextRef="#ctx0" brushRef="#br0" timeOffset="9421.178">5457 98 1023 0,'0'0'0'0,"28"-3"0"15,-9 2 0-15,1-1 0 16,1 1 0 0,0-1 0-16,2 1 0 15,-2 1 0-15,1-1 0 0,1 1 0 16,-5-2 0-16,2 1 0 16,-3-1 0-16,-1-5 0 15,6 10 0-15,-22-3 0 16,22-7-108-16,-22 7-129 15,0 0-2-15</inkml:trace>
          <inkml:trace contextRef="#ctx0" brushRef="#br0" timeOffset="6800.0524">3918 221 961 0,'-17'-4'62'16,"17"4"-62"-16,-21 13 0 0,7 2 0 15,-1-16 0-15,15 1 0 16,-30 7 0-16,13-2 0 16,-2 5 0-16,0-1 0 15,1 5 0-15,-1-2 0 16,3 4 0-16,2-2 0 15,4 1 0-15,6-1 0 16,3 0 0-16,2-1 0 16,-1-13 0-16,22 18 0 15,-2-12 0-15,4-4 0 16,1-2 0-16,2-2 0 16,1-3 0-16,-1-2 0 15,-2-2 0-15,-4-3 0 0,-5 1 0 16,-4 1 0-16,-12 10 0 15,13-18 0-15,-13 18 0 16,0 0 0-16,0 0 0 16,0 0 0-16,0 0 0 15,0 0 0-15,8 20 0 16,-1-8 0-16,5 1 0 16,2 2 0-16,4-2 0 15,3 1 0-15,2-3 0 16,2-4 0-16,-1 2 0 15,-2-5 0-15,-2 0 0 16,-3-4 0-16,-17 0 0 16,20-7 0-16,-20 7 0 0,2-17 0 15,-7 3 0-15,-4-3 0 16,0-4 0-16,0-7 0 16,2-5 0-1,0-7 0-15,4-4 0 0,5-8 0 16,2-9 0-16,7-2 0 15,3-1 0-15,3 2 0 16,3 2 0-16,2 6 0 16,2 8 0-16,0 8 0 15,1 10 0-15,-1 10 0 16,2 8 0-16,-1 9 0 16,-3 9 0-16,2 6 0 15,-1 13 0-15,-12-2 0 0,6 14 0 16,-16-5-103-16,2 8-139 15,-20-8-4-15</inkml:trace>
          <inkml:trace contextRef="#ctx0" brushRef="#br0" timeOffset="7049.2291">3925 214 1023 0,'0'0'0'0,"-12"-4"0"16,12 4 0-16,26-10 0 16,0 7 0-16,9-2 0 0,8 1 0 15,4 1 0-15,2-1 0 16,0 4 0 0,-2 0 0-16,-7 1 0 0,-10-1 0 15,1 8 0-15,-18-6 0 16,3 8-104-16,-16-10-138 15,0 0-7-15</inkml:trace>
        </inkml:traceGroup>
        <inkml:traceGroup>
          <inkml:annotationXML>
            <emma:emma xmlns:emma="http://www.w3.org/2003/04/emma" version="1.0">
              <emma:interpretation id="{AD27F8A2-A46B-48B2-8FC4-F8E1A147B968}" emma:medium="tactile" emma:mode="ink">
                <msink:context xmlns:msink="http://schemas.microsoft.com/ink/2010/main" type="inkWord" rotatedBoundingBox="25153,17120 26550,17182 26509,18115 25112,18053"/>
              </emma:interpretation>
              <emma:one-of disjunction-type="recognition" id="oneOf2">
                <emma:interpretation id="interp10" emma:lang="en-US" emma:confidence="0">
                  <emma:literal>Base</emma:literal>
                </emma:interpretation>
                <emma:interpretation id="interp11" emma:lang="en-US" emma:confidence="0">
                  <emma:literal>Banc</emma:literal>
                </emma:interpretation>
                <emma:interpretation id="interp12" emma:lang="en-US" emma:confidence="0">
                  <emma:literal>Dane</emma:literal>
                </emma:interpretation>
                <emma:interpretation id="interp13" emma:lang="en-US" emma:confidence="0">
                  <emma:literal>Dang</emma:literal>
                </emma:interpretation>
                <emma:interpretation id="interp14" emma:lang="en-US" emma:confidence="0">
                  <emma:literal>DAs!</emma:literal>
                </emma:interpretation>
              </emma:one-of>
            </emma:emma>
          </inkml:annotationXML>
          <inkml:trace contextRef="#ctx0" brushRef="#br0" timeOffset="30257.1128">7093-59 32 0,'-38'0'232'0,"44"14"0"15,-6-14-6-15,4 28-2 16,-5-13-147-16,9 13-77 16,-9-5 0-16,9 10 0 15,27 0 0-15,-32 0 0 16,0 2 0-16,-2-1 0 0,2-2 0 16,-2-1 0-16,1-4 0 15,-1-3 0-15,1-5 0 16,-2-6 0-1,0-13 0-15,2 15 0 0,-2-15 0 16,0 0 0-16,0 0 0 16,0 0 0-16,0 0 0 15,-2-18 0-15,2 18 0 16,1-27 0-16,-1 9 0 16,0-4 0-16,1-2 0 15,1-4 0-15,2-3 0 16,0-3 0-16,1-2 0 0,0 0 0 15,2-2 0-15,0 3 0 16,3 0 0-16,-1 1 0 16,-1 3 0-1,3 3 0-15,0 4 0 0,2 5 0 16,0 2 0-16,1 1 0 16,-14 16 0-16,24-18 0 15,-24 18 0-15,25-6 0 16,-12 9 0-16,-1 3 0 15,2 6 0-15,2 7 0 16,-1 6 0-16,2 4 0 16,0 8 0-16,-1 4 0 15,-1 2 0-15,-2 6 0 0,-1-1 0 16,-3 1 0-16,-2-3 0 16,-4-2 0-1,-3-7 0-15,-5-3 0 16,-3-6 0-16,-3-7 0 0,-9-4 0 15,-4-7 0-15,-3-3 0 16,-4-4 0-16,-2-3 0 16,-2 1 0-16,2-4 0 15,-2-2 0-15,17 6 0 16,-5-11 0-16,23 10-103 16,0 0-139-16,0 0-8 15</inkml:trace>
          <inkml:trace contextRef="#ctx0" brushRef="#br0" timeOffset="31070.8052">7346 568 1023 0,'-12'-10'0'16,"12"10"0"-1,12 0 0-15,-12 0 0 0,30-2 0 16,-12 0 0-16,6-3 0 16,3 1 0-16,2 0 0 15,1 0 0-15,-1 0 0 16,1-17 0-16,1 23 0 15,-14-10 0-15,4 12-90 16,-21-4-148-16,15-1-2 16</inkml:trace>
          <inkml:trace contextRef="#ctx0" brushRef="#br0" timeOffset="30796.9273">7376 741 1023 0,'-21'-18'0'0,"21"18"0"0,1-21 0 15,6-3 0-15,-4 6 0 16,7-1 0-16,2-7 0 16,1-3 0-16,7-1 0 15,-1-2 0-15,1 1 0 16,1 0 0-16,-1 3 0 16,-5 5 0-16,-1 3 0 15,-1 5 0-15,-13 15 0 16,11-16 0-16,-11 16 0 15,0 0 0-15,0 0 0 16,0 0 0-16,5 13 0 16,-5-13 0-16,4 26 0 15,-1-6 0-15,1 2 0 0,-1 5 0 16,-2 1 0-16,2 0 0 16,-2 0 0-16,-6-4 0 15,10 8 0-15,-12-15 0 16,7 6-95-16,0-23-144 15,-14 21-2-15</inkml:trace>
          <inkml:trace contextRef="#ctx0" brushRef="#br0" timeOffset="31824.8428">7660 517 1023 0,'0'0'0'0,"3"30"0"16,-2-12 0-16,9 3 0 15,-6-3 0-15,-1 0 0 0,0-4 0 16,-1-1 0-16,-2-13 0 15,6 18 0-15,-6-18 0 16,0 0 0 0,0 0 0-16,0 0 0 0,0 0 0 15,6-18 0-15,-6 18 0 16,5-30 0-16,-3 9 0 16,3-2 0-16,0-1 0 15,0-1 0-15,4 2 0 16,-2 3 0-16,0-1 0 15,0 6 0-15,0 2 0 16,-7 13 0-16,14-18 0 16,-14 18 0-16,15-11 0 0,-15 11 0 15,20-7 0 1,-20 7 0-16,22 0 0 16,-9 4 0-16,1 2 0 15,-1 2 0-15,-1 2 0 0,-2 4 0 16,-1 0 0-16,-4 1 0 15,-3 1 0-15,-4 1 0 16,-3-5 0-16,-5 2 0 16,10-14 0-16,-23 19 0 15,11-12 0-15,-1-2 0 16,13-5 0-16,-17 3 0 16,17-3 0-16,0 0 0 15,0 0 0-15,0 0 0 16,20-13 0-16,-6 9 0 15,4 4 0-15,1 2 0 16,0-1 0-16,0 5 0 16,-4 1 0-16,-15-7 0 0,20 19 0 15,-18-6 0-15,-4 2 0 16,-4 1 0-16,-4-1 0 16,-2 1 0-16,-4-4 0 15,1 2 0-15,-1-3 0 16,2 5 0-16,14-16 0 15,-18 1 0-15,18-1 0 16,-10-14-102-16,10 14-147 16,1-21-1-16</inkml:trace>
          <inkml:trace contextRef="#ctx0" brushRef="#br0" timeOffset="33973.0335">8253-62 1023 0,'0'0'0'0,"18"0"0"0,-18 0 0 16,0 0 0-1,0 0 0-15,13-8 0 16,-13 8 0-16,0 0 0 15,0 0 0-15,0 0 0 0,-13-6 0 16,13 6 0-16,-19 4 0 16,6 0 0-16,-1 2 0 15,-3 4 0-15,0 0 0 16,2 2 0-16,-2 4 0 16,0 2 0-16,3 2 0 15,0 2 0-15,3 2 0 16,2 1 0-16,2 2 0 15,0 1 0-15,6 1 0 16,5-4 0-16,3 1 0 16,3-5 0-16,4-3 0 15,1-3 0-15,5-3 0 16,3-7 0-16,2-3 0 0,-1-2 0 16,2-3 0-16,4-4 0 15,0-3 0-15,-1 0 0 16,1-1 0-16,-7 0 0 15,0 0 0-15,-6 1 0 16,-17 10 0-16,13-6 0 16,-13 6 0-16,0 0-90 15,-16 1-153-15,-2-5-6 16</inkml:trace>
        </inkml:traceGroup>
        <inkml:traceGroup>
          <inkml:annotationXML>
            <emma:emma xmlns:emma="http://www.w3.org/2003/04/emma" version="1.0">
              <emma:interpretation id="{030A887E-75F2-48B7-A6C7-4084DC2DCC71}" emma:medium="tactile" emma:mode="ink">
                <msink:context xmlns:msink="http://schemas.microsoft.com/ink/2010/main" type="inkWord" rotatedBoundingBox="27009,17665 28092,17713 28061,18406 26979,18358"/>
              </emma:interpretation>
              <emma:one-of disjunction-type="recognition" id="oneOf3">
                <emma:interpretation id="interp15" emma:lang="en-US" emma:confidence="0">
                  <emma:literal>at</emma:literal>
                </emma:interpretation>
                <emma:interpretation id="interp16" emma:lang="en-US" emma:confidence="0">
                  <emma:literal>it</emma:literal>
                </emma:interpretation>
                <emma:interpretation id="interp17" emma:lang="en-US" emma:confidence="0">
                  <emma:literal>its</emma:literal>
                </emma:interpretation>
                <emma:interpretation id="interp18" emma:lang="en-US" emma:confidence="0">
                  <emma:literal>It</emma:literal>
                </emma:interpretation>
                <emma:interpretation id="interp19" emma:lang="en-US" emma:confidence="0">
                  <emma:literal>ott</emma:literal>
                </emma:interpretation>
              </emma:one-of>
            </emma:emma>
          </inkml:annotationXML>
          <inkml:trace contextRef="#ctx0" brushRef="#br0" timeOffset="40276.1248">8914 425 15 0,'20'12'100'0,"-8"-5"-100"15,22-5 222-15,-4-8 8 16,16 6 2-16,-5-7-8 15,18 8-224-15,-4-8 0 16,13-2 0-16,7-5 0 16,-2 14 0-16,-3 0 0 0,1 0 0 15,-2 1 0-15,-8 0 0 16,-6-1 0 0,-5 0 0-16,-10 0 0 0,-7 0 0 15,-9-1 0-15,-6-2 0 16,-18 3 0-16,20-4 0 15,-20 4 0-15,0 0 0 16,12-8 0-16,-12 8 0 16,0 0 0-16,13-6 0 15,-13 6 0-15,0 0 0 16,22 10 0-16,-22-10 0 16,0 0 0-16,0 0-97 15,14 17-146-15,-14-17-3 0,0 0-3 16</inkml:trace>
          <inkml:trace contextRef="#ctx0" brushRef="#br0" timeOffset="41293.2599">9132 830 458 0,'0'0'230'15,"0"0"3"-15,-13-6-131 16,13 6-102-16,-12 4 0 16,12-4 0-16,0 0 0 15,-16 14 0-15,16-14 0 16,-24 20 0-16,12-6 0 16,-3 3 0-16,1 0 0 0,0 1 0 15,2 2 0-15,0-2 0 16,4-3 0-16,2 2 0 15,5-4 0-15,1-13 0 16,8 16 0-16,-8-16 0 16,26 7 0-16,-7-9 0 15,4-4 0-15,4-5 0 16,2-3 0-16,2-6 0 16,-1-4 0-16,2-2 0 15,-4-7 0-15,-3-3 0 16,-4-5 0-16,-5-2 0 15,-9 1 0-15,-4 0 0 16,-5 3 0-16,-5 5 0 0,-1 4 0 16,-5 9 0-16,2 9 0 15,-2 5 0-15,13 7 0 16,-18 1 0 0,18-1 0-16,-11 23 0 0,7-7 0 15,2 7 0-15,4 2 0 16,0 3 0-16,4 4 0 15,1 5 0-15,1-2 0 16,2 6 0-16,-1-4 0 16,2 0 0-16,-3-2 0 15,5-1 0-15,-4-6 0 16,-1-3 0-16,0-7 0 16,-8-18 0-16,16 24 0 0,-16-24-61 15,14-3-183 1,-15-12-1-16,1 15 0 15,9-31 18-15</inkml:trace>
          <inkml:trace contextRef="#ctx0" brushRef="#br0" timeOffset="42227.8184">9462 935 710 0,'-12'-6'234'16,"12"6"-155"-16,0 0-79 15,0 0 0-15,0 0 0 0,0 0 0 16,24-8 0-16,-9 7 0 16,5-2 0-16,4 0 0 15,2 0 0-15,4 0 0 16,1 2 0-16,-2 1 0 16,-2 0 0-16,-2 0 0 15,-2 1 0-15,-5 1 0 16,-1-1 0-16,-17-1 0 15,18 4 0-15,-18-4 0 16,0 0 0-16,0 0 0 16,14 9 0-16,-14-9-78 15,0 0-164-15,-1-13-5 16,1 13-2-16</inkml:trace>
          <inkml:trace contextRef="#ctx0" brushRef="#br0" timeOffset="41875.5709">9455 816 918 0,'19'-11'105'0,"-19"11"-105"16,26-14 0-16,-10 2 0 15,15 5 0-15,-3 0 0 16,4 2 0-16,0-1 0 16,-3 3 0-16,-3 0 0 15,-5 5 0-15,-4 1 0 16,-17-3 0-16,17 17 0 16,-17-17 0-16,-11 23 0 15,0-6 0-15,-3 0 0 16,-5 1 0-16,1 0 0 15,1 1 0-15,-1-1 0 16,2-1 0-16,4-2 0 0,3-1 0 16,4-1 0-16,5-13 0 15,-3 22 0-15,3-22 0 16,8 14 0-16,-8-14 0 16,23 13 0-16,-8-8 0 15,1-2 0-15,1 0 0 16,-1-2 0-16,1 4 0 15,-1-4 0-15,-16-1 0 16,22 3 0-16,-22-3 0 16,0 0 0-16,0 0 0 15,16-4 0-15,-16 4 0 16,0 0-77-16,-20-17-161 16,20 17-1-16,-22-10-2 0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984" units="cm"/>
          <inkml:channel name="T" type="integer" max="2.14748E9" units="dev"/>
        </inkml:traceFormat>
        <inkml:channelProperties>
          <inkml:channelProperty channel="X" name="resolution" value="127.53623" units="1/cm"/>
          <inkml:channelProperty channel="Y" name="resolution" value="128" units="1/cm"/>
          <inkml:channelProperty channel="T" name="resolution" value="1" units="1/dev"/>
        </inkml:channelProperties>
      </inkml:inkSource>
      <inkml:timestamp xml:id="ts0" timeString="2016-03-16T00:30:39.59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F221C2C1-EC33-44D4-9E2A-4AE15D5C642E}" emma:medium="tactile" emma:mode="ink">
          <msink:context xmlns:msink="http://schemas.microsoft.com/ink/2010/main" type="writingRegion" rotatedBoundingBox="13759,16318 13774,16318 13774,16333 13759,16333"/>
        </emma:interpretation>
      </emma:emma>
    </inkml:annotationXML>
    <inkml:traceGroup>
      <inkml:annotationXML>
        <emma:emma xmlns:emma="http://www.w3.org/2003/04/emma" version="1.0">
          <emma:interpretation id="{81169244-EC01-4214-8C96-9EAC66213979}" emma:medium="tactile" emma:mode="ink">
            <msink:context xmlns:msink="http://schemas.microsoft.com/ink/2010/main" type="paragraph" rotatedBoundingBox="13759,16318 13774,16318 13774,16333 13759,16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7D26D8-1E16-4726-9DD8-9F18D480BA50}" emma:medium="tactile" emma:mode="ink">
              <msink:context xmlns:msink="http://schemas.microsoft.com/ink/2010/main" type="line" rotatedBoundingBox="13759,16318 13774,16318 13774,16333 13759,16333"/>
            </emma:interpretation>
          </emma:emma>
        </inkml:annotationXML>
        <inkml:traceGroup>
          <inkml:annotationXML>
            <emma:emma xmlns:emma="http://www.w3.org/2003/04/emma" version="1.0">
              <emma:interpretation id="{5471CAEE-53AE-4C94-A786-4EB1DDC7DFEB}" emma:medium="tactile" emma:mode="ink">
                <msink:context xmlns:msink="http://schemas.microsoft.com/ink/2010/main" type="inkWord" rotatedBoundingBox="13759,16318 13774,16318 13774,16333 13759,1633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 0,'0'0'0,"0"0"16,0 0-1,0 0-15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30:54.64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B535544-FBB2-4AC4-B60E-7432031D9D72}" emma:medium="tactile" emma:mode="ink">
          <msink:context xmlns:msink="http://schemas.microsoft.com/ink/2010/main" type="writingRegion" rotatedBoundingBox="7348,13117 7558,13117 7558,13294 7348,13294"/>
        </emma:interpretation>
      </emma:emma>
    </inkml:annotationXML>
    <inkml:traceGroup>
      <inkml:annotationXML>
        <emma:emma xmlns:emma="http://www.w3.org/2003/04/emma" version="1.0">
          <emma:interpretation id="{ECDA136E-0EBA-4D6F-A23A-061CAE078083}" emma:medium="tactile" emma:mode="ink">
            <msink:context xmlns:msink="http://schemas.microsoft.com/ink/2010/main" type="paragraph" rotatedBoundingBox="7348,13117 7558,13117 7558,13294 7348,132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67481D-FB65-47ED-AC82-FDF08D9C3BC0}" emma:medium="tactile" emma:mode="ink">
              <msink:context xmlns:msink="http://schemas.microsoft.com/ink/2010/main" type="line" rotatedBoundingBox="7348,13117 7558,13117 7558,13294 7348,13294"/>
            </emma:interpretation>
          </emma:emma>
        </inkml:annotationXML>
        <inkml:traceGroup>
          <inkml:annotationXML>
            <emma:emma xmlns:emma="http://www.w3.org/2003/04/emma" version="1.0">
              <emma:interpretation id="{128A1E49-C0B7-4433-ADF4-30B2AD80211E}" emma:medium="tactile" emma:mode="ink">
                <msink:context xmlns:msink="http://schemas.microsoft.com/ink/2010/main" type="inkWord" rotatedBoundingBox="7348,13117 7558,13117 7558,13294 7348,13294"/>
              </emma:interpretation>
              <emma:one-of disjunction-type="recognition" id="oneOf0">
                <emma:interpretation id="interp0" emma:lang="en-US" emma:confidence="1">
                  <emma:literal>m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in</emma:literal>
                </emma:interpretation>
                <emma:interpretation id="interp4" emma:lang="en-US" emma:confidence="0">
                  <emma:literal>In</emma:literal>
                </emma:interpretation>
              </emma:one-of>
            </emma:emma>
          </inkml:annotationXML>
          <inkml:trace contextRef="#ctx0" brushRef="#br0">0 0 1023 0,'0'0'0'16,"0"0"0"-16,0 0 0 0,0 0 0 15,0 0 0-15,0 0 0 16,0 0 0-16,0 0 0 16,0 0 0-16,0 0 0 15,0 0 0-15,6 10 0 16,-6-10 0-16,0 0 0 16,2 11 0-16,-2-11 0 15,1 11 0-15,-1-11 0 16,2 14 0-16,-2-14 0 15,3 12 0-15,-3-12 0 16,2 14 0-16,-2-14 0 16,0 12 0-16,0-12 0 0,0 10 0 15,0-10 0-15,0 10 0 16,0-10 0-16,-2 9 0 16,2-9 0-16,0 0 0 31,0 0 0-31,-3 10 0 15,3-10 0-15,0 0 0 16,0 0 0-16,0 0 0 16,0 0 0-16,0 0 0 15,0 0 0-15,0 0 0 0,0 0 0 16,0 0 0-16,0 0 0 16,0 0 0-1,0 0 0-15,-2 8 0 16,2-8 0-16,0 0 0 0,0 0 0 15,1 10 0-15,-1-10 0 16,0 0 0-16,0 0 0 16,0 10 0-16,0-10 0 15,0 0 0-15,0 0 0 16,0 0 0-16,0 0 0 16,0 0 0-16,0 0 0 15,0 0 0-15,0 0 0 16,0 0 0-16,0 0 0 15,0 0 0-15,8-12 0 16,-8 12 0-16,6-12 0 16,-6 12 0-16,9-16 0 15,-4 6 0-15,0 1 0 0,-5 9 0 16,11-14 0-16,-11 14 0 16,8-12 0-16,-8 12 0 15,10-6 0-15,-10 6 0 16,9-3 0-16,-9 3 0 15,0 0 0-15,0 0 0 16,11-1 0-16,-11 1 0 16,0 0 0-16,0 0 0 15,0 0 0-15,5 10 0 16,-5-10 0-16,2 13 0 16,-2-5 0-16,0 3 0 15,0 0 0-15,0 1 0 16,0-2 0-16,0 1 0 0,0-11 0 15,-4 17 0-15,4-17 0 16,0 8 0-16,0-8 0 16,0 0 0-16,0 0 0 15,0 0 0-15,0 0 0 16,0 0 0-16,7-12 0 16,-2 3 0-16,-1-2 0 15,3 0 0-15,-3-2 0 16,4 1 0-16,-4 0 0 15,1 2 0-15,-5 10 0 16,7-14 0-16,-7 14 0 16,0 0 0-16,9-10 0 15,-9 10 0-15,0 0 0 0,0 0 0 16,0 0 0-16,10 3 0 16,-10-3 0-16,0 0 0 15,7 9 0-15,-7-9 0 16,6 12 0-16,-6-12 0 15,5 13 0-15,-2-4 0 16,0 0 0-16,-1 1 0 16,0-1 0-16,0 2 0 15,0-1 0-15,0 1 0 16,-2-11 0-16,11 18 0 16,-11-18 0-16,0 0-148 15,0 0-106-15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2:52.02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F2F1D35-7555-41AE-A6EA-FECF54A8B8EB}" emma:medium="tactile" emma:mode="ink">
          <msink:context xmlns:msink="http://schemas.microsoft.com/ink/2010/main" type="inkDrawing" rotatedBoundingBox="5105,9981 6660,9854 6663,9884 5108,10011" semanticType="underline" shapeName="Other">
            <msink:sourceLink direction="with" ref="{995C9097-8921-4D35-B56E-45A4C298AC59}"/>
          </msink:context>
        </emma:interpretation>
      </emma:emma>
    </inkml:annotationXML>
    <inkml:trace contextRef="#ctx0" brushRef="#br0">0 123 1023 0,'0'0'0'0,"10"-1"0"16,-10 1 0-16,21-3 0 15,-5 3 0-15,7-1 0 16,5 1 0-16,6 0 0 16,7 1 0-16,3-1 0 15,5 1 0-15,4-2 0 16,5-1 0-16,4-1 0 15,2-1 0-15,0-1 0 0,3-3 0 16,1 0 0 0,1-2 0-16,1 0 0 15,3 0 0-15,-1 0 0 16,0 3 0-16,-1 0 0 0,-5 2 0 16,-2 0 0-16,-6 1 0 15,-5 1 0-15,-7 1 0 16,-8 0 0-16,-7 1 0 15,-6 0 0-15,-4 0 0 16,-7 2 0-16,-3-2 0 16,-11 1 0-16,0 0 0 15,0 0 0 1,0 0 0-16,-10-8-224 0,0 6-31 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30:57.50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6C5386EE-FAD4-4318-98DA-3E862718B103}" emma:medium="tactile" emma:mode="ink">
          <msink:context xmlns:msink="http://schemas.microsoft.com/ink/2010/main" type="writingRegion" rotatedBoundingBox="18239,11300 18493,11300 18493,11477 18239,11477"/>
        </emma:interpretation>
      </emma:emma>
    </inkml:annotationXML>
    <inkml:traceGroup>
      <inkml:annotationXML>
        <emma:emma xmlns:emma="http://www.w3.org/2003/04/emma" version="1.0">
          <emma:interpretation id="{169966D5-96E8-4C1D-A4C0-71BE7060CBAE}" emma:medium="tactile" emma:mode="ink">
            <msink:context xmlns:msink="http://schemas.microsoft.com/ink/2010/main" type="paragraph" rotatedBoundingBox="18239,11300 18493,11300 18493,11477 18239,114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551F72-9FAB-407C-AB3F-9E596957C2AE}" emma:medium="tactile" emma:mode="ink">
              <msink:context xmlns:msink="http://schemas.microsoft.com/ink/2010/main" type="line" rotatedBoundingBox="18239,11300 18493,11300 18493,11477 18239,11477"/>
            </emma:interpretation>
          </emma:emma>
        </inkml:annotationXML>
        <inkml:traceGroup>
          <inkml:annotationXML>
            <emma:emma xmlns:emma="http://www.w3.org/2003/04/emma" version="1.0">
              <emma:interpretation id="{7AA1B919-A848-4A3E-9258-9FC3648180D3}" emma:medium="tactile" emma:mode="ink">
                <msink:context xmlns:msink="http://schemas.microsoft.com/ink/2010/main" type="inkWord" rotatedBoundingBox="18239,11300 18493,11300 18493,11477 18239,11477"/>
              </emma:interpretation>
              <emma:one-of disjunction-type="recognition" id="oneOf0">
                <emma:interpretation id="interp0" emma:lang="en-US" emma:confidence="1">
                  <emma:literal>m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In</emma:literal>
                </emma:interpretation>
                <emma:interpretation id="interp4" emma:lang="en-US" emma:confidence="0">
                  <emma:literal>in</emma:literal>
                </emma:interpretation>
              </emma:one-of>
            </emma:emma>
          </inkml:annotationXML>
          <inkml:trace contextRef="#ctx0" brushRef="#br0">0 0 274 0,'0'0'164'0,"0"0"2"16,0 0-7-16,0 0-15 15,0 0-28-15,0 0-116 16,0 0 0-16,0 0 0 0,0 0 0 15,8 13 0-15,-8-13 0 16,0 0 0-16,0 9 0 16,0-9 0-1,1 9 0-15,-1-9 0 0,1 12 0 16,-1-12 0-16,0 13 0 16,0-13 0-16,0 15 0 15,0-15 0-15,2 16 0 16,-2-16 0-16,2 14 0 15,-2-14 0-15,3 14 0 16,-3-14 0-16,2 13 0 16,-2-13 0-16,1 11 0 15,-1-11 0-15,1 10 0 0,-1-10 0 16,-1 11 0-16,1-11 0 16,-2 8 0-1,2-8 0-15,0 0 0 16,-3 9 0-16,3-9 0 0,0 0 0 15,0 0 0-15,0 0 0 16,0 0 0-16,0 0 0 16,4-9 0-16,-4 9 0 15,6-14 0-15,-2 4 0 16,0-2 0-16,1 1 0 16,0-2 0-16,1 1 0 15,-1 1 0-15,0 1 0 16,0 1 0-16,-5 9 0 0,9-12 0 15,-9 12 0 1,0 0 0-16,10-6 0 16,-10 6 0-16,0 0 0 15,0 0 0-15,9 1 0 0,-9-1 0 16,0 0 0-16,11 6 0 16,-11-6 0-16,8 11 0 15,-8-11 0-15,9 13 0 16,-5-3 0-16,-3-1 0 15,1 2 0-15,-2-1 0 16,-2-1 0-16,1 0 0 16,1-9 0-16,-6 13 0 15,6-13 0-15,0 0 0 16,-7 9 0-16,7-9 0 16,0 0 0-16,0 0 0 15,7-10 0-15,-7 10 0 16,11-18 0-16,-4 7 0 0,4-2 0 15,0-1 0-15,-1 2 0 16,0 1 0-16,-2 1 0 16,2 4 0-16,-10 6 0 15,11-7 0-15,-11 7 0 16,0 0 0-16,10 4 0 16,-10-4 0-16,5 8 0 15,-5-8 0-15,5 14 0 16,-5-14 0-16,6 17 0 15,-3-8 0-15,-1 1 0 16,0 0 0-16,1 0 0 16,-2-1 0-16,1 0 0 15,-1 0 0-15,-1-9 0 0,7 14 0 16,-7-14 0-16,0 0-184 16,0 0-79-16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14:50.80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BD0A60A-0115-4EB2-8CDC-85912A03B0AB}" emma:medium="tactile" emma:mode="ink">
          <msink:context xmlns:msink="http://schemas.microsoft.com/ink/2010/main" type="inkDrawing" rotatedBoundingBox="28535,5788 29892,5691 29894,5712 28537,5809" semanticType="underline" shapeName="Other"/>
        </emma:interpretation>
      </emma:emma>
    </inkml:annotationXML>
    <inkml:trace contextRef="#ctx0" brushRef="#br0">0 104 1023 0,'3'-8'0'16,"-3"8"0"-16,11-5 0 15,-3 4 0-15,3 0 0 16,2 0 0-16,5 0 0 0,3-1 0 16,2 1 0-16,3-1 0 15,5 2 0-15,3-3 0 16,3 0 0-16,4 1 0 16,4-2 0-16,2 0 0 15,4 0 0-15,4 0 0 16,3-2 0-16,2 1 0 15,2 0 0-15,3-2 0 16,-1 2 0-16,-1-2 0 16,1 3 0-16,-5 1 0 15,-4-1 0-15,-4 2 0 16,-6 0 0-16,-5-1 0 16,-4 2 0-16,-5 3 0 0,-3-3 0 15,-3 0 0-15,-3 0 0 16,-3 0 0-16,-4 1 0 15,-3 0 0-15,-4 0 0 16,-8 0 0-16,0 0 0 16,0 0 0-16,-21-1-252 15,5 2-9-15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14:50.80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61F96ED-FBED-4754-9797-A37A36392ECD}" emma:medium="tactile" emma:mode="ink">
          <msink:context xmlns:msink="http://schemas.microsoft.com/ink/2010/main" type="inkDrawing" rotatedBoundingBox="30126,5132 30251,6107 30076,6130 29951,5154" semanticType="verticalRange" shapeName="Other">
            <msink:sourceLink direction="with" ref="{0A9C89D5-87D5-4882-A778-B620060DE2C9}"/>
            <msink:sourceLink direction="with" ref="{160AB287-DA36-4C76-9CA7-1B6D11DCB5C9}"/>
          </msink:context>
        </emma:interpretation>
      </emma:emma>
    </inkml:annotationXML>
    <inkml:trace contextRef="#ctx0" brushRef="#br0">0 17 1023 0,'3'-9'0'16,"-3"9"0"-16,8-8 0 15,-8 8 0-15,10 1 0 16,-10-1 0-16,16 12 0 16,-8-2 0-16,1 2 0 15,3 5 0-15,-1 4 0 16,0 3 0-16,3 4 0 16,-1 3 0-16,1 7 0 0,1 2 0 15,1 4 0 1,-1 4 0-16,-1 3 0 15,0 2 0-15,-4 1 0 16,0 1 0-16,-5 0 0 0,-3-3 0 16,-4-3 0-16,-2-2 0 15,-6-5 0-15,-2-3 0 16,-2-4 0-16,-1-5 0 16,0-4 0-16,0-4 0 15,2 0 0-15,-1-12 0 16,8 1-9-16,-3-13-260 15,9 2-2-15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14:50.70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369F5B8-413C-428B-92DB-AA02D00190FC}" emma:medium="tactile" emma:mode="ink">
          <msink:context xmlns:msink="http://schemas.microsoft.com/ink/2010/main" type="writingRegion" rotatedBoundingBox="1840,3518 29267,2780 29430,8819 2003,9557"/>
        </emma:interpretation>
      </emma:emma>
    </inkml:annotationXML>
    <inkml:traceGroup>
      <inkml:annotationXML>
        <emma:emma xmlns:emma="http://www.w3.org/2003/04/emma" version="1.0">
          <emma:interpretation id="{D4953029-685C-4448-B9C4-5A072E6A3B75}" emma:medium="tactile" emma:mode="ink">
            <msink:context xmlns:msink="http://schemas.microsoft.com/ink/2010/main" type="paragraph" rotatedBoundingBox="1896,5589 29323,4851 29356,6055 1928,6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9C89D5-87D5-4882-A778-B620060DE2C9}" emma:medium="tactile" emma:mode="ink">
              <msink:context xmlns:msink="http://schemas.microsoft.com/ink/2010/main" type="line" rotatedBoundingBox="1896,5589 29323,4851 29356,6055 1928,6793">
                <msink:destinationLink direction="with" ref="{961F96ED-FBED-4754-9797-A37A36392EC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628F2D2-4113-4B58-8AE3-39B439783FCA}" emma:medium="tactile" emma:mode="ink">
                <msink:context xmlns:msink="http://schemas.microsoft.com/ink/2010/main" type="inkWord" rotatedBoundingBox="13405,5630 15176,5582 15190,6125 13419,6173"/>
              </emma:interpretation>
              <emma:one-of disjunction-type="recognition" id="oneOf0">
                <emma:interpretation id="interp0" emma:lang="en-US" emma:confidence="0.5">
                  <emma:literal>where</emma:literal>
                </emma:interpretation>
                <emma:interpretation id="interp1" emma:lang="en-US" emma:confidence="0">
                  <emma:literal>when</emma:literal>
                </emma:interpretation>
                <emma:interpretation id="interp2" emma:lang="en-US" emma:confidence="0">
                  <emma:literal>whir</emma:literal>
                </emma:interpretation>
                <emma:interpretation id="interp3" emma:lang="en-US" emma:confidence="0">
                  <emma:literal>wher</emma:literal>
                </emma:interpretation>
                <emma:interpretation id="interp4" emma:lang="en-US" emma:confidence="0">
                  <emma:literal>whine</emma:literal>
                </emma:interpretation>
              </emma:one-of>
            </emma:emma>
          </inkml:annotationXML>
          <inkml:trace contextRef="#ctx0" brushRef="#br0">11508 213 1023 0,'-5'14'0'16,"4"6"0"-16,-1-3 0 16,5 2 0-16,-2-6 0 15,4 1 0-15,-5-14 0 16,14 15 0-16,-14-15 0 16,21-1 0-16,-5-4 0 15,3-3 0-15,2-3 0 16,2-4 0-16,0-2 0 15,0-1 0-15,-2 0 0 16,-1 0 0-16,-5 2 0 16,-3 2 0-16,-12 14 0 15,16-12 0-15,-16 12 0 16,0 0 0-16,7 19 0 0,-7-7 0 16,0 3 0-16,0 0 0 15,1 0 0-15,1-3 0 16,2-1 0-1,-4-11 0-15,18 14 0 0,-6-11 0 16,6-5 0-16,0 0 0 16,3-6 0-16,1-2 0 15,0-2 0-15,-1-3 0 16,-2-2 0-16,-3-3 0 16,-5-1 0-16,-1-2 0 15,-3 2 0-15,-4 3 0 16,-1 1 0-16,-2 1 0 15,0 5 0-15,0 11 0 0,0 0 0 16,-7-17 0-16,7 17 0 16,0 0-128-16,0 0-111 15</inkml:trace>
          <inkml:trace contextRef="#ctx0" brushRef="#br0" timeOffset="1">12195-190 863 0,'0'0'160'15,"0"0"-160"-15,15 2 0 16,-15-2 0-16,8 17 0 16,-5-3 0-16,-1 8 0 15,-2 4 0-15,2 4 0 16,-5 5 0-16,1 2 0 16,-2-1 0-16,-2 3 0 15,-1-3 0-15,0-5 0 16,1-3 0-16,-2-2 0 15,2-7 0-15,1-3 0 16,0-5 0-16,5-11 0 16,0 0 0-16,0 0 0 15,0 0 0-15,1-15 0 0,5-1 0 16,3-2 0-16,2-3 0 16,4-2 0-16,-1 2 0 15,4 2 0-15,-2 4 0 16,0 4 0-16,-1 6 0 15,0 4 0-15,-4 5 0 16,0 7 0-16,-2 4 0 16,-1 4 0-16,-1 3 0 15,-1 3 0-15,-2 2 0 16,0 0 0-16,-2-3 0 16,-1 0 0-16,-1-3 0 15,-38-8 0-15,40 6 0 16,-2-19 0-16,0 13-124 0,0-13-122 15</inkml:trace>
          <inkml:trace contextRef="#ctx0" brushRef="#br0" timeOffset="2">12604 237 1023 0,'0'0'0'0,"0"0"0"0,12-5 0 16,-12 5 0-16,0 0 0 16,16-18 0-16,-16 18 0 15,18-21 0-15,-8 6 0 16,2-1 0-16,-2-1 0 15,0-1 0-15,-4 1 0 16,-1 1 0-16,-5 2 0 16,-2 2 0-16,2 12 0 15,-18-12 0-15,7 14 0 16,-4 5 0-16,-1 6 0 16,-3 5 0-16,3 3 0 15,0 4 0-15,3 1 0 16,1 2 0-16,4-1 0 0,3-2 0 15,7-3 0-15,0-2 0 16,6-4 0-16,3-5 0 16,3-4 0-16,-14-7 0 15,23 0 0-15,-4-12 0 16,8 5-120-16,-8-14-122 16</inkml:trace>
          <inkml:trace contextRef="#ctx0" brushRef="#br0" timeOffset="3">12844 265 1023 0,'0'0'0'16,"1"25"0"-16,12-16 0 16,-13-9 0-1,10 18 0-15,-10-18 0 16,6 12 0-16,-6-12 0 0,0 0 0 15,0 0 0-15,9-19 0 16,-8 4 0-16,0-4 0 16,2-3 0-16,-2-3 0 15,1-3 0-15,3 0 0 16,-1 5 0-16,1 1 0 16,1 5 0-16,2 5 0 15,-8 12 0-15,20-10 0 0,-8 11 0 16,3 3 0-16,3 2 0 15,-1 1 0 1,3 1 0-16,0 0 0 16,0 1 0-16,1 0 0 0,-1-2 0 15,-2 0 0-15,-2-4 0 16,0-1 0-16,-1-1 0 16,0-4 0-16,-1-2 0 15,1-2 0-15,-2-2 0 16,1-2 0-16,-3 1 0 15,-2-2 0-15,-3-2 0 16,-3 2 0-16,-5-1 0 16,-1 2 0-16,3 11 0 15,-20-14 0-15,7 12 0 16,-2 4 0-16,-1 4 0 16,-1 7 0-16,0 4 0 15,2 6 0-15,3 3 0 0,1 1 0 16,3 3 0-16,6-1 0 15,3 0 0-15,5 17 0 16,2-30 0-16,13 3 0 16,-4-16-132-16,13 0-119 15,-6-16-7-15</inkml:trace>
        </inkml:traceGroup>
        <inkml:traceGroup>
          <inkml:annotationXML>
            <emma:emma xmlns:emma="http://www.w3.org/2003/04/emma" version="1.0">
              <emma:interpretation id="{443AE0BC-2F07-4807-8036-992EC16FE690}" emma:medium="tactile" emma:mode="ink">
                <msink:context xmlns:msink="http://schemas.microsoft.com/ink/2010/main" type="inkWord" rotatedBoundingBox="16097,5573 17481,5598 17469,6286 16084,6261"/>
              </emma:interpretation>
              <emma:one-of disjunction-type="recognition" id="oneOf1">
                <emma:interpretation id="interp5" emma:lang="en-US" emma:confidence="0.5">
                  <emma:literal>Nat</emma:literal>
                </emma:interpretation>
                <emma:interpretation id="interp6" emma:lang="en-US" emma:confidence="0">
                  <emma:literal>Net</emma:literal>
                </emma:interpretation>
                <emma:interpretation id="interp7" emma:lang="en-US" emma:confidence="0">
                  <emma:literal>Nate</emma:literal>
                </emma:interpretation>
                <emma:interpretation id="interp8" emma:lang="en-US" emma:confidence="0">
                  <emma:literal>Not</emma:literal>
                </emma:interpretation>
                <emma:interpretation id="interp9" emma:lang="en-US" emma:confidence="0">
                  <emma:literal>Neat</emma:literal>
                </emma:interpretation>
              </emma:one-of>
            </emma:emma>
          </inkml:annotationXML>
          <inkml:trace contextRef="#ctx0" brushRef="#br0" timeOffset="4">14273-21 1023 0,'0'0'0'0,"0"0"0"16,0 0 0-16,-14 7 0 15,9 10 0-15,-1 4 0 16,-2 3 0-16,1-1 0 16,-2 0 0-16,0 0 0 0,1 0 0 15,-1-5 0-15,1-2 0 16,2-2 0-1,6-14 0-15,-10 15 0 16,10-15 0-16,0 0 0 16,0 0 0-16,0 0 0 0,-1-21 0 15,3 4 0-15,3-3 0 16,2-4 0-16,-2-2 0 16,2-4 0-16,-1 0 0 15,0 0 0-15,1 4 0 16,-1 3 0-16,-1 3 0 15,-1 4 0-15,-1 3 0 16,-3 13 0-16,9-15 0 0,-9 15 0 16,0 0 0-1,13-10 0-15,-13 10 0 16,0 0 0-16,0 0 0 16,15 4 0-16,-15-4 0 0,8 13 0 15,-8-13 0-15,13 21 0 16,-6-6 0-16,1 2 0 15,0 4 0-15,0 1 0 16,1 2 0-16,-1 2 0 16,1 0 0-16,0-1 0 15,-2-1 0-15,0-3 0 16,0-4 0-16,-2-1 0 16,-5-16 0-16,11 18 0 15,-11-18 0-15,0 0 0 16,14 1 0-16,-14-1 0 15,14-15 0-15,-6 3 0 16,2-2 0-16,0-2 0 0,2-1 0 16,1-2 0-16,1 0 0 15,1-2 0-15,0-3 0 16,0 1 0-16,-3-2 0 16,1 0 0-16,-1 0 0 15,-3-1 0-15,-2 1 0 16,-2 0 0-16,-1 6 0 15,-3 0 0-15,-1 4 0 16,2 3 0-16,-2 12 0 16,-3-17 0-16,3 17 0 15,0 0 0-15,0 0 0 16,0 0 0-16,10 13 0 16,-10-13 0-16,18 14-133 0,-18-14-120 15</inkml:trace>
          <inkml:trace contextRef="#ctx0" brushRef="#br0" timeOffset="5">14620 469 1023 0,'0'0'0'0,"0"0"0"15,0 0 0-15,0 0 0 16,-3-21 0-16,10-1 0 15,4-3 0-15,3-4 0 16,3-2 0-16,2-4 0 16,1 0 0-16,-1 4 0 15,1 2 0-15,-4 5 0 16,-1 5 0-16,-4 6 0 16,-11 13 0-16,15-4 0 0,-15 4 0 15,5 18 0-15,-4-1 0 16,-1 1 0-1,0 2 0-15,0 3 0 16,0 0 0-16,2 0 0 0,-1-2 0 16,3-1 0-16,-1-1 0 15,4-1 0-15,-7-18 0 16,16 16 0-16,-16-16 0 16,7 19-100-16,-7-19-144 15,0 0-3-15</inkml:trace>
          <inkml:trace contextRef="#ctx0" brushRef="#br0" timeOffset="6">14665 380 1023 0,'11'0'0'0,"-11"0"0"16,29-10 0-16,-6 2 0 15,3 2 0-15,4-3 0 16,2 2 0-16,4 3 0 16,-5-8 0-16,7 8 0 15,-13-7-160-15,3 7-88 16</inkml:trace>
          <inkml:trace contextRef="#ctx0" brushRef="#br0" timeOffset="7">15215 36 1023 0,'17'0'0'16,"-5"17"0"-16,8 4 0 15,4-27 0-15,6 2 0 16,4-1 0-16,3 1 0 16,2 5 0-16,-7-7 0 15,8 7 0-15,-12-7-144 16,4 7-99-16</inkml:trace>
          <inkml:trace contextRef="#ctx0" brushRef="#br0" timeOffset="8">15427-152 1023 0,'0'0'0'16,"0"0"0"-16,0 0 0 0,-11 8 0 16,11-8 0-16,-12 20 0 15,7-4 0-15,0 3 0 16,2 2 0-16,1 4 0 15,1 1 0-15,0 1 0 16,0 1 0-16,-1 0 0 16,0 0 0-16,-3 8 0 15,-4-18 0-15,8 7 0 16,-10-11-148-16,8 3-93 16</inkml:trace>
        </inkml:traceGroup>
        <inkml:traceGroup>
          <inkml:annotationXML>
            <emma:emma xmlns:emma="http://www.w3.org/2003/04/emma" version="1.0">
              <emma:interpretation id="{5A8B037C-E880-4E4E-88C8-E09ECDF0EDDF}" emma:medium="tactile" emma:mode="ink">
                <msink:context xmlns:msink="http://schemas.microsoft.com/ink/2010/main" type="inkWord" rotatedBoundingBox="17578,5635 18925,5554 18971,6306 17623,6388"/>
              </emma:interpretation>
              <emma:one-of disjunction-type="recognition" id="oneOf2">
                <emma:interpretation id="interp10" emma:lang="en-US" emma:confidence="0.5">
                  <emma:literal>Nos=</emma:literal>
                </emma:interpretation>
                <emma:interpretation id="interp11" emma:lang="en-US" emma:confidence="0">
                  <emma:literal>Nose</emma:literal>
                </emma:interpretation>
                <emma:interpretation id="interp12" emma:lang="en-US" emma:confidence="0">
                  <emma:literal>Nrs=</emma:literal>
                </emma:interpretation>
                <emma:interpretation id="interp13" emma:lang="en-US" emma:confidence="0">
                  <emma:literal>Noso</emma:literal>
                </emma:interpretation>
                <emma:interpretation id="interp14" emma:lang="en-US" emma:confidence="0">
                  <emma:literal>Nat</emma:literal>
                </emma:interpretation>
              </emma:one-of>
            </emma:emma>
          </inkml:annotationXML>
          <inkml:trace contextRef="#ctx0" brushRef="#br0" timeOffset="9">15904-24 1023 0,'-16'8'0'15,"6"7"0"-15,-7 0 0 16,0 11 0-16,-3 2 0 0,-1 0 0 16,0-1 0-16,0 1 0 15,3-5 0-15,2 1 0 16,2-7 0-16,2-2 0 15,12-15 0-15,-15 15 0 16,15-15 0-16,0 0 0 16,5-13 0-16,3-2 0 15,2-4 0-15,3-5 0 16,3-3 0-16,3-5 0 16,-1-3 0-16,2 1 0 15,-3 3 0-15,-1 4 0 16,-2 3 0-16,-3 6 0 0,-2 5 0 15,-9 13 0-15,11-5 0 16,-11 5 0-16,3 21 0 16,-5-3 0-16,0 3 0 15,1 5 0-15,-2 1 0 16,1 5 0-16,0-3 0 16,4 2 0-16,1-3 0 15,4-2 0-15,3-5 0 16,1-5 0-16,4-5 0 0,3-4 0 15,2-9 0 1,0-5 0-16,1-7 0 16,1-6 0-16,-1-5 0 15,-4-4 0-15,-2-6 0 0,-1-5 0 16,-3-1 0-16,-2-2 0 16,-2 0 0-16,0 5 0 15,-2 4 0-15,-2 7 0 16,1 6 0-16,-9 5 0 15,5 16 0-15,0 0 0 16,0 0-136-16,0 12-108 16</inkml:trace>
          <inkml:trace contextRef="#ctx0" brushRef="#br0" timeOffset="10">16152 298 1023 0,'-2'21'0'0,"2"-21"0"16,-19 29 0-16,17-12 0 16,2 3 0-16,-2-2 0 15,1 0 0-15,-1-2 0 0,0-3 0 16,0-1 0-16,2-12 0 16,-5 15 0-16,5-15 0 15,0 0 0-15,-4 11 0 16,4-11 0-16,0 0 0 15,0 0 0-15,8-13 0 16,-8 13 0-16,0-25 0 16,0 25 0-16,8-19 0 15,-8 19-204-15,8-19-27 16,-8 19 231-16,0-16-6 16,0 16 7-16,0 0 61 15,2-18 172-15,-2 18-90 16,-2-15-144-16,2 15 0 0,5-11 0 15,-5 11 0-15,4-17 0 16,-4 17 0-16,10-21 0 16,1 8 0-16,1 1 0 15,4-1 0-15,2 1 0 16,2 1 0-16,1 0 0 16,0 4 0-16,-1 2 0 15,-4 5 0-15,-2 4 0 16,-14-4 0-16,16 19 0 15,-13-3 0-15,-7 3 0 16,-4 0 0-16,-4 3 0 16,-2-4 0-16,-1 0 0 0,-1-3 0 15,0-3 0 1,5-5 0-16,11-7 0 16,-16 9 0-16,16-9 0 15,0 0 0-15,0 0 0 16,16-5 0-16,-1 1 0 0,1 2 0 15,4 1 0-15,2 1 0 16,2 2 0-16,-2 2 0 16,-2 5 0-16,-1 1 0 15,-6 1 0-15,-6 1 0 16,-11 4 0-16,-4-1 0 16,-11 0 0-16,-5 0 0 15,-6-1 0-15,-2-3 0 0,-2 0 0 16,1-3 0-1,21-1 0-15,-15-11 0 16,27 4 0-16,-21-11-169 16,21 11-79-16</inkml:trace>
          <inkml:trace contextRef="#ctx0" brushRef="#br0" timeOffset="11">16615 213 1023 0,'0'0'0'0,"22"5"0"0,-4-8 0 15,2 5 0-15,-1-6 0 16,5 0 0-16,4-1 0 16,1 0 0-1,1 2 0-15,0-2 0 0,-2 1 0 16,-6 0 0-16,-3 2 0 15,-3-1 0-15,-16 3 0 16,15-18 0-16,-15 18 0 16,0 0 0-16,-14 6-138 15,-3-11-110-15</inkml:trace>
          <inkml:trace contextRef="#ctx0" brushRef="#br0" timeOffset="12">16620 22 1023 0,'0'0'0'0,"0"0"0"16,38-2 0-16,-24 1 0 15,1 0 0-15,5-2 0 16,5 1 0-16,2-3 0 16,7-1 0-16,1 1 0 0,0-4 0 15,-2 4 0-15,0-2 0 16,-3 2 0-16,-8-2 0 16,-4 5 0-16,-7-1 0 15,-11 3 0-15,11 0 0 16,-11 0 0-16,0 0 0 15,-29 8 0-15,26 3 0 16,-15-11 0-16,8 12-125 16,-10-12-119-16,9 12-5 15</inkml:trace>
        </inkml:traceGroup>
        <inkml:traceGroup>
          <inkml:annotationXML>
            <emma:emma xmlns:emma="http://www.w3.org/2003/04/emma" version="1.0">
              <emma:interpretation id="{36649AF0-45E8-4267-889C-42883D8E4E45}" emma:medium="tactile" emma:mode="ink">
                <msink:context xmlns:msink="http://schemas.microsoft.com/ink/2010/main" type="inkWord" rotatedBoundingBox="20665,5169 24233,5073 24256,5947 20688,6043"/>
              </emma:interpretation>
              <emma:one-of disjunction-type="recognition" id="oneOf3">
                <emma:interpretation id="interp15" emma:lang="en-US" emma:confidence="0.5">
                  <emma:literal>Natal</emma:literal>
                </emma:interpretation>
                <emma:interpretation id="interp16" emma:lang="en-US" emma:confidence="0">
                  <emma:literal>Neonatal</emma:literal>
                </emma:interpretation>
                <emma:interpretation id="interp17" emma:lang="en-US" emma:confidence="0">
                  <emma:literal>N=atal</emma:literal>
                </emma:interpretation>
                <emma:interpretation id="interp18" emma:lang="en-US" emma:confidence="0">
                  <emma:literal>N=oital</emma:literal>
                </emma:interpretation>
                <emma:interpretation id="interp19" emma:lang="en-US" emma:confidence="0">
                  <emma:literal>N=oltal</emma:literal>
                </emma:interpretation>
              </emma:one-of>
            </emma:emma>
          </inkml:annotationXML>
          <inkml:trace contextRef="#ctx0" brushRef="#br0" timeOffset="60">18765-4 1023 0,'10'-2'0'15,"-6"-7"0"-15,-4 9 0 16,22-8 0-16,0 3 0 16,5-2 0-16,2 3 0 15,4 0 0-15,3 2 0 0,1 0 0 16,-1 1 0-16,0 1 0 15,-4 1 0 1,-3 1 0-16,-3 0 0 16,-6 2 0-16,-4 0 0 0,-4 3 0 15,-6 1 0-15,-3 0 0 16,-3 2 0-16,-4 2 0 16,-1 0 0-16,-3 3 0 15,0-1 0-15,0 1 0 16,0 0 0-16,1 0 0 15,1-2 0-15,2 0 0 16,2-3 0-16,2-10 0 16,6 10 0-16,-6-10 0 0,20-7 0 15,-4-2 0 1,1-5 0-16,2-4 0 16,-1-5 0-16,-1-1 0 15,-3-4 0-15,-3 1 0 0,-4 2 0 16,-5 4 0-16,-5 2 0 15,-4 5 0-15,-3 6 0 16,-3 5 0-16,-2 6 0 16,-2 3 0-16,0-4 0 15,3 12 0-15,-4-7 0 16,8 6-197-16,-4-7-54 16</inkml:trace>
          <inkml:trace contextRef="#ctx0" brushRef="#br0" timeOffset="59">19058-115 1023 0,'0'0'0'31,"0"0"0"-31,1 11 0 0,-4 1 0 16,-2 2 0-16,-2 6 0 16,0 1 0-16,-1 3 0 15,0 1 0-15,0 2 0 0,0-3 0 16,-1 0 0-16,1-2 0 15,1-4 0-15,0-3 0 16,-3-5 0-16,7 3 0 16,-6-9-22-16,9 5-223 15,-10-10-2-15</inkml:trace>
          <inkml:trace contextRef="#ctx0" brushRef="#br0" timeOffset="61">19227-31 1023 0,'9'-11'0'15,"6"10"0"-15,19-6 0 16,-16 2 0-16,6-3 0 15,4 0 0-15,2 0 0 16,1 1 0-16,3 0 0 16,-19-1 0-16,22 7 0 15,-7-7 0-15,4 10-184 16,-10-6-64-16</inkml:trace>
          <inkml:trace contextRef="#ctx0" brushRef="#br0" timeOffset="62">19469-220 1023 0,'8'-4'0'0,"-8"4"0"15,0 0 0-15,0 0 0 16,-9 2 0-16,9-2 0 16,-11 20 0-16,3-1 0 0,-2 6 0 15,-2 6 0-15,-1 5 0 16,2 6 0-16,-7-7 0 15,7 7 0-15,-6-10-199 16,9 1-50-16</inkml:trace>
          <inkml:trace contextRef="#ctx0" brushRef="#br0" timeOffset="63">19697-35 1023 0,'-8'-4'0'16,"8"4"0"-16,0 0 0 15,-15 3 0-15,5 0 0 16,-1 3 0 0,-1 2 0-16,-1 2 0 0,-1 3 0 15,1 2 0-15,-2 0 0 16,1 2 0-16,2-1 0 15,3-1 0-15,1-2 0 16,5-4 0-16,3-9 0 16,7 8 0-16,4-12 0 15,2-3 0-15,4-4 0 16,2-4 0-16,1-3 0 0,-1 0 0 16,0-3 0-16,-2 1 0 15,-4 3 0 1,-2 2 0-16,-3 5 0 15,-8 10 0-15,8 0 0 16,-8 9 0-16,-2 7 0 0,-4 5 0 16,7 8 0-16,-13-3 0 15,7 4 0-15,-7-5-190 16,9 1-59-16</inkml:trace>
          <inkml:trace contextRef="#ctx0" brushRef="#br0" timeOffset="64">19973-455 1023 0,'0'0'0'0,"5"-9"0"15,-5 9 0-15,5-10 0 16,-5 10 0-16,0 0 0 15,0 12 0-15,-1 1 0 0,-1 8 0 16,-3 7 0-16,-1 8 0 16,-3 10 0-16,-3 6 0 15,-3 5 0-15,-1 0 0 16,0 0 0-16,0-5 0 16,12-1 0-16,-14-15 0 15,10-1 0-15,-6-16-183 16,11-2-70-16</inkml:trace>
          <inkml:trace contextRef="#ctx0" brushRef="#br0" timeOffset="13">17431-87 1023 0,'-2'12'0'0,"-10"5"0"16,4 9 0-16,0-11 0 16,-3 4 0-16,-1 4 0 15,-5 2 0-15,1 5 0 16,-1 2 0-16,-3 3 0 16,1 0 0-16,-2-3 0 15,5-1 0-15,-1-2 0 16,4-4 0-16,2-5 0 15,4-7 0-15,7-13 0 16,-10 14 0-16,10-14 0 0,0 0 0 16,9-15 0-16,-3 0 0 15,5-3 0-15,2-6 0 16,3-5 0-16,0-5 0 16,-1 0 0-16,3-3 0 15,-3-1 0-15,0 2 0 16,-3 3 0-16,-3 2 0 15,-2 6 0-15,-2 4 0 16,2 5 0-16,-5 4 0 16,-2 12 0-16,1-12 0 15,-1 12 0-15,0 0 0 16,0 0 0-16,-5 17 0 16,3-4 0-16,-1 0 0 0,0 5 0 15,1 0 0-15,1 5 0 16,0 0 0-16,3 2 0 15,-2 0 0-15,7 1 0 16,-1 0 0-16,3-1 0 16,1 0 0-16,1-5 0 15,1-3 0-15,2-3 0 16,1-4 0-16,-1-6 0 16,1-7 0-16,-1-3 0 15,8-8 0-15,-5-4 0 16,6-6 0-16,-5-3 0 15,2-8 0-15,-4-4 0 16,2-2 0-16,-4 0 0 0,-8 2 0 16,4 3 0-16,-9 3 0 15,4 6 0-15,-2 6 0 16,-2 8 0-16,-1 13 0 16,1-12 0-16,-1 12 0 15,0 0 0-15,0 0 0 16,9 19 0-16,-9-19 0 15,0 0 0-15,0 0-158 16,0 0-114-16,0 0-10 16</inkml:trace>
          <inkml:trace contextRef="#ctx0" brushRef="#br0" timeOffset="57">18094 17 1023 0,'13'-5'0'0,"-13"5"0"16,10-2 0-16,-10 2 0 15,14-7 0-15,-5 6 0 0,1 0 0 16,2 0 0 0,0 1 0-16,3 0 0 15,1 1 0-15,1-1 0 16,3 1 0-16,0-2 0 15,1 1 0-15,1-1 0 0,-1 0 0 16,0 0 0-16,-3 2 0 16,2 2 0-16,-10-5 0 15,5 5-30-15,-15-3-218 16,9 2 0-16</inkml:trace>
          <inkml:trace contextRef="#ctx0" brushRef="#br0" timeOffset="58">18118 152 1023 0,'0'0'0'16,"0"0"0"-16,0 0 0 15,0 0 0-15,9 7 0 16,-9-7 0-16,13 1 0 15,-5-1 0-15,3-1 0 16,1 0 0-16,1 1 0 16,3-2 0-16,0 0 0 15,1 0 0-15,1-1 0 0,1-1 0 16,0 2 0 0,0-2 0-16,0 2 0 0,-1-1 0 15,-4-2 0-15,4 7 0 16,-9-8 0-16,4 8-235 15,-13-2-19-15</inkml:trace>
        </inkml:traceGroup>
        <inkml:traceGroup>
          <inkml:annotationXML>
            <emma:emma xmlns:emma="http://www.w3.org/2003/04/emma" version="1.0">
              <emma:interpretation id="{FD57732C-564A-41EA-A1A3-DEF06E74F053}" emma:medium="tactile" emma:mode="ink">
                <msink:context xmlns:msink="http://schemas.microsoft.com/ink/2010/main" type="inkWord" rotatedBoundingBox="21944,5378 23177,5141 23313,5850 22080,6087"/>
              </emma:interpretation>
              <emma:one-of disjunction-type="recognition" id="oneOf4">
                <emma:interpretation id="interp20" emma:lang="en-US" emma:confidence="0.5">
                  <emma:literal>molar</emma:literal>
                </emma:interpretation>
                <emma:interpretation id="interp21" emma:lang="en-US" emma:confidence="0">
                  <emma:literal>molars</emma:literal>
                </emma:interpretation>
                <emma:interpretation id="interp22" emma:lang="en-US" emma:confidence="0">
                  <emma:literal>motor</emma:literal>
                </emma:interpretation>
                <emma:interpretation id="interp23" emma:lang="en-US" emma:confidence="0">
                  <emma:literal>moor</emma:literal>
                </emma:interpretation>
                <emma:interpretation id="interp24" emma:lang="en-US" emma:confidence="0">
                  <emma:literal>moiler</emma:literal>
                </emma:interpretation>
              </emma:one-of>
            </emma:emma>
          </inkml:annotationXML>
          <inkml:trace contextRef="#ctx0" brushRef="#br0" timeOffset="65">20281-134 1023 0,'0'0'0'0,"0"0"0"16,11-9 0 0,-11 9 0-16,0 0 0 15,0 0 0-15,-6 12 0 16,1 0 0-16,-1 5 0 0,-2 4 0 16,-2 5 0-16,-2 3 0 15,0 2 0-15,0 2 0 16,-2-2 0-16,1-4 0 15,1-4 0-15,1-4 0 16,1-4 0-16,2-5 0 16,8-10 0-16,-12 8 0 15,12-8 0-15,-1-10 0 0,5-1 0 16,2-2 0 0,3-5 0-16,3-2 0 15,2-4 0-15,3-2 0 16,2 2 0-16,0 1 0 0,0 2 0 15,-1 3 0-15,-2 4 0 16,-1 5 0-16,-4 6 0 16,-1 7 0-16,-6 4 0 15,-1 6 0-15,-4 3 0 16,-3 2 0-16,0 3 0 16,-3 0 0-16,1-2 0 15,0-2 0-15,-1-3 0 16,4-6 0-16,3-9 0 15,0 0 0-15,0 0 0 16,9-7 0-16,2-6 0 16,3-6 0-16,6-3 0 15,0-1 0-15,4-3 0 0,-1 5 0 16,-1 3 0-16,-2 7 0 16,-3 6 0-16,-4 10 0 15,-5 7 0-15,-6 9 0 16,-5 6 0-16,-4 4 0 15,-5 2 0-15,-2 0 0 16,0-3 0-16,-2-5 0 16,2-5 0-16,1-8 0 15,9-2 0-15,4-10 0 0,0 0-157 16,2-23-93 0</inkml:trace>
          <inkml:trace contextRef="#ctx0" brushRef="#br0" timeOffset="66">20603-26 1023 0,'0'0'0'16,"-7"13"0"-16,-1 10 0 16,4-12 0-16,-2 2 0 15,0 2 0-15,1-1 0 0,1 0 0 16,2-1 0-16,3-3 0 16,-1-10 0-16,11 10 0 15,1-11 0-15,3-5 0 16,5-4 0-16,5-6 0 15,0-2 0-15,0-2 0 16,1-7 0-16,-3 1 0 16,-5 0 0-16,-4 2 0 15,-8 1 0-15,-7 5 0 16,-8 2 0-16,-4 4 0 16,-5 6 0-16,-4 2 0 15,-1 2 0-15,1 4 0 16,4 3 0-16,-3-7 0 0,9 6 0 15,-1-6-167-15,13 2-83 16</inkml:trace>
          <inkml:trace contextRef="#ctx0" brushRef="#br0" timeOffset="67">20978-605 1023 0,'0'0'0'0,"2"17"0"16,-6 6 0-16,5-1 0 15,-4 5 0-15,-1 8 0 16,-3 8 0-16,-1 4 0 16,-3 4 0-16,-3 8 0 15,-2 1 0-15,-1 2 0 16,0-4 0-16,0-6 0 0,13 0 0 15,-15-13 0-15,9-1 0 16,-7-16-163 0,10-1-89-16</inkml:trace>
          <inkml:trace contextRef="#ctx0" brushRef="#br0" timeOffset="68">21106-141 1023 0,'-13'0'0'16,"5"7"0"-16,-2 2 0 15,1 4 0-15,-2-1 0 16,1 5 0-16,0-1 0 15,0 2 0-15,3-1 0 16,0-1 0-16,1-3 0 16,4-1 0-16,2-12 0 15,1 12 0-15,-1-12 0 16,11 0 0-16,-3-4 0 16,3-2 0-16,-1-4 0 15,4-1 0-15,-1-1 0 0,0 1 0 16,-1 2 0-16,-1 3 0 15,-1 3 0-15,-2 5 0 16,-8-2 0-16,9 18 0 16,-7-3 0-16,-4 3 0 15,-3 8 0-15,-4-8 0 16,4 7 0-16,-6-9-153 16,5 4-97-16</inkml:trace>
          <inkml:trace contextRef="#ctx0" brushRef="#br0" timeOffset="69">21205-64 1023 0,'0'21'0'0,"-2"-1"0"15,-1 0 0-15,0-2 0 16,1-1 0-16,0-5 0 16,1 0 0-16,0-4 0 15,1-8 0-15,0 0 0 16,0 0 0-16,10-19 0 16,-5 2 0-16,-1-7 0 0,1-4 0 15,1-4 0-15,1-3 0 16,0 1 0-16,2 3 0 15,-1 3 0-15,1 5 0 16,0 7 0-16,1 4 0 16,1 9 0-16,-2 7 0 15,12 7 0-15,-16-1 0 16,7 8 0-16,-7-6-150 16,7 6-107-16</inkml:trace>
        </inkml:traceGroup>
        <inkml:traceGroup>
          <inkml:annotationXML>
            <emma:emma xmlns:emma="http://www.w3.org/2003/04/emma" version="1.0">
              <emma:interpretation id="{FC95A91E-4BE3-4381-8A58-9B4E0EB59387}" emma:medium="tactile" emma:mode="ink">
                <msink:context xmlns:msink="http://schemas.microsoft.com/ink/2010/main" type="inkWord" rotatedBoundingBox="24038,5061 24424,5714 23701,6142 23314,5489"/>
              </emma:interpretation>
              <emma:one-of disjunction-type="recognition" id="oneOf5">
                <emma:interpretation id="interp25" emma:lang="en-US" emma:confidence="0.5">
                  <emma:literal>thx</emma:literal>
                </emma:interpretation>
                <emma:interpretation id="interp26" emma:lang="en-US" emma:confidence="0">
                  <emma:literal>tax</emma:literal>
                </emma:interpretation>
                <emma:interpretation id="interp27" emma:lang="en-US" emma:confidence="0">
                  <emma:literal>flax</emma:literal>
                </emma:interpretation>
                <emma:interpretation id="interp28" emma:lang="en-US" emma:confidence="0">
                  <emma:literal>flux</emma:literal>
                </emma:interpretation>
                <emma:interpretation id="interp29" emma:lang="en-US" emma:confidence="0">
                  <emma:literal>thnx</emma:literal>
                </emma:interpretation>
              </emma:one-of>
            </emma:emma>
          </inkml:annotationXML>
          <inkml:trace contextRef="#ctx0" brushRef="#br0" timeOffset="70">21600-257 1023 0,'-11'-1'0'16,"11"1"0"-16,0 0 0 15,0 0 0-15,11-2 0 16,-11 2 0-16,14-7 0 16,-5 4 0-16,2-1 0 15,0-1 0-15,3 0 0 16,1 1 0-16,0 1 0 16,3-1 0-16,1 2 0 15,0-1 0-15,1 2 0 16,2 1 0-16,-1-1 0 15,4-3 0-15,-1 7 0 0,-5-6 0 16,4 3-156-16,-9-5-95 16</inkml:trace>
          <inkml:trace contextRef="#ctx0" brushRef="#br0" timeOffset="71">21623 69 1023 0,'9'-19'0'0,"-2"-10"0"15,1 1 0-15,2-7 0 16,-1-4 0-16,3-3 0 15,2-5 0-15,3-3 0 16,2-1 0-16,1 0 0 16,4 2 0-16,0 3 0 15,2 4 0-15,0 3 0 16,0 3 0-16,0 5 0 16,-1 3 0-16,-1 5 0 15,0 0 0-15,-2 4 0 16,0 1 0-16,-1 4 0 15,-1 3 0-15,-2 3 0 0,-2-1 0 16,0 5 0-16,-16 4 0 16,16 0 0-16,-16 0 0 15,14 10-144-15,-14-10-107 16</inkml:trace>
          <inkml:trace contextRef="#ctx0" brushRef="#br0" timeOffset="72">22163-589 1023 0,'0'0'0'0,"4"11"0"16,-8 1 0-16,-3 5 0 16,-3 6 0-16,-4 6 0 15,-3 8 0-15,-3 4 0 16,-3 5 0-16,-1 2 0 16,0-1 0-16,-1 0 0 15,2-1 0-15,2-5 0 16,2-4 0-16,1-5 0 15,3-18 0-15,5 10 0 16,-3-13 0-16,7 1-150 16,-2-11-103-16</inkml:trace>
          <inkml:trace contextRef="#ctx0" brushRef="#br0" timeOffset="73">22046-154 1023 0,'-10'11'0'0,"3"6"0"16,-1-1 0-16,2 3 0 0,-2-2 0 15,2-2 0-15,1 0 0 16,1-3 0-16,2-2 0 16,1-2 0-16,1-8 0 15,0 0 0-15,0 0 0 16,14 2 0-16,-6-9 0 16,2-2 0-16,2-2 0 15,-1-1 0-15,2-2 0 16,-1 3 0-16,-2 0 0 15,-1 6 0-15,-9 5 0 16,12-2 0-16,-10 10 0 16,-2 4 0-16,-1 3 0 15,-2 3 0-15,0 3 0 0,-6-4 0 16,8 7 0-16,-6-9 0 16,8 0-172-16,-1-15-82 15</inkml:trace>
          <inkml:trace contextRef="#ctx0" brushRef="#br0" timeOffset="74">22321-208 1023 0,'0'0'0'16,"-12"5"0"-16,5 4 0 16,-4 2 0-16,-2 4 0 15,0 4 0-15,-5 2 0 16,1 5 0-16,-1-1 0 15,0 2 0-15,2-3 0 16,2-1 0-16,2-26 0 16,6 22 0-16,-2-9 0 15,8 1-154-15,0-11-101 0,0 0-1 16</inkml:trace>
          <inkml:trace contextRef="#ctx0" brushRef="#br0" timeOffset="75">22198-186 1023 0,'0'0'0'16,"0"0"0"-16,0 0 0 16,4 17 0-1,0-5 0-15,1 3 0 0,1 0 0 16,3 2 0-16,1 2 0 16,1 0 0-16,1-1 0 15,2-1 0-15,2 2 0 16,-6-9 0-16,5 3 0 15,-6-9-179-15,4 2-74 16</inkml:trace>
        </inkml:traceGroup>
        <inkml:traceGroup>
          <inkml:annotationXML>
            <emma:emma xmlns:emma="http://www.w3.org/2003/04/emma" version="1.0">
              <emma:interpretation id="{E511A3BF-1CCC-4A3E-B5C6-1C10ECCB2AE6}" emma:medium="tactile" emma:mode="ink">
                <msink:context xmlns:msink="http://schemas.microsoft.com/ink/2010/main" type="inkWord" rotatedBoundingBox="24509,5794 24939,5065 25203,5221 24772,5950"/>
              </emma:interpretation>
              <emma:one-of disjunction-type="recognition" id="oneOf6">
                <emma:interpretation id="interp30" emma:lang="en-US" emma:confidence="0.5">
                  <emma:literal>of</emma:literal>
                </emma:interpretation>
                <emma:interpretation id="interp31" emma:lang="en-US" emma:confidence="0">
                  <emma:literal>at</emma:literal>
                </emma:interpretation>
                <emma:interpretation id="interp32" emma:lang="en-US" emma:confidence="0">
                  <emma:literal>aft</emma:literal>
                </emma:interpretation>
                <emma:interpretation id="interp33" emma:lang="en-US" emma:confidence="0">
                  <emma:literal>off</emma:literal>
                </emma:interpretation>
                <emma:interpretation id="interp34" emma:lang="en-US" emma:confidence="0">
                  <emma:literal>oft</emma:literal>
                </emma:interpretation>
              </emma:one-of>
            </emma:emma>
          </inkml:annotationXML>
          <inkml:trace contextRef="#ctx0" brushRef="#br0" timeOffset="76">22819-147 1023 0,'0'0'0'15,"0"0"0"-15,-10 6 0 16,10-6 0-16,-8 2 0 16,8-2 0-16,-16 9 0 0,6-1 0 15,-2 4 0-15,-2 4 0 16,1 2 0-16,-2 3 0 16,2-1 0-16,3 0 0 15,1-1 0-15,1-3 0 16,5-4 0-16,2-2 0 15,1-10 0-15,9 7 0 16,1-10 0-16,3-3 0 16,4-6 0-16,0-2 0 15,2-4 0-15,1-3 0 16,-3-1 0-16,-2-2 0 16,-2 0 0-16,-5 3 0 15,-1 2 0-15,-5 4 0 0,-2 3 0 16,0 12 0-16,-6-8 0 15,6 8 0-15,-9 11 0 16,5-1 0-16,0 1 0 16,0 5 0-16,2 2 0 15,2 0 0-15,4 0 0 16,1 0 0-16,2-1 0 16,3-1 0-16,0-2 0 15,1-3 0-15,3-4 0 16,-2-4 0-16,1-6 0 15,-2-6 0-15,0-8 0 16,-2-5 0-16,-2-7 0 16,1-6 0-16,-3-6 0 0,1-9 0 15,-2-3 0-15,1-3 0 16,1 0 0-16,0 0 0 16,3 2 0-16,2 5 0 15,1 7 0-15,1 9 0 16,-1 5 0-16,3 9 0 15,-1 6 0-15,1 5 0 16,-1 3 0-16,2 4 0 16,0 2 0-16,0 3 0 15,6 4 0-15,-9-4 0 0,4 9 0 16,-17-13-158-16,16 23-97 16</inkml:trace>
          <inkml:trace contextRef="#ctx0" brushRef="#br0" timeOffset="77">22724-230 1023 0,'0'0'0'0,"10"4"0"15,0-10 0-15,10 2 0 16,3-2 0-16,7-2 0 16,2 0 0-16,2-1 0 15,3 0 0-15,-1 0 0 16,-3 1 0-16,-2 4 0 16,1 2 0-16,-11-4 0 15,1 7 0-15,-8-4-188 16,1 5-66-16</inkml:trace>
        </inkml:traceGroup>
        <inkml:traceGroup>
          <inkml:annotationXML>
            <emma:emma xmlns:emma="http://www.w3.org/2003/04/emma" version="1.0">
              <emma:interpretation id="{486D8D8A-ADF4-4EE8-8F7C-C86B4A4C9FF7}" emma:medium="tactile" emma:mode="ink">
                <msink:context xmlns:msink="http://schemas.microsoft.com/ink/2010/main" type="inkWord" rotatedBoundingBox="25344,5420 27216,5294 27250,5785 25377,5912"/>
              </emma:interpretation>
              <emma:one-of disjunction-type="recognition" id="oneOf7">
                <emma:interpretation id="interp35" emma:lang="en-US" emma:confidence="0.5">
                  <emma:literal>mixture</emma:literal>
                </emma:interpretation>
                <emma:interpretation id="interp36" emma:lang="en-US" emma:confidence="0">
                  <emma:literal>Mixture</emma:literal>
                </emma:interpretation>
                <emma:interpretation id="interp37" emma:lang="en-US" emma:confidence="0">
                  <emma:literal>mixtures</emma:literal>
                </emma:interpretation>
                <emma:interpretation id="interp38" emma:lang="en-US" emma:confidence="0">
                  <emma:literal>mixer</emma:literal>
                </emma:interpretation>
                <emma:interpretation id="interp39" emma:lang="en-US" emma:confidence="0">
                  <emma:literal>mixers</emma:literal>
                </emma:interpretation>
              </emma:one-of>
            </emma:emma>
          </inkml:annotationXML>
          <inkml:trace contextRef="#ctx0" brushRef="#br0" timeOffset="78">23556-236 1023 0,'0'0'0'16,"0"0"0"-16,0 0 0 0,0 0 0 15,3 9 0-15,-5 1 0 16,-3 3 0-16,-1 4 0 15,-2 2 0 1,-1 2 0-16,-2 2 0 16,1 0 0-16,-2-1 0 15,1-3 0-15,1-3 0 16,2-5 0-16,1-1 0 16,7-10 0-16,-8 7 0 0,8-7 0 15,1-9 0 1,-1 9 0-16,11-19 0 15,0 2 0-15,2-3 0 16,1-2 0-16,4-1 0 0,1 2 0 0,-1 2 0 16,1 2 0-16,-2 6 0 15,-3 7 0-15,-4 6 0 16,-1 5 0-16,-6 6 0 16,-2 2 0-16,-3 3 0 15,-3 2 0-15,0 0 0 16,-2-2 0-16,1-3 0 15,-1-2 0-15,3-4 0 0,4-9 0 16,0 0 0 0,0 0 0-16,12-10 0 15,0-5 0-15,4-5 0 16,3-4 0-16,4-2 0 0,1 0 0 16,1 2 0-16,-2 5 0 15,-3 5 0-15,-2 5 0 16,-6 11 0-16,-2 7 0 15,-6 8 0-15,-3 5 0 16,-4 4 0-16,-3 5 0 16,-2 3 0-16,-2 1 0 15,-1 0 0-15,-4-9 0 16,10 1 0-16,-5-12-162 16,8-1-93-16</inkml:trace>
          <inkml:trace contextRef="#ctx0" brushRef="#br0" timeOffset="79">23973-143 1023 0,'0'0'0'15,"0"0"0"-15,0 0 0 16,0 0 0-16,2 13 0 15,-5-4 0-15,1 1 0 0,-2 2 0 16,-2 1 0-16,1-1 0 16,-23-3 0-16,26 2 0 15,2-11 0-15,-8 7-185 16,8-7-72-16</inkml:trace>
          <inkml:trace contextRef="#ctx0" brushRef="#br0" timeOffset="80">23936-279 1023 0,'0'0'0'0,"-1"-12"0"0,1 12 0 16,2-9 0-1,-2 9 0-15,0 0 0 0,-5-12 0 16,5 12 0-16,0 0 0 16,0 0-187-16,1-8-73 15</inkml:trace>
          <inkml:trace contextRef="#ctx0" brushRef="#br0" timeOffset="81">24233-250 1023 0,'0'0'0'0,"0"0"0"16,-10 0 0-16,10 0 0 15,-12 16 0-15,2-2 0 16,-1 4 0-16,-5 2 0 0,0 4 0 15,-2 0 0-15,0 1 0 16,0 0 0-16,0-4 0 16,3-2 0-16,1-3 0 15,4 21 0-15,-1-31 0 16,8 5 0-16,-5-10-166 16,8-1-88-16</inkml:trace>
          <inkml:trace contextRef="#ctx0" brushRef="#br0" timeOffset="82">24094-272 1023 0,'12'3'0'0,"-12"-3"0"16,10 3 0-16,-10-3 0 0,12 8 0 15,-12-8 0-15,13 13 0 16,-8-4 0-16,1 4 0 16,0 0 0-16,0 3 0 15,2 2 0-15,-1 2 0 16,0 2 0-16,2-1 0 16,-2 1 0-16,2-4 0 15,-1 4 0-15,-6-10 0 16,6 1 0-16,-8-13-177 15,0 0-78-15</inkml:trace>
          <inkml:trace contextRef="#ctx0" brushRef="#br0" timeOffset="84">24269-213 1023 0,'20'0'0'0,"-3"-6"0"0,10 5 0 15,-2-3 0-15,3 0 0 16,1 1 0-16,-1 1 0 16,1-1 0-16,-2 0 0 15,-4 1 0-15,-2 0 0 16,-3 1 0-16,-3-1 0 15,-5 1 0-15,0 1 0 16,-10 0 0-16,12 0 0 16,-12 0 0-16,0 0 0 15,0 0 0-15,0 0 0 16,0 0-196-16,0 0-58 16</inkml:trace>
          <inkml:trace contextRef="#ctx0" brushRef="#br0" timeOffset="83">24543-447 1023 0,'0'0'0'0,"0"0"0"15,11-9 0-15,-11 9 0 0,0 0 0 16,0 0 0-16,-1 15 0 16,-2-4 0-16,0 5 0 15,-3 6 0-15,0 2 0 16,-2 6 0-16,0 4 0 15,-2 2 0-15,0-18 0 16,2 23 0-16,-6-9 0 16,7 2-186-16,-7-10-69 0</inkml:trace>
          <inkml:trace contextRef="#ctx0" brushRef="#br0" timeOffset="85">24665-243 1023 0,'0'0'0'16,"0"0"0"-16,0 0 0 16,0 0 0-16,0 0 0 15,-3 10 0-15,-1 1 0 0,-2 0 0 16,-1 5 0-16,0 0 0 15,2 0 0-15,0 0 0 16,0-1 0 0,2-2 0-16,1-4 0 0,2-9 0 15,5 14 0-15,-5-14 0 16,8 4 0-16,-8-4 0 16,12-6 0-16,-12 6 0 15,12-11 0-15,-4 1 0 16,-1-1 0-16,1-3 0 15,-1-1 0-15,3-2 0 16,-3 1 0-16,0 2 0 0,1-2 0 16,-4 6 0-16,2 1 0 15,-6 9 0-15,8-9 0 16,-8 9 0 0,0 0 0-16,6 14 0 0,-5-5 0 15,1 4 0-15,-1 1 0 16,-1 4 0-16,1 1 0 15,-2-1 0-15,2-1 0 16,-2 1 0-16,-14-6 0 16,19 4 0-16,-4-16 0 15,6 14-189-15,-6-14-67 16</inkml:trace>
          <inkml:trace contextRef="#ctx0" brushRef="#br0" timeOffset="86">24900-246 1023 0,'0'0'0'0,"0"0"0"16,-5 15 0-16,6-6 0 15,0 2 0-15,2 3 0 16,-1 2 0-16,0 0 0 16,0 3 0-16,-1-2 0 15,1-3 0-15,-1-2 0 16,2-3 0-16,-3-9 0 16,3 8 0-16,-3-8 0 0,3-10 0 15,0-1 0-15,0-5 0 16,1-5 0-16,0-6 0 15,5-3 0-15,0-1 0 16,2-1 0-16,-1 1 0 16,2 4 0-16,-1 6 0 15,0 5 0-15,-1 6 0 16,-10 10 0-16,13-1 0 16,-13 1 0-16,0 16 0 15,3-1 0-15,-6-5 0 16,2 6-216-16,-7-6-46 15</inkml:trace>
          <inkml:trace contextRef="#ctx0" brushRef="#br0" timeOffset="87">25115-210 1023 0,'18'9'0'16,"-13"2"0"-16,8 3 0 16,-3-13 0-16,2 0 0 0,2-2 0 15,0-2 0-15,0-3 0 16,0 1 0-1,3-4 0-15,-2-1 0 16,1-3 0-16,-3-1 0 0,-2-1 0 16,-3-3 0-16,-5 3 0 15,-1 0 0-15,-7 2 0 16,-3 4 0-16,-3 4 0 16,-6 5 0-16,-2 4 0 15,-2 6 0-15,0 4 0 16,-1 4 0-16,-2 3 0 15,3 3 0-15,2 0 0 16,2 1 0-16,6 1 0 16,3-1 0-16,7-1 0 15,8-3 0-15,2 23 0 16,3-31 0-16,13 3 0 16,-2-11-201-16,11 0-63 0</inkml:trace>
        </inkml:traceGroup>
        <inkml:traceGroup>
          <inkml:annotationXML>
            <emma:emma xmlns:emma="http://www.w3.org/2003/04/emma" version="1.0">
              <emma:interpretation id="{34B7FC65-E103-47B4-8C9E-1302A1881C4D}" emma:medium="tactile" emma:mode="ink">
                <msink:context xmlns:msink="http://schemas.microsoft.com/ink/2010/main" type="inkWord" rotatedBoundingBox="27828,5329 29290,4943 29453,5561 27991,5947"/>
              </emma:interpretation>
              <emma:one-of disjunction-type="recognition" id="oneOf8">
                <emma:interpretation id="interp40" emma:lang="en-US" emma:confidence="0.5">
                  <emma:literal>(mol</emma:literal>
                </emma:interpretation>
                <emma:interpretation id="interp41" emma:lang="en-US" emma:confidence="0">
                  <emma:literal>[mol</emma:literal>
                </emma:interpretation>
                <emma:interpretation id="interp42" emma:lang="en-US" emma:confidence="0">
                  <emma:literal>Imo'</emma:literal>
                </emma:interpretation>
                <emma:interpretation id="interp43" emma:lang="en-US" emma:confidence="0">
                  <emma:literal>(mo.</emma:literal>
                </emma:interpretation>
                <emma:interpretation id="interp44" emma:lang="en-US" emma:confidence="0">
                  <emma:literal>cmd</emma:literal>
                </emma:interpretation>
              </emma:one-of>
            </emma:emma>
          </inkml:annotationXML>
          <inkml:trace contextRef="#ctx0" brushRef="#br0" timeOffset="89">26732-530 1023 0,'0'0'0'0,"0"0"0"15,-3 13 0-15,3-13 0 16,0 0 0-16,0 0 0 16,0 0 0-16,0 0 0 15,0 0 0-15,0 0 0 16,0 0 0-16,0 0 0 15,0 0 0-15,1 8 0 16,-1-8 0-16,1 10 0 16,-1-10 0-16,1 17 0 0,-2-6 0 15,0 3 0-15,0 1 0 16,-1 1 0 0,-1 0 0-16,1 0 0 15,0 0 0-15,-1 1 0 0,1-1 0 16,0-3 0-16,1 0 0 15,-1 0 0-15,1-2 0 16,0-2 0-16,0-1 0 16,1-8 0-16,-2 10 0 15,2-10 0-15,0 0 0 16,0 0 0-16,0 0 0 16,0 0 0-16,0 0 0 15,2-10 0-15,0 2 0 0,0-2 0 16,0-1 0-1,1-2 0-15,1-2 0 16,1 0 0-16,-1-2 0 16,2 0 0-16,-1-1 0 0,2 1 0 15,-1 2 0-15,2 1 0 16,-1 3 0-16,-2 0 0 16,1 3 0-16,-6 8 0 15,11-8 0-15,-11 8 0 16,10-3 0-16,-10 3 0 15,0 0 0-15,10 6 0 16,-10-6 0-16,6 13 0 0,-3-2 0 16,-2 1 0-1,1 3 0-15,-1 2 0 16,-1 1 0-16,0 0 0 16,-1-1 0-16,1-3 0 15,-1-2 0-15,0-2 0 0,1-2 0 16,0-8 0-16,0 0 0 15,0 0 0-15,0 0 0 16,0 0 0-16,6-8 0 16,-2 0 0-16,3-3 0 15,3-2 0-15,2-2 0 16,2 0 0-16,0 0 0 16,3 0 0-16,0 2 0 15,0 2 0-15,-1 2 0 16,-1 3 0-16,-2 5 0 15,-3 2 0-15,-2 6 0 16,-4 2 0-16,-3 5 0 0,-2 1 0 16,-2 2 0-16,0 1 0 15,-2-1 0-15,0-1 0 16,0-2 0-16,1-3 0 16,24 1 0-16,-20-12 0 15,0 11 0-15,0-11-219 16,0 0-39-16</inkml:trace>
          <inkml:trace contextRef="#ctx0" brushRef="#br0" timeOffset="90">27122-393 1023 0,'-8'19'0'0,"3"-8"0"16,2 0 0-16,-1-1 0 15,3 1 0-15,1-2 0 16,1 1 0-16,3-2 0 16,-4-8 0-16,15 11 0 15,-2-10 0-15,3-3 0 16,4-4 0-16,3-4 0 15,1-3 0-15,0-4 0 16,-2-3 0-16,-3-1 0 0,-5-1 0 16,-5 1 0-16,-6 3 0 15,-7 2 0-15,-4 2 0 16,-5 6 0-16,-3 5 0 16,-1 2 0-16,-1 4 0 15,-1 1 0-15,-1 0 0 16,9 6 0-16,-4-5 0 15,8 4-238-15,-3-7-18 16</inkml:trace>
          <inkml:trace contextRef="#ctx0" brushRef="#br0" timeOffset="91">27389-771 1023 0,'0'0'0'15,"0"0"0"-15,0 0 0 16,0 0 0-16,0 0 0 15,0 0 0-15,0 0 0 16,0 0 0-16,0 0 0 16,8 3 0-16,-8-3 0 15,3 12 0-15,-1-3 0 16,0 1 0-16,1 4 0 0,-1 2 0 16,0 5 0-1,0 1 0-15,0 3 0 16,-2 2 0-16,1 2 0 15,-1 0 0-15,-1 1 0 16,0-2 0-16,0-2 0 0,-1-3 0 16,-1-2 0-16,2-4 0 15,0-5 0-15,0-2 0 16,1-10 0-16,3 13 0 16,-3-13 0-16,0 0 0 15,0-10-236-15,0 10-26 16</inkml:trace>
          <inkml:trace contextRef="#ctx0" brushRef="#br0" timeOffset="88">26253-546 1023 0,'0'0'0'0,"0"0"0"15,2-8 0-15,-2 8 0 16,0 0 0 0,0 0 0-16,0 0 0 0,0 0 0 15,-10-6 0-15,10 6 0 16,0 0 0-16,-12 6 0 15,12-6 0-15,-13 13 0 16,3-3 0-16,-1 2 0 16,-1 5 0-16,-2 3 0 15,-2 4 0-15,0 2 0 16,-2 6 0-16,0 4 0 16,1 1 0-16,0 2 0 15,3 2 0-15,2 1 0 16,1-1 0-16,4 2 0 15,5-3 0-15,4-2 0 16,5-1 0-16,4-4 0 0,3-4 0 16,2-4 0-16,3-5 0 15,3-6 0-15,-3-21 0 16,4 15 0-16,-10-9 0 16,4 2-221-16,-9-9-41 15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14:50.80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160AB287-DA36-4C76-9CA7-1B6D11DCB5C9}" emma:medium="tactile" emma:mode="ink">
          <msink:context xmlns:msink="http://schemas.microsoft.com/ink/2010/main" type="writingRegion" rotatedBoundingBox="28571,6087 29835,5977 29862,6283 28597,6393">
            <msink:destinationLink direction="with" ref="{961F96ED-FBED-4754-9797-A37A36392ECD}"/>
          </msink:context>
        </emma:interpretation>
      </emma:emma>
    </inkml:annotationXML>
    <inkml:traceGroup>
      <inkml:annotationXML>
        <emma:emma xmlns:emma="http://www.w3.org/2003/04/emma" version="1.0">
          <emma:interpretation id="{4FA7C285-22DE-4216-AE10-D75A54E001D1}" emma:medium="tactile" emma:mode="ink">
            <msink:context xmlns:msink="http://schemas.microsoft.com/ink/2010/main" type="paragraph" rotatedBoundingBox="28571,6087 29835,5977 29862,6283 28597,63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D88F3F-CE62-48BC-A477-8E717E0423EE}" emma:medium="tactile" emma:mode="ink">
              <msink:context xmlns:msink="http://schemas.microsoft.com/ink/2010/main" type="line" rotatedBoundingBox="28571,6087 29835,5977 29862,6283 28597,6393"/>
            </emma:interpretation>
          </emma:emma>
        </inkml:annotationXML>
        <inkml:traceGroup>
          <inkml:annotationXML>
            <emma:emma xmlns:emma="http://www.w3.org/2003/04/emma" version="1.0">
              <emma:interpretation id="{02E6A063-6F8B-4811-8AFE-C9E8C9A90416}" emma:medium="tactile" emma:mode="ink">
                <msink:context xmlns:msink="http://schemas.microsoft.com/ink/2010/main" type="inkWord" rotatedBoundingBox="28513,6164 29103,5938 29216,6234 28626,6460"/>
              </emma:interpretation>
              <emma:one-of disjunction-type="recognition" id="oneOf0">
                <emma:interpretation id="interp0" emma:lang="en-US" emma:confidence="0">
                  <emma:literal>4</emma:literal>
                </emma:interpretation>
                <emma:interpretation id="interp1" emma:lang="en-US" emma:confidence="0">
                  <emma:literal>r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8603 325 1023 0,'0'0'0'0,"-8"3"0"16,8-3 0-16,0 0 0 15,0 0 0-15,2 9 0 16,-2-9 0-16,3 10 0 0,-2-2 0 16,1 2 0-1,0 2 0-15,-1 2 0 16,0 3 0-16,-1 2 0 15,0 0 0-15,-1 1 0 0,-2 0 0 16,1-1 0-16,-2 0 0 16,0-3 0-16,2-3 0 15,-1-1 0-15,1-3 0 16,2-9 0-16,-1 9 0 16,1-9 0-16,0 0 0 15,0 0 0-15,7-14 0 16,-2 4 0-16,2-3 0 15,0-1 0-15,4-2 0 16,1 0 0-16,-1-1 0 16,2 2 0-16,-2 1 0 15,0 2 0-15,1 2 0 16,-3 2 0-16,-1 4 0 0,0 1 0 16,-8 3 0-16,11 4 0 15,-11-4 0-15,8 15 0 16,-6-4 0-16,-1 3 0 15,-1 0 0-15,-2 1 0 16,0 0 0-16,1-1 0 16,-2-4 0-16,2-2 0 15,1-8 0-15,-2 8 0 16,2-8 0-16,0 0 0 16,7-13 0-16,0 1 0 15,0-1 0-15,2-2 0 16,2-2 0-16,1-1 0 15,1 1 0-15,1 4 0 0,-2 0 0 16,-1 6 0-16,-1 3 0 16,0 2 0-16,-2 5 0 15,-1 5 0-15,-2 3 0 16,-2 4 0-16,0 2 0 16,0 2 0-16,-2 1 0 15,-2-1 0-15,0 1 0 16,-1-4 0-16,-22-8 0 15,27 2 0-15,-3-10 0 16,0 0-244-16,-8-16-17 16</inkml:trace>
          <inkml:trace contextRef="#ctx0" brushRef="#br0" timeOffset="1">8924 295 1023 0,'12'0'0'0,"-12"0"0"16,12-7 0-16,-12 7 0 0,13-6 0 16,-5 1 0-16,2 0 0 15,0 1 0-15,0-1 0 16,0 3 0-16,-1 2 0 15,0 0 0-15,-1 2 0 16,-8-2 0-16,10 13 0 16,-7-4 0-16,-4 4 0 15,-1-2 0-15,-2 3 0 0,-1-3 0 16,-1 2 0 0,-1-4 0-16,1 0 0 15,6-9 0-15,-10 8 0 16,10-8 0-16,0 0 0 15,0 0 0-15,0 0 0 0,12-8 0 16,-1 2 0-16,0 2 0 16,4-2 0-16,0 2 0 15,0 3 0-15,0 0 0 16,0 2 0-16,-2 2 0 16,-3 1 0-16,23 4 0 15,-33-8 0-15,9 12 0 16,-9-12-253-16,0 0-7 15</inkml:trace>
        </inkml:traceGroup>
        <inkml:traceGroup>
          <inkml:annotationXML>
            <emma:emma xmlns:emma="http://www.w3.org/2003/04/emma" version="1.0">
              <emma:interpretation id="{94BB7F44-3C69-4004-94F3-07754644C807}" emma:medium="tactile" emma:mode="ink">
                <msink:context xmlns:msink="http://schemas.microsoft.com/ink/2010/main" type="inkWord" rotatedBoundingBox="29367,6089 29738,5903 29883,6192 29513,6378"/>
              </emma:interpretation>
              <emma:one-of disjunction-type="recognition" id="oneOf1">
                <emma:interpretation id="interp5" emma:lang="en-US" emma:confidence="1">
                  <emma:literal>hr</emma:literal>
                </emma:interpretation>
                <emma:interpretation id="interp6" emma:lang="en-US" emma:confidence="0">
                  <emma:literal>her</emma:literal>
                </emma:interpretation>
                <emma:interpretation id="interp7" emma:lang="en-US" emma:confidence="0">
                  <emma:literal>hrs</emma:literal>
                </emma:interpretation>
                <emma:interpretation id="interp8" emma:lang="en-US" emma:confidence="0">
                  <emma:literal>hr.</emma:literal>
                </emma:interpretation>
                <emma:interpretation id="interp9" emma:lang="en-US" emma:confidence="0">
                  <emma:literal>nor</emma:literal>
                </emma:interpretation>
              </emma:one-of>
            </emma:emma>
          </inkml:annotationXML>
          <inkml:trace contextRef="#ctx0" brushRef="#br0" timeOffset="2">9528 202 1023 0,'0'0'0'16,"0"0"0"-16,0 0 0 15,0 0 0-15,0 0 0 16,0 0 0-16,0 0 0 16,-4 9 0-16,4-9 0 15,2 11 0-15,-1-3 0 16,0 3 0-16,-1 1 0 16,1 2 0-16,-1 4 0 15,0-1 0-15,-1 5 0 16,0-2 0-16,-2 1 0 0,-1 2 0 15,-1-2 0-15,0-2 0 16,-2-1 0-16,1-2 0 16,0-2 0-16,0-2 0 15,0-2 0-15,2-2 0 16,4-8 0-16,-5 10 0 16,5-10 0-16,0 0 0 15,0 0 0-15,0 0 0 16,4-12 0-16,-4 12 0 15,13-17 0-15,-5 6 0 16,0-4 0-16,3-2 0 16,0 0 0-16,0-2 0 15,1 3 0-15,-1-1 0 0,-1 4 0 16,0 0 0-16,1 3 0 16,-11 10 0-16,14-12 0 15,-14 12 0 1,12-1 0-16,-12 1 0 0,9 8 0 15,-7 0 0-15,-1 3 0 16,0 1 0-16,0 2 0 16,-1 1 0-16,-1 0 0 15,1 0 0-15,-1-1 0 16,1-3 0-16,-1-1 0 16,1-2 0-16,0-8 0 15,1 11 0-15,-1-11 0 0,0 0 0 16,0 0-249-16,0 0-14 15</inkml:trace>
          <inkml:trace contextRef="#ctx0" brushRef="#br0" timeOffset="3">9685 358 1023 0,'0'0'0'16,"0"14"0"-16,0-14 0 16,1 18 0-16,-1-6 0 15,0 1 0-15,-1 2 0 0,2-3 0 16,-1 0 0-16,-1-1 0 15,1-2 0-15,0-9 0 16,-1 12 0-16,1-12 0 16,0 0 0-16,0 0 0 15,0 0 0-15,0 0 0 16,0 0 0-16,1-13 0 16,2 4 0-16,0-4 0 15,2-3 0-15,0-5 0 16,2-1 0-16,1-3 0 15,1 0 0-15,1 2 0 16,1 0 0-16,0 5 0 16,0 4 0-16,-2 5 0 0,1 6 0 15,-1 5 0-15,-9-2 0 16,13 16 0-16,-7-4 0 16,-2-1 0-16,4 3 0 15,-8-14 0-15,9 13 0 16,-9-13-265-16,0 0 0 15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6.33226E-7" units="1/dev"/>
        </inkml:channelProperties>
      </inkml:inkSource>
      <inkml:timestamp xml:id="ts0" timeString="2016-03-15T19:52:45.7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861A677-5DF7-4B18-B093-AA13C467448F}" emma:medium="tactile" emma:mode="ink">
          <msink:context xmlns:msink="http://schemas.microsoft.com/ink/2010/main" type="inkDrawing"/>
        </emma:interpretation>
      </emma:emma>
    </inkml:annotationXML>
    <inkml:trace contextRef="#ctx0" brushRef="#br0">300 257 124,'0'0'48,"-15"3"-1,15-3-11,0 0-36,0 0 0,0 0 0,0 0 0,0 0 0,0 0 0,-14 5 0,14-5 0,0 0 0,0 0 0,0 0 0,-15 0 0,15 0 0,0 0 0,0 0 0,0 0 0,0 0 0,0 0 0,0 0 0,0 0 0,0 0 0,0 0 0,0 0 0,0 0 0,0 0 0,12-14 0,4 6 0,8-3 0,9-2 0,11-5 0,10 1 0,9-6 0,11 1 0,4-4 0,7-1 0,5 3 0,2 0 0,-6 7 0,1-2 0,-8 7 0,-9 1 0,-7 8 0,-9 5 0,-17 4 0,-9 8 0,-12 4 0,-11 9 0,-10 0 0,-5 7 0,-3-2 0,-1 1 0,6-2 0,3-6 0,10-2 0,11-9 0,19-6 0,16-8 0,18-5 0,17-6 0,18-7 0,16-1 0,10-5 0,16 0 0,3-1 0,1 1 0,-7 1 0,-5 3 0,-17 4 0,-13-2 0,-15 7 0,-21 0 0,-16 6 0,-17 8-27,-12-8-18,-8 5-3,-19 0 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5:47.331"/>
    </inkml:context>
    <inkml:brush xml:id="br0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EF996661-2B92-4C83-96D3-07D596F64486}" emma:medium="tactile" emma:mode="ink">
          <msink:context xmlns:msink="http://schemas.microsoft.com/ink/2010/main" type="inkDrawing" rotatedBoundingBox="20973,9493 25695,9319 25712,9777 20990,9951" semanticType="callout" shapeName="Other">
            <msink:sourceLink direction="with" ref="{7B5185B2-56B7-4A57-820A-501C78241301}"/>
          </msink:context>
        </emma:interpretation>
      </emma:emma>
    </inkml:annotationXML>
    <inkml:trace contextRef="#ctx0" brushRef="#br0">0 503 1023 0,'25'-8'0'16,"-25"8"0"-16,0 0 0 16,17-19 0-1,-17 19 0-15,25-8 0 0,-25 8 0 16,26-13 0-16,-26 13 0 15,27-15 0-15,-27 15 0 16,28-15 0-16,-28 15 0 16,32-23 0-16,-13 15 0 15,0-7 0-15,2 6 0 16,0-5 0-16,5-1 0 16,1 0 0-16,1 2 0 15,1 1 0-15,5-3 0 16,-2 4 0-16,2-5 0 15,2 3 0-15,0 2 0 16,0-1 0-16,-2-1 0 0,2 2 0 16,0 1 0-16,-2-1 0 15,-1 3 0-15,1 2 0 16,0-3 0-16,0 3 0 16,0 2 0-1,-2-1 0-15,-1 1 0 0,-1 0 0 16,-2 2 0-16,-3 0 0 15,5 2 0-15,-7-2 0 16,2 2 0-16,-1 2 0 16,1 0 0-16,-2 0 0 15,3 0 0-15,-1 0 0 16,-2 0 0-16,3 2 0 16,-1-1 0-16,1-1 0 0,-1 2 0 15,3 0 0-15,1 2 0 16,-1 3 0-16,1-3 0 15,-1 3 0-15,4-1 0 16,-3 3 0-16,3-1 0 16,0 1 0-16,2-1 0 15,4-1 0-15,-2 3 0 16,2-3 0-16,0-1 0 16,0-1 0-16,-2 1 0 15,2-2 0-15,-4 3 0 16,2-5 0-16,-2 0 0 15,0-4 0-15,0 5 0 16,0-3 0-16,2 0 0 0,-4-2 0 16,4 0 0-1,-3-4 0-15,1 1 0 0,-2 1 0 16,4-4 0 0,-2 2 0-16,-2-7 0 0,4 5 0 15,-2-7 0-15,-1 7 0 16,3-3 0-16,0 1 0 15,-2 2 0-15,2-3 0 16,-2 1 0-16,0 1 0 16,0 1 0-16,-2-2 0 15,-1-1 0-15,-1 1 0 16,0-1 0-16,-1 1 0 16,1-3 0-16,-5-1 0 0,5-1 0 15,-2 2 0 1,-1-1 0-16,3-3 0 15,-3 2 0-15,1 1 0 16,-1-3 0-16,1 4 0 0,-1 3 0 16,1-3 0-16,0 3 0 15,-3 1 0-15,0 1 0 16,-1 2 0-16,1 0 0 16,-4 2 0-16,3 2 0 15,-1 0 0-15,-2 2 0 16,0 2 0-16,0-2 0 15,1 2 0-15,-3 3 0 16,2-3 0-16,-2 0 0 16,0 2 0-16,2 1 0 15,0 1 0-15,0 1 0 16,5-1 0-16,-1 1 0 16,3 1 0-16,1 1 0 0,3-3 0 15,2-2 0-15,0 3 0 16,2-1 0-16,-4-1 0 15,4-1 0-15,-2 0 0 16,-1 1 0-16,3-3 0 16,-4 2 0-16,2-2 0 15,0-4 0-15,2 3 0 16,-2-1 0-16,0-2 0 16,-3-2 0-16,1 2 0 15,-2-3 0-15,-5 1 0 16,-1 0 0-16,-5 0 0 15,-19 2 0-15,25-2 0 16,-25 2 0-16,0 0 0 0,0 0 0 16,0 0 0-16,0 0 0 15,0 0 0-15,0 0 0 16,0 0 0-16,0 0 0 16,0 0 0-16,0 0 0 15,0 0 0-15,0 0 0 16,0 0 0-16,0 0 0 15,0 0 0-15,0 0 0 16,0 0 0-16,0 0 0 16,0 0 0-16,0 0 0 15,0 0 0-15,0 0 0 16,0 0 0-16,0 0 0 0,0 0 0 16,0 0 0-16,0 0 0 15,0 0 0-15,0 0 0 16,-15-19 0-16,15 19 0 15,-32-13 0-15,11 7 0 16,-6 0 0-16,-5-3 0 16,-4 1 0-16,-4-1 0 15,-5 1 0-15,3-1 0 16,-3 3 0-16,3-2 0 16,2 1 0-16,2 3 0 15,6 0 0-15,2 2 0 16,9 0 0-16,2-1 0 15,19 3 0-15,-21-2 0 0,21 2 0 16,0 0 0-16,0 0 0 16,0 0 0-16,32 5 0 15,-11-5 0-15,6 2 0 16,9 0 0-16,3 0 0 16,3-2 0-16,2 0 0 15,3 2 0-15,2 4 0 16,-1-1 0-16,-1 1 0 15,-3 0 0-15,-1 1 0 16,-3-1 0-16,0 2 0 16,-6 1 0-16,-2-3 0 15,-5 3 0-15,-1-3 0 16,-7 0 0-16,0-1 0 0,-19-5 0 16,25 10 0-16,-25-10 0 15,0 0 0 1,0 0 0-16,19 13 0 15,-19-13 0-15,0 0 0 0,0 0 0 16,0 0 0-16,0 0 0 16,0 0 0-16,-21 19 0 15,21-19 0-15,0 0 0 16,-23 6 0-16,23-6 0 16,-26 9 0-16,26-9 0 15,-36 12 0-15,13-3 0 16,-9 1 0-16,1 3 0 15,-3 4 0-15,-9 0 0 0,1 2 0 16,-2-5 0 0,-3 5 0-16,-2 0 0 15,3-2 0-15,1 0 0 16,3-6 0-16,6 4 0 0,6-5 0 16,5 1 0-16,6-5 0 15,19-6 0-15,-19 13 0 16,19-13 0-16,0 0 0 15,0 0 0-15,10-24 0 16,3-5 0-16,-9-20-261 16,15-6-14-16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58:43.4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32ADFCDA-4804-4178-B32A-C17B5A1F8F72}" emma:medium="tactile" emma:mode="ink">
          <msink:context xmlns:msink="http://schemas.microsoft.com/ink/2010/main" type="writingRegion" rotatedBoundingBox="24469,17210 24826,17210 24826,17604 24469,17604"/>
        </emma:interpretation>
      </emma:emma>
    </inkml:annotationXML>
    <inkml:traceGroup>
      <inkml:annotationXML>
        <emma:emma xmlns:emma="http://www.w3.org/2003/04/emma" version="1.0">
          <emma:interpretation id="{D3412B98-E0F7-4494-8211-02C6B5CDF042}" emma:medium="tactile" emma:mode="ink">
            <msink:context xmlns:msink="http://schemas.microsoft.com/ink/2010/main" type="paragraph" rotatedBoundingBox="24469,17210 24826,17210 24826,17604 24469,176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CFF885-B4BD-4CB9-8194-6FB626DC004E}" emma:medium="tactile" emma:mode="ink">
              <msink:context xmlns:msink="http://schemas.microsoft.com/ink/2010/main" type="line" rotatedBoundingBox="24469,17210 24826,17210 24826,17604 24469,17604"/>
            </emma:interpretation>
          </emma:emma>
        </inkml:annotationXML>
        <inkml:traceGroup>
          <inkml:annotationXML>
            <emma:emma xmlns:emma="http://www.w3.org/2003/04/emma" version="1.0">
              <emma:interpretation id="{F9B61173-3E6D-44E6-A42F-721B45BF3D88}" emma:medium="tactile" emma:mode="ink">
                <msink:context xmlns:msink="http://schemas.microsoft.com/ink/2010/main" type="inkWord" rotatedBoundingBox="24469,17210 24826,17210 24826,17604 24469,17604"/>
              </emma:interpretation>
              <emma:one-of disjunction-type="recognition" id="oneOf0">
                <emma:interpretation id="interp0" emma:lang="en-US" emma:confidence="0">
                  <emma:literal>[</emma:literal>
                </emma:interpretation>
                <emma:interpretation id="interp1" emma:lang="en-US" emma:confidence="0">
                  <emma:literal>2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e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3038 7251 1023 0,'0'0'0'16,"-13"-5"0"-16,13 5 0 15,0 0 0-15,0 0 0 16,0 0 0-16,0 0 0 15,0 0 0-15,0 0 0 16,0 0 0-16,0 0 0 16,1-12 0-16,-1 12 0 15,6-13 0-15,-6 13 0 16,11-22 0-16,-2 6 0 16,2-1 0-16,0 2 0 15,3-5 0-15,2 5 0 16,1 0 0-16,-1-1 0 15,0 4 0-15,-1-1 0 0,-2 3 0 16,0 2 0-16,-13 8 0 16,18-14 0-16,-18 14 0 15,14-10 0 1,-14 10 0-16,13-2 0 0,-13 2 0 16,0 0 0-16,14-8 0 15,-14 8 0-15,0 0 0 16,0 0 0-16,0 0 0 15,0 0 0-15,0 0 0 16,0 0 0-16,0 0 0 16,0 0 0-16,0 0 0 15,-6 15 0-15,6-15 0 16,0 0 0-16,-17 19 0 0,17-19 0 16,-12 16 0-16,12-16 0 15,-16 16 0 1,16-16 0-16,-20 10 0 15,20-10 0-15,-21 17 0 0,9-9 0 16,-2 3 0-16,0 0 0 16,-2-1 0-16,1 3 0 15,2-1 0-15,-1 1 0 16,1-2 0-16,13-11 0 16,-19 13 0-16,19-13 0 15,-17 21 0-15,17-21 0 16,-14 13 0-16,14-13 0 15,0 0 0-15,-17 14 0 0,17-14 0 16,0 0 0 0,0 0 0-16,0 0 0 15,0 0 0-15,-10 14 0 16,10-14 0-16,0 0 0 0,0 0 0 16,0 0 0-16,0 0 0 15,0 0 0-15,0 0 0 16,0 0 0-16,0 0 0 15,0 0 0-15,0 0 0 16,4 12 0-16,-4-12 0 16,0 0 0-16,0 0 0 15,14 9 0-15,-14-9 0 16,13 7 0-16,-13-7 0 16,20 4 0-16,-20-4 0 15,21 4 0-15,-9 2 0 0,-12-6 0 16,26 1 0-16,-14 2 0 0,-12-3 0 15,24 7 0-15,-10-4 0 16,-14-3 0-16,24 2 0 16,-11 4 0-16,-1-5 0 15,1 1 0-15,-13-2 0 16,21 6 0-16,-21-6 0 16,18 2 0-16,-18-2 0 15,13 9 0-15,-13-9 0 16,0 0 0-16,16 8 0 15,-16-8 0-15,8 16 0 16,37-5 0-16,-45-11 0 16,0 0 0-16,0 0-183 15,14 18-81-15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6:21.190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6E370058-0979-4AD9-AE68-6DB7874E2AB2}" emma:medium="tactile" emma:mode="ink">
          <msink:context xmlns:msink="http://schemas.microsoft.com/ink/2010/main" type="writingRegion" rotatedBoundingBox="21230,11073 24262,9899 26182,14856 23150,16030"/>
        </emma:interpretation>
      </emma:emma>
    </inkml:annotationXML>
    <inkml:traceGroup>
      <inkml:annotationXML>
        <emma:emma xmlns:emma="http://www.w3.org/2003/04/emma" version="1.0">
          <emma:interpretation id="{80469F89-3481-4291-AA95-532CB04BB7FB}" emma:medium="tactile" emma:mode="ink">
            <msink:context xmlns:msink="http://schemas.microsoft.com/ink/2010/main" type="paragraph" rotatedBoundingBox="21390,11011 24262,9899 24556,10657 21684,117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9FB097-059D-4C9F-831F-7E5069FC61B7}" emma:medium="tactile" emma:mode="ink">
              <msink:context xmlns:msink="http://schemas.microsoft.com/ink/2010/main" type="inkBullet" rotatedBoundingBox="21390,11011 23657,10133 23951,10892 21684,11770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1393 269 1023 0,'0'0'0'0,"-10"-36"0"15,10 36 0-15,0 0 0 16,0 0 0-16,0 0 0 16,0 0 0-16,0 0 0 15,0 0 0-15,0 0 0 16,0 0-19-16,0 0-251 0,25 13-1 15</inkml:trace>
        <inkml:trace contextRef="#ctx0" brushRef="#br0" timeOffset="593.7545">1656 987 1023 0,'0'0'0'0,"0"0"0"16,0 0 0-16,0 0 0 0,0 0 0 15,21-9 0 1,-21 9 0-16,27-2 0 16,-27 2-28-16,34-8-244 15,-34 8-1-15</inkml:trace>
        <inkml:trace contextRef="#ctx0" brushRef="#br0" timeOffset="1250.0119">2545 562 1023 0,'0'0'0'16,"13"19"0"-16,-13-19 0 15,-7-46 0-15,7 46 0 16,0 0-10-16,26 11-259 15,-26-11 1-15</inkml:trace>
      </inkml:traceGroup>
      <inkml:traceGroup>
        <inkml:annotationXML>
          <emma:emma xmlns:emma="http://www.w3.org/2003/04/emma" version="1.0">
            <emma:interpretation id="{B46FEB74-2B80-48B5-AF5A-2B0763B69DFF}" emma:medium="tactile" emma:mode="ink">
              <msink:context xmlns:msink="http://schemas.microsoft.com/ink/2010/main" type="line" rotatedBoundingBox="23975,10595 24459,10408 24533,10597 24049,10784"/>
            </emma:interpretation>
          </emma:emma>
        </inkml:annotationXML>
        <inkml:traceGroup>
          <inkml:annotationXML>
            <emma:emma xmlns:emma="http://www.w3.org/2003/04/emma" version="1.0">
              <emma:interpretation id="{7B5185B2-56B7-4A57-820A-501C78241301}" emma:medium="tactile" emma:mode="ink">
                <msink:context xmlns:msink="http://schemas.microsoft.com/ink/2010/main" type="inkWord" rotatedBoundingBox="24028,10751 24456,10404 24482,10435 24054,10782">
                  <msink:destinationLink direction="with" ref="{EF996661-2B92-4C83-96D3-07D596F64486}"/>
                </msink:context>
              </emma:interpretation>
              <emma:one-of disjunction-type="recognition" id="oneOf1">
                <emma:interpretation id="interp1" emma:lang="en-US" emma:confidence="1">
                  <emma:literal>:</emma:literal>
                </emma:interpretation>
                <emma:interpretation id="interp2" emma:lang="en-US" emma:confidence="0">
                  <emma:literal>!</emma:literal>
                </emma:interpretation>
                <emma:interpretation id="interp3" emma:lang="en-US" emma:confidence="0">
                  <emma:literal>☺</emma:literal>
                </emma:interpretation>
                <emma:interpretation id="interp4" emma:lang="en-US" emma:confidence="0">
                  <emma:literal>=</emma:literal>
                </emma:interpretation>
                <emma:interpretation id="interp5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-55882.5856">0 1082 1023 0,'0'0'0'15,"0"0"0"-15,0 0 0 16,0 0 0-16,0 0 0 15,0 0 0-15,0 0 0 16,0 0 0-16,0 0 0 16,0 0 0-16,0 0 0 15,0 0 0-15,0 0 0 16,0 0 0-16,0 0 0 16,6-25 0-16,-6 25 0 15,24-36 0-15,-5 12 0 0,8-3 0 16,7-5 0-16,4 1 0 15,11-3 0-15,2 2 0 16,2 3 0-16,2 1 0 16,-2 5 0-16,-1 4 0 15,-7 6 0-15,2 7 0 16,-9 4 0-16,-7 6 0 16,-3 5 0-16,-5 1 0 15,-4 5 0-15,-6 4 0 16,-13-19 0-16,21 36 0 15,-21-36 0-15,17 27 0 16,-17-27 0-16,26 11 0 16,-26-11 0-16,42-11 0 0,-12-1 0 15,8-7 0-15,8-11 0 16,11-2 0-16,5-8 0 16,12 0 0-16,4-9 0 15,5 5 0-15,2-4 0 16,-3-1 0-16,-1 5 0 15,-1 1 0-15,-6 5 0 16,-6 3 0-16,-9 3 0 16,-6 0 0-16,-6 5 0 15,-7 6 0-15,-6-1 0 16,-11 8 0-16,-4-1 0 16,-19 15 0-16,26-17 0 0,-26 17 0 15,0 0 0-15,0 0 0 16,0 0 0-16,0 0 0 15,0 0 0-15,0 0 0 16,0 0 0 0,19-17 0-16,-19 17 0 0,0 0 0 15,15-21 0-15,-15 21 0 16,0 0 0-16,0 0 0 16,21-21 0-16,-21 21 0 15,0 0 0-15,0 0 0 16,0 0 0-16,0 0 0 15,0 0 0-15,0 0 0 16,0 0 0-16,0 0 0 0,0 0 0 16,0 0 0-16,0 0 0 15,0 0 0-15,0 0 0 16,-19 21 0 0,19-21 0-16,0 0 0 0,0 0 0 15,-24-4 0-15,24 4 0 16,-21 0 0-16,21 0 0 15,-27 0 0-15,27 0 0 16,-32 2 0-16,32-2 0 16,-36 8 0-16,17-3 0 15,19-5 0-15,-40 4 0 16,40-4 0-16,-36 6 0 16,36-6 0-16,-34 0 0 0,34 0 0 15,-24 2 0 1,24-2 0-16,0 0 0 15,0 0 0-15,0 0 0 16,0 0 0-16,0 0 0 0,17-19 0 16,-17 19 0-16,34-19 0 15,-10 9 0 1,-1-1 0-16,6 1 0 0,-1-1 0 16,2 0 0-16,-1 3 0 15,1 2 0-15,-3-1 0 16,-3 1 0-16,1 4 0 15,-6 0 0-15,-19 2 0 16,30 0 0-16,-30 0 0 16,19 0 0-16,-19 0 0 15,0 0 0-15,0 0 0 16,0 0 0-16,15 19 0 16,-15-19 0-16,0 0 0 0,0 0 0 15,-2 19 0-15,2-19 0 16,0 0 0-16,-11 25 0 15,11-25 0-15,-11 23 0 16,11-23 0-16,-14 34 0 16,14-34 0-16,-15 34 0 15,6-15 0-15,9-19 0 16,-10 29 0-16,10-29 0 16,-9 28 0-16,9-28 0 15,-2 23 0-15,44-6 0 16,-42-17 0-16,0 0 0 15,0 0-235-15,0 0-31 16</inkml:trace>
          <inkml:trace contextRef="#ctx0" brushRef="#br0" timeOffset="1875.0783">2964 206 1023 0,'0'0'0'16,"-12"29"0"-16,12-29 0 15,0 0 0-15,0 0 0 16,0 0 0-16,19 9-16 15,-19-9-254-15,0 0-4 16</inkml:trace>
        </inkml:traceGroup>
      </inkml:traceGroup>
    </inkml:traceGroup>
    <inkml:traceGroup>
      <inkml:annotationXML>
        <emma:emma xmlns:emma="http://www.w3.org/2003/04/emma" version="1.0">
          <emma:interpretation id="{DE0F6B05-0BA5-4B69-9333-226113A46B37}" emma:medium="tactile" emma:mode="ink">
            <msink:context xmlns:msink="http://schemas.microsoft.com/ink/2010/main" type="paragraph" rotatedBoundingBox="22257,12564 24055,10824 24951,11750 23153,13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80402F-10F1-4E31-9A6A-E5062122DA1A}" emma:medium="tactile" emma:mode="ink">
              <msink:context xmlns:msink="http://schemas.microsoft.com/ink/2010/main" type="inkBullet" rotatedBoundingBox="22589,12618 22606,12603 22637,12635 22620,12650"/>
            </emma:interpretation>
            <emma:one-of disjunction-type="recognition" id="oneOf2">
              <emma:interpretation id="interp6" emma:lang="en-US" emma:confidence="0">
                <emma:literal>•</emma:literal>
              </emma:interpretation>
            </emma:one-of>
          </emma:emma>
        </inkml:annotationXML>
        <inkml:trace contextRef="#ctx0" brushRef="#br0" timeOffset="2765.6553">3013 1152 1023 0,'0'0'0'0,"0"0"0"0,0 0 0 16,0 0 0-16,0 0 0 15,0 0 0 1,0 0 0-16,4-57 0 15,-4 57 0-15,0 0 0 0,0 0-259 16,0 0-12-16</inkml:trace>
      </inkml:traceGroup>
      <inkml:traceGroup>
        <inkml:annotationXML>
          <emma:emma xmlns:emma="http://www.w3.org/2003/04/emma" version="1.0">
            <emma:interpretation id="{E34C3099-5A16-4ED8-8FAE-B8561E77F91D}" emma:medium="tactile" emma:mode="ink">
              <msink:context xmlns:msink="http://schemas.microsoft.com/ink/2010/main" type="line" rotatedBoundingBox="22257,12564 24055,10824 24951,11750 23153,13490"/>
            </emma:interpretation>
          </emma:emma>
        </inkml:annotationXML>
        <inkml:traceGroup>
          <inkml:annotationXML>
            <emma:emma xmlns:emma="http://www.w3.org/2003/04/emma" version="1.0">
              <emma:interpretation id="{9207110A-0BFE-4234-A4E4-FDCF5DE798F8}" emma:medium="tactile" emma:mode="ink">
                <msink:context xmlns:msink="http://schemas.microsoft.com/ink/2010/main" type="inkWord" rotatedBoundingBox="23955,11207 24622,12198 23639,12860 22972,11870"/>
              </emma:interpretation>
              <emma:one-of disjunction-type="recognition" id="oneOf3">
                <emma:interpretation id="interp7" emma:lang="en-US" emma:confidence="0">
                  <emma:literal>!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F</emma:literal>
                </emma:interpretation>
                <emma:interpretation id="interp10" emma:lang="en-US" emma:confidence="0">
                  <emma:literal>?</emma:literal>
                </emma:interpretation>
                <emma:interpretation id="interp11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3750.1054">1508 1663 1023 0,'0'0'0'0,"-20"-3"0"16,20 3 0-16,0 0 0 16,0 0 0-16,0 0 0 15,0 0 0 1,0 0 0-16,39-10-11 15,-39 10-257-15,33-6-2 0</inkml:trace>
          <inkml:trace contextRef="#ctx0" brushRef="#br0" timeOffset="4218.7982">2143 1236 1023 0,'0'0'0'0,"12"19"0"16,-12-19 0-16,-21-4 0 16,21 4 0-16,24 4-25 15,-5 0-244-15,-19-4-3 16</inkml:trace>
          <inkml:trace contextRef="#ctx0" brushRef="#br0" timeOffset="4985.4625">3030 1918 1023 0,'0'0'0'15,"0"0"0"-15,0 0 0 16,0 0 0-16,0 0 0 16,0 0 0-16,19-2 0 15,-19 2 0-15,0 0-252 16,25 2-24-16</inkml:trace>
          <inkml:trace contextRef="#ctx0" brushRef="#br0" timeOffset="5593.8184">2355 2022 1023 0,'0'23'0'0,"0"-23"0"15,0 0 0-15,0 0 0 16,16-19 0-16,4 19 0 16,-20 0 0-16,29-9-256 15,-29 9-14-15</inkml:trace>
          <inkml:trace contextRef="#ctx0" brushRef="#br0" timeOffset="6015.6963">2384 1599 1023 0,'0'0'0'0,"0"0"0"15,9 19 0-15,-9-19 0 16,0 0 0-16,21 11 0 15,-21-11-27-15,32 2-242 16,-32-2-3-16</inkml:trace>
          <inkml:trace contextRef="#ctx0" brushRef="#br0" timeOffset="7046.9595">1109 2402 1023 0,'0'0'0'0,"0"0"0"16,5 36 0-16,-5-36 0 15,0 0 0-15,0 0 0 0,27-5 0 16,-27 5-268-16,0 0-4 16</inkml:trace>
          <inkml:trace contextRef="#ctx0" brushRef="#br0" timeOffset="8140.7232">2280 2533 1023 0,'0'0'0'0,"0"0"0"16,7-60 0-16,-7 60 0 0,0 0 0 16,0 0 0-16,21 5 0 15,-21-5 0-15,21 6 0 16,-2 2 0-16,-19-8 0 15,0 0 0-15,0 0-261 16,23 13-9-16</inkml:trace>
          <inkml:trace contextRef="#ctx0" brushRef="#br0" timeOffset="7593.8965">1400 3022 1023 0,'0'0'0'0,"0"0"0"15,0 0 0-15,0 0 0 16,19 7 0-16,-19-7 0 16,0 0 0-16,0 0-4 15,0 0-269-15,25 2 5 16</inkml:trace>
          <inkml:trace contextRef="#ctx0" brushRef="#br0" timeOffset="6485.4582">1918 2292 1023 0,'0'0'0'0,"0"0"0"16,-19 4 0-16,19-4 0 15,0 0 0-15,0 0 0 16,0 0 0-16,21 6-21 16,-21-6-249-16,0 0-4 0</inkml:trace>
        </inkml:traceGroup>
      </inkml:traceGroup>
    </inkml:traceGroup>
    <inkml:traceGroup>
      <inkml:annotationXML>
        <emma:emma xmlns:emma="http://www.w3.org/2003/04/emma" version="1.0">
          <emma:interpretation id="{17BAA9C8-E55B-4EC5-8D47-D868ED15B834}" emma:medium="tactile" emma:mode="ink">
            <msink:context xmlns:msink="http://schemas.microsoft.com/ink/2010/main" type="paragraph" rotatedBoundingBox="22560,13131 24489,12635 24899,14230 22969,147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994376-54E7-48F0-B7D1-4D75DD929D90}" emma:medium="tactile" emma:mode="ink">
              <msink:context xmlns:msink="http://schemas.microsoft.com/ink/2010/main" type="inkBullet" rotatedBoundingBox="22680,13601 22891,13548 23063,14218 22853,14272"/>
            </emma:interpretation>
            <emma:one-of disjunction-type="recognition" id="oneOf4">
              <emma:interpretation id="interp12" emma:lang="en-US" emma:confidence="0">
                <emma:literal>...</emma:literal>
              </emma:interpretation>
              <emma:interpretation id="interp13" emma:lang="en-US" emma:confidence="0">
                <emma:literal>:</emma:literal>
              </emma:interpretation>
              <emma:interpretation id="interp14" emma:lang="en-US" emma:confidence="0">
                <emma:literal>!!</emma:literal>
              </emma:interpretation>
              <emma:interpretation id="interp15" emma:lang="en-US" emma:confidence="0">
                <emma:literal>....</emma:literal>
              </emma:interpretation>
              <emma:interpretation id="interp16" emma:lang="en-US" emma:confidence="0">
                <emma:literal>:;</emma:literal>
              </emma:interpretation>
            </emma:one-of>
          </emma:emma>
        </inkml:annotationXML>
        <inkml:trace contextRef="#ctx0" brushRef="#br0" timeOffset="14656.4305">1448 4025 1023 0,'11'19'0'0,"-11"-19"0"16,0 0 0-16,0 0 0 15,0 0 0-15,0 0 0 16,0 0 0-16,0 0 0 0,0 0-259 16,0 0-13-16</inkml:trace>
        <inkml:trace contextRef="#ctx0" brushRef="#br0" timeOffset="11359.5246">1224 3552 1023 0,'0'0'0'16,"0"0"0"-16,25-6 0 0,-14 36 0 16,-11-30 0-16,29 2 0 15,-29-2-251-15,28 0-18 16</inkml:trace>
        <inkml:trace contextRef="#ctx0" brushRef="#br0" timeOffset="48040.4849">1499 3916 1023 0,'-4'23'0'16,"4"-23"0"-16,0 0 0 16,0 0-216-16,0 0-50 0,0 0-5 15</inkml:trace>
        <inkml:trace contextRef="#ctx0" brushRef="#br0" timeOffset="48446.7225">1395 3346 1023 0,'0'0'0'16,"-12"25"0"-16,12-25 0 0,0 0 0 15,0 0 0-15,0 0 0 16,0 0 0-16,0 0-42 16,0 0-226-1,0 0-2-15</inkml:trace>
      </inkml:traceGroup>
      <inkml:traceGroup>
        <inkml:annotationXML>
          <emma:emma xmlns:emma="http://www.w3.org/2003/04/emma" version="1.0">
            <emma:interpretation id="{41D3D589-86B0-460B-9EFC-37ECB0BF0B0E}" emma:medium="tactile" emma:mode="ink">
              <msink:context xmlns:msink="http://schemas.microsoft.com/ink/2010/main" type="line" rotatedBoundingBox="23161,12976 24489,12635 24899,14230 23570,14571"/>
            </emma:interpretation>
          </emma:emma>
        </inkml:annotationXML>
        <inkml:traceGroup>
          <inkml:annotationXML>
            <emma:emma xmlns:emma="http://www.w3.org/2003/04/emma" version="1.0">
              <emma:interpretation id="{9DECC697-6EF3-4801-A4B5-84795027DF7D}" emma:medium="tactile" emma:mode="ink">
                <msink:context xmlns:msink="http://schemas.microsoft.com/ink/2010/main" type="inkWord" rotatedBoundingBox="23185,14129 23779,12401 24969,12810 24375,14538"/>
              </emma:interpretation>
              <emma:one-of disjunction-type="recognition" id="oneOf5">
                <emma:interpretation id="interp17" emma:lang="en-US" emma:confidence="0">
                  <emma:literal>f</emma:literal>
                </emma:interpretation>
                <emma:interpretation id="interp18" emma:lang="en-US" emma:confidence="0">
                  <emma:literal>☺</emma:literal>
                </emma:interpretation>
                <emma:interpretation id="interp19" emma:lang="en-US" emma:confidence="0">
                  <emma:literal>:</emma:literal>
                </emma:interpretation>
                <emma:interpretation id="interp20" emma:lang="en-US" emma:confidence="0">
                  <emma:literal>i</emma:literal>
                </emma:interpretation>
                <emma:interpretation id="interp21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13562.7185">2880 4163 1023 0,'0'0'0'0,"0"0"0"15,0 0 0-15,0 0 0 16,0 0 0-16,-19-15 0 16,38 17 0-16,-19-2 0 15,0 0 0-15,0 0-254 16,0 0-19-16</inkml:trace>
          <inkml:trace contextRef="#ctx0" brushRef="#br0" timeOffset="47618.586">2115 3696 1023 0,'26'-8'0'0,"-26"8"0"16,0 0 0-16,0 0-229 15,0 0-39-15,0 0-1 16</inkml:trace>
          <inkml:trace contextRef="#ctx0" brushRef="#br0" timeOffset="47165.5149">2473 3926 1023 0,'0'0'0'0,"0"0"0"15,0 0 0-15,0 0 0 16,0 0 0-16,0 0 0 16,0 0 0-16,15 19-261 15,-15-19-9-15</inkml:trace>
          <inkml:trace contextRef="#ctx0" brushRef="#br0" timeOffset="10359.5175">2221 2904 1023 0,'23'19'0'0,"-23"-19"0"16,0 0 0-16,0 0 0 0,0 0 0 15,30 17-115-15,-30-17-155 16,19 2 2-16</inkml:trace>
          <inkml:trace contextRef="#ctx0" brushRef="#br0" timeOffset="14093.9199">1980 4000 1023 0,'0'0'0'16,"0"0"0"-16,19 9 0 0,-19 16 0 15,0-25 0-15,0 0 0 16,0 0-250 0,23-2-20-16</inkml:trace>
          <inkml:trace contextRef="#ctx0" brushRef="#br0" timeOffset="10843.937">1961 3590 1023 0,'0'0'0'0,"0"0"0"16,0 0 0-16,0 0 0 15,0 0 0-15,0 0 0 16,0 0 0-16,0 0 0 16,19 5 0-16,-19-5-263 15,0 0-8-15</inkml:trace>
          <inkml:trace contextRef="#ctx0" brushRef="#br0" timeOffset="11797.072">1918 3263 1023 0,'0'0'0'0,"0"0"0"0,0 0 0 16,0 0 0-16,34 17 0 16,-34-17 0-16,0 0 0 15,0 0-264-15,30-8-11 16</inkml:trace>
          <inkml:trace contextRef="#ctx0" brushRef="#br0" timeOffset="12312.6485">2587 3770 1023 0,'22'0'0'0,"-22"0"0"16,0 0 0-16,0 0 0 15,0 0 0-15,19-8 0 16,-19 8-260-16,0 0-10 0</inkml:trace>
          <inkml:trace contextRef="#ctx0" brushRef="#br0" timeOffset="49165.4992">2479 2965 1023 0,'0'0'0'0,"3"22"0"16,-3-22 0-16,0 0-51 15,0 0-228-15,0 0 7 16</inkml:trace>
          <inkml:trace contextRef="#ctx0" brushRef="#br0" timeOffset="46727.9638">2702 3352 1023 0,'0'0'0'0,"6"27"0"15,24-25 0-15,-30-2 0 16,0 0 0-16,0 0 0 0,10 47 0 16,-10-47 0-16,0 0 0 15,0 0-256-15,28 32-15 16</inkml:trace>
          <inkml:trace contextRef="#ctx0" brushRef="#br0" timeOffset="8640.7283">2708 3073 1023 0,'19'19'0'16,"-19"-19"0"-16,0 0 0 15,0 0 0-15,0 0 0 16,0 0 0-16,0 0 0 0,24 47 0 15,-24-47 0-15,19-3 0 16,-19 3-254-16,19 0-17 16</inkml:trace>
          <inkml:trace contextRef="#ctx0" brushRef="#br0" timeOffset="13047.0429">2998 3781 1023 0,'0'0'0'16,"0"0"0"-16,41 16 0 15,-41-16 0-15,0 0 0 16,10-29 0-16,-10 29 0 16,0 0 0-16,30-13-254 15,-30 13-17-15</inkml:trace>
          <inkml:trace contextRef="#ctx0" brushRef="#br0" timeOffset="9828.2496">3032 3413 1023 0,'0'0'0'0,"0"-29"0"16,0 29 0-16,0 0 0 0,7 31 0 15,-7-31 0-15,0 0 0 16,0 0-252-16,21-6-21 16</inkml:trace>
          <inkml:trace contextRef="#ctx0" brushRef="#br0" timeOffset="9140.762">2977 2438 1023 0,'0'0'0'0,"0"0"0"16,0 0 0-16,0 0 0 15,0 0 0-15,0 0 0 16,0 0 0-16,21 14 0 15,-21-14 0-15,0 0-260 16,0 0-14-16</inkml:trace>
        </inkml:traceGroup>
      </inkml:traceGroup>
    </inkml:traceGroup>
    <inkml:traceGroup>
      <inkml:annotationXML>
        <emma:emma xmlns:emma="http://www.w3.org/2003/04/emma" version="1.0">
          <emma:interpretation id="{4CF71F7B-1616-4925-867C-682E410D1382}" emma:medium="tactile" emma:mode="ink">
            <msink:context xmlns:msink="http://schemas.microsoft.com/ink/2010/main" type="paragraph" rotatedBoundingBox="22874,14368 24840,14591 24727,15587 22760,15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E69AA9-DC1D-4606-B93C-8A318475B3E4}" emma:medium="tactile" emma:mode="ink">
              <msink:context xmlns:msink="http://schemas.microsoft.com/ink/2010/main" type="line" rotatedBoundingBox="22874,14368 24840,14591 24727,15587 22760,15364"/>
            </emma:interpretation>
          </emma:emma>
        </inkml:annotationXML>
        <inkml:traceGroup>
          <inkml:annotationXML>
            <emma:emma xmlns:emma="http://www.w3.org/2003/04/emma" version="1.0">
              <emma:interpretation id="{196BE3F7-0426-48C0-B02A-692E08F2F437}" emma:medium="tactile" emma:mode="ink">
                <msink:context xmlns:msink="http://schemas.microsoft.com/ink/2010/main" type="inkWord" rotatedBoundingBox="22895,15361 23935,15230 23941,15272 22901,15403"/>
              </emma:interpretation>
              <emma:one-of disjunction-type="recognition" id="oneOf6">
                <emma:interpretation id="interp22" emma:lang="en-US" emma:confidence="0">
                  <emma:literal>..</emma:literal>
                </emma:interpretation>
                <emma:interpretation id="interp23" emma:lang="en-US" emma:confidence="0">
                  <emma:literal>~</emma:literal>
                </emma:interpretation>
                <emma:interpretation id="interp24" emma:lang="en-US" emma:confidence="0">
                  <emma:literal>--</emma:literal>
                </emma:interpretation>
                <emma:interpretation id="interp25" emma:lang="en-US" emma:confidence="0">
                  <emma:literal>"</emma:literal>
                </emma:interpretation>
                <emma:interpretation id="interp26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8687.7324">1402 5176 1023 0,'0'0'0'0,"23"-8"0"15,-23 8 0-15,27-13 0 16,-27 13 0-16,32-6 0 16,-15 46 0-16,-17-40 0 15,30-6 0-15,-30 6-235 16,0 0-33-16</inkml:trace>
          <inkml:trace contextRef="#ctx0" brushRef="#br0" timeOffset="18140.8498">2397 5058 1023 0,'0'0'0'0,"0"0"0"15,0 0 0-15,0 0 0 16,0 0 0-16,23-6 0 15,-23 6 0-15,21-15-260 16,-21 15-12-16</inkml:trace>
        </inkml:traceGroup>
        <inkml:traceGroup>
          <inkml:annotationXML>
            <emma:emma xmlns:emma="http://www.w3.org/2003/04/emma" version="1.0">
              <emma:interpretation id="{CE79BB44-86DB-44B4-8881-9E795FD49171}" emma:medium="tactile" emma:mode="ink">
                <msink:context xmlns:msink="http://schemas.microsoft.com/ink/2010/main" type="inkWord" rotatedBoundingBox="22951,14747 23015,15223 22904,15238 22840,14762"/>
              </emma:interpretation>
              <emma:one-of disjunction-type="recognition" id="oneOf7">
                <emma:interpretation id="interp27" emma:lang="en-US" emma:confidence="1">
                  <emma:literal>:</emma:literal>
                </emma:interpretation>
                <emma:interpretation id="interp28" emma:lang="en-US" emma:confidence="0">
                  <emma:literal>=</emma:literal>
                </emma:interpretation>
                <emma:interpretation id="interp29" emma:lang="en-US" emma:confidence="0">
                  <emma:literal>1</emma:literal>
                </emma:interpretation>
                <emma:interpretation id="interp30" emma:lang="en-US" emma:confidence="0">
                  <emma:literal>!</emma:literal>
                </emma:interpretation>
                <emma:interpretation id="interp31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15187.7332">1359 4566 1023 0,'15'19'0'15,"-15"-19"0"-15,0 0 0 16,0 0 0-16,0 0 0 15,15-19 0-15,-15 19 0 16,0 0 0-16,21-8 0 16,-21 8 0-16,0 0 0 15,0 0 0-15,0 0-14 16,23-9-253-16,-23 9 0 16</inkml:trace>
          <inkml:trace contextRef="#ctx0" brushRef="#br0" timeOffset="23484.664">1433 5033 1023 0,'0'0'0'16,"0"0"0"-16,-25 0 0 16,25 0 0-16,23-11 0 15,-23 11 0-15,34-29 0 16,-11 29 0-16,-23 0 0 16,26-13-258-16,-26 13-13 0</inkml:trace>
        </inkml:traceGroup>
        <inkml:traceGroup>
          <inkml:annotationXML>
            <emma:emma xmlns:emma="http://www.w3.org/2003/04/emma" version="1.0">
              <emma:interpretation id="{79402690-557D-40C0-BA3F-A7DF25671485}" emma:medium="tactile" emma:mode="ink">
                <msink:context xmlns:msink="http://schemas.microsoft.com/ink/2010/main" type="inkWord" rotatedBoundingBox="23031,14265 23952,14866 23557,15472 22635,14871"/>
              </emma:interpretation>
              <emma:one-of disjunction-type="recognition" id="oneOf8">
                <emma:interpretation id="interp32" emma:lang="en-US" emma:confidence="0">
                  <emma:literal>i.</emma:literal>
                </emma:interpretation>
                <emma:interpretation id="interp33" emma:lang="en-US" emma:confidence="0">
                  <emma:literal>tin</emma:literal>
                </emma:interpretation>
                <emma:interpretation id="interp34" emma:lang="en-US" emma:confidence="0">
                  <emma:literal>Fin</emma:literal>
                </emma:interpretation>
                <emma:interpretation id="interp35" emma:lang="en-US" emma:confidence="0">
                  <emma:literal>Fit.</emma:literal>
                </emma:interpretation>
                <emma:interpretation id="interp36" emma:lang="en-US" emma:confidence="0">
                  <emma:literal>E:</emma:literal>
                </emma:interpretation>
              </emma:one-of>
            </emma:emma>
          </inkml:annotationXML>
          <inkml:trace contextRef="#ctx0" brushRef="#br0" timeOffset="24344.0425">1359 4334 1023 0,'0'0'0'0,"0"0"0"15,24-13 0-15,-24 13 0 16,14-23 0-16,8 25 0 16,-22-2-7-16,23-15-270 15,-23 15 0-15</inkml:trace>
          <inkml:trace contextRef="#ctx0" brushRef="#br0" timeOffset="23875.2849">2103 4509 1023 0,'19'-6'0'0,"-19"6"0"15,19-9 0-15,36 16 0 16,-55-7 0-16,19 6 0 15,-19-6-263-15,0 0-9 16</inkml:trace>
          <inkml:trace contextRef="#ctx0" brushRef="#br0" timeOffset="26375.3144">2109 5174 1023 0,'0'0'0'16,"23"-12"0"-16,-23 12 0 16,0 0 0-16,-6-19 0 15,6 19 0-15,0 0 0 16,0 0 0-16,23-7-144 0,-23 7-126 15,0 0 1-15</inkml:trace>
          <inkml:trace contextRef="#ctx0" brushRef="#br0" timeOffset="19734.6092">1961 5012 1023 0,'0'0'0'16,"0"0"0"-16,19-15 0 16,-19 15 0-16,0 0 0 0,0 0 0 15,27-7-258 1,-27 7-15-16</inkml:trace>
          <inkml:trace contextRef="#ctx0" brushRef="#br0" timeOffset="16062.7468">2280 4748 1023 0,'0'0'0'0,"0"0"0"0,0 0 0 16,0 0 0-16,11 21 0 16,-11-21 0-16,21-13 0 15,-21 13-211-15,19-19-58 16,-19 19-1-16</inkml:trace>
          <inkml:trace contextRef="#ctx0" brushRef="#br0" timeOffset="15625.1851">1887 4298 1023 0,'0'0'0'15,"0"0"0"-15,0 0 0 16,23 21 0-16,-23-21 0 16,19 2 0-16,-19-2-252 15,0 0-21-15</inkml:trace>
          <inkml:trace contextRef="#ctx0" brushRef="#br0" timeOffset="19172.1069">1622 4731 1023 0,'23'0'0'16,"-23"0"0"-16,17-19 0 15,-17 19 0-15,30-7 0 16,-7 12 0-16,-23-5 0 0,36 0-60 16,-36 0-211-16,30-2-4 15</inkml:trace>
          <inkml:trace contextRef="#ctx0" brushRef="#br0" timeOffset="32906.7008">1347 4752 1023 0,'0'0'0'0,"0"0"0"15,0 0 0 1,6-23 0-16,-6 23 0 0,19 8 0 16,-19-8-241-16,21 9-30 15</inkml:trace>
          <inkml:trace contextRef="#ctx0" brushRef="#br0" timeOffset="35203.554">1781 5088 1023 0,'0'0'0'16,"0"0"0"-16,0 0 0 15,0 0 0-15,0 0 0 0,0 0 0 16,27 2-168-16,-27-2-102 16,0 0-1-16</inkml:trace>
          <inkml:trace contextRef="#ctx0" brushRef="#br0" timeOffset="35672.3222">1978 4803 1023 0,'0'0'0'0,"0"0"0"16,0 0 0-16,-19 6 0 16,19-6 0-16,0 0 0 15,19 23-266-15,-19-23-12 16</inkml:trace>
        </inkml:traceGroup>
        <inkml:traceGroup>
          <inkml:annotationXML>
            <emma:emma xmlns:emma="http://www.w3.org/2003/04/emma" version="1.0">
              <emma:interpretation id="{28C3971B-CA01-40E3-89D0-B080E6BB2FB0}" emma:medium="tactile" emma:mode="ink">
                <msink:context xmlns:msink="http://schemas.microsoft.com/ink/2010/main" type="inkWord" rotatedBoundingBox="24373,14244 24939,15135 24291,15546 23725,14655"/>
              </emma:interpretation>
              <emma:one-of disjunction-type="recognition" id="oneOf9">
                <emma:interpretation id="interp37" emma:lang="en-US" emma:confidence="0">
                  <emma:literal>+</emma:literal>
                </emma:interpretation>
                <emma:interpretation id="interp38" emma:lang="en-US" emma:confidence="0">
                  <emma:literal>i</emma:literal>
                </emma:interpretation>
                <emma:interpretation id="interp39" emma:lang="en-US" emma:confidence="0">
                  <emma:literal>;</emma:literal>
                </emma:interpretation>
                <emma:interpretation id="interp40" emma:lang="en-US" emma:confidence="0">
                  <emma:literal>¥</emma:literal>
                </emma:interpretation>
                <emma:interpretation id="interp41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20422.1278">2924 5092 1023 0,'21'-7'0'0,"-21"7"0"15,22-19 0-15,-22 19 0 16,23-14 0-16,2 12 0 16,-25 2 0-16,30-17-260 15,-24-2-13-15</inkml:trace>
          <inkml:trace contextRef="#ctx0" brushRef="#br0" timeOffset="22750.3301">3043 5187 1023 0,'12'-25'0'16,"-1"-9"0"-16,-11 34 0 15,4-21 0-15,15 18 0 16,-19 3 0-16,19-14-243 15,-19 14-30-15</inkml:trace>
          <inkml:trace contextRef="#ctx0" brushRef="#br0" timeOffset="17718.9609">2854 4758 1023 0,'0'0'0'16,"0"0"0"-16,0 0 0 16,13 19 0-16,-13-19 0 15,0 0 0-15,0 0 0 0,0 0 0 16,0 0 0 0,0 0-268-16,0 0-2 15</inkml:trace>
          <inkml:trace contextRef="#ctx0" brushRef="#br0" timeOffset="27750.3526">2484 4292 1023 0,'0'0'0'0,"6"21"0"15,0-2 0-15,-6-19 0 0,0 0 0 16,0 0-254-1,26-7-21-15</inkml:trace>
          <inkml:trace contextRef="#ctx0" brushRef="#br0" timeOffset="26922.2168">2751 4587 1023 0,'0'0'0'16,"4"-19"0"-16,-49 15 0 15,45 4 0-15,0 0 0 16,0 0 0-16,0 0 0 16,0 0 0-16,0 0-96 15,15 19-176-15,-15-19 1 16</inkml:trace>
          <inkml:trace contextRef="#ctx0" brushRef="#br0" timeOffset="29687.9128">2693 5143 1023 0,'-10'-30'0'16,"10"30"0"-16,-13 34 0 16,13-34 0-16,0 0 0 15,2-32-197-15,-2 32-74 16,23-25-7-16</inkml:trace>
          <inkml:trace contextRef="#ctx0" brushRef="#br0" timeOffset="16547.1334">3058 4384 1023 0,'0'0'0'0,"0"0"0"15,0 0 0-15,0 0 0 16,0 0 0-16,27 17 0 16,-27-17 0-16,0 0 0 15,0 0-261-15,25 7-11 16</inkml:trace>
          <inkml:trace contextRef="#ctx0" brushRef="#br0" timeOffset="17109.6388">3140 4971 1023 0,'0'0'0'16,"0"0"0"-16,0 0 0 16,0 0 0-16,0 0 0 15,0 0 0-15,0 0 0 16,0 0 0-16,23-31 0 16,-23 31 0-16,0 0 0 15,28-15-111-15,-28 15-156 16,0 0-1-16</inkml:trace>
          <inkml:trace contextRef="#ctx0" brushRef="#br0" timeOffset="20906.5091">3202 4642 1023 0,'14'21'0'0,"-14"-21"0"15,0 0 0-15,0 0 0 0,2-23 0 16,-2 23-28 0,0 0-242-16,13-21-3 15</inkml:trace>
          <inkml:trace contextRef="#ctx0" brushRef="#br0" timeOffset="34047.2826">2573 4708 1023 0,'4'23'0'16,"-4"-23"0"-16,-34-9 0 16,34 9 0-16,0 0-96 15,23 17-174-15,-23-17-3 16</inkml:trace>
          <inkml:trace contextRef="#ctx0" brushRef="#br0" timeOffset="21390.9369">2596 4520 1023 0,'0'0'0'0,"-6"19"0"16,6-19 0-16,0 0 0 15,0 0 0-15,0 0-265 16,0 0-7-16</inkml:trace>
          <inkml:trace contextRef="#ctx0" brushRef="#br0" timeOffset="22187.8184">2592 4948 1023 0,'0'0'0'0,"23"-6"0"16,-23 6 0-16,13-25 0 15,-13 25-2-15,0 0-270 16,0 0-2-16</inkml:trace>
        </inkml:traceGroup>
        <inkml:traceGroup>
          <inkml:annotationXML>
            <emma:emma xmlns:emma="http://www.w3.org/2003/04/emma" version="1.0">
              <emma:interpretation id="{CA2486E3-09B5-4DF1-BEF4-610EAE6D486D}" emma:medium="tactile" emma:mode="ink">
                <msink:context xmlns:msink="http://schemas.microsoft.com/ink/2010/main" type="inkWord" rotatedBoundingBox="24692,15423 24738,15377 24755,15394 24709,15440"/>
              </emma:interpretation>
              <emma:one-of disjunction-type="recognition" id="oneOf10"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&gt;</emma:literal>
                </emma:interpretation>
                <emma:interpretation id="interp44" emma:lang="en-US" emma:confidence="0">
                  <emma:literal>'</emma:literal>
                </emma:interpretation>
                <emma:interpretation id="interp45" emma:lang="en-US" emma:confidence="0">
                  <emma:literal>/</emma:literal>
                </emma:interpretation>
                <emma:interpretation id="interp46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37906.71">3254 5187 1023 0,'0'0'0'16,"-19"-4"0"-16,19 4 0 15,0 0 0-15,0 0 0 16,0 0 0-16,0 0 0 15,0 0 0-15,0 0 0 16,9 25-13-16,-28-19-262 16,-2 9-2-16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72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73D54A2-30F9-4B34-B1B6-D72281EB9538}" emma:medium="tactile" emma:mode="ink">
          <msink:context xmlns:msink="http://schemas.microsoft.com/ink/2010/main" type="inkDrawing" rotatedBoundingBox="2865,4424 4912,1917 5312,2244 3265,4751" semanticType="callout" shapeName="Other">
            <msink:sourceLink direction="to" ref="{FBAEC1C5-CDE4-460D-B3E2-0E87ECA35FA9}"/>
            <msink:sourceLink direction="from" ref="{7539E842-979E-4877-8F29-C90639A4B82D}"/>
          </msink:context>
        </emma:interpretation>
      </emma:emma>
    </inkml:annotationXML>
    <inkml:trace contextRef="#ctx0" brushRef="#br0">-10 2528 568 0,'-4'-18'167'16,"4"18"-5"-16,0 0-50 15,22-18-98-15,-22 18-14 16,26-29 0-16,-11 11 0 16,1 3 0-16,4-5 0 15,4 2 0-15,-2-10 0 16,9 1 0-16,-3-8 0 0,5 4 0 15,-2-13 0-15,9 2 0 16,-5-5 0 0,11-2 0-16,-4-6 0 15,5 0 0-15,1 0 0 0,1-3 0 16,4 3 0-16,2-7 0 16,6 0 0-16,-3-2 0 15,3 0 0-15,3-5 0 16,2-4 0-16,0-4 0 15,1-5 0-15,1 0 0 16,-2-4 0-16,4-4 0 16,-1 5 0-16,-1 1 0 15,-4 1 0-15,0 7 0 0,-5 6 0 16,-1 5 0 0,-7 8 0-16,-3 4 0 15,-4 8 0-15,-7 3 0 16,-6 9 0-16,-4 2 0 0,-3 3 0 15,-4 6 0-15,-3 2 0 16,-17 20 0-16,22-27 0 16,-22 27 0-16,14-17 0 15,-14 17 0-15,0 0 0 16,0 0 0-16,11-16 0 16,-11 16 0-16,0 0 0 15,0 0 0-15,0 0 0 16,0 0 0-16,0 0 0 15,0 0 0-15,0 0 0 16,0 0 0-16,0 0 0 16,6-18 0-16,-6 18 0 15,0 0 0-15,0 0 0 0,0 0 0 16,0 0 0-16,0 0 0 16,0 0 0-16,0 0 0 15,0 0 0-15,0 0 0 16,0 0 0-16,-20-11 0 15,20 11 0-15,-24 2 0 16,24-2 0-16,-31 7 0 16,11-2 0-16,-2-1 0 15,-2 2 0-15,-4-3 0 16,-1 3 0-16,2-6 0 16,-3 1 0-16,3-1 0 15,3-1 0-15,4 1 0 16,3-2 0-16,17 2 0 0,-23 0 0 15,23 0 0-15,0 0 0 16,0 0 0-16,-17 0 0 16,17 0 0-16,0 0 0 15,0 0 0-15,24-20 0 16,-24 20 0-16,26-18 0 16,-8 5 0-16,4 0 0 15,0 4 0-15,2-2 0 16,3-2 0-16,-1 2 0 15,-3 2 0-15,3 0 0 16,-2 3 0-16,-6 1 0 16,1-1 0-16,-19 6 0 15,27-3 0-15,-27 3 0 0,20 2 0 16,-20-2 0-16,0 0 0 16,18 12 0-16,-18-12 0 15,0 0 0 1,6 20 0-16,-6-20 0 0,2 21 0 15,-2-21 0-15,-2 25 0 16,2-25 0-16,-6 31 0 16,5-11 0-16,-1-2 0 15,2 4 0-15,-2 0 0 16,4 0 0-16,-2 4 0 16,2 1 0-16,-1-1 0 15,1-1 0-15,0 1 0 0,0-1 0 16,0 1 0-16,0-4 0 15,-1 2 0-15,-1-24 0 16,-18 27 0-16,29-7 0 16,-11-20-20-1,4 18-230-15,-4-18-1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26:51.84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7751D1E-B42D-4C1E-8A3C-6331A1624C22}" emma:medium="tactile" emma:mode="ink">
          <msink:context xmlns:msink="http://schemas.microsoft.com/ink/2010/main" type="writingRegion" rotatedBoundingBox="8739,10833 14002,10546 14187,13951 8925,14238"/>
        </emma:interpretation>
      </emma:emma>
    </inkml:annotationXML>
    <inkml:traceGroup>
      <inkml:annotationXML>
        <emma:emma xmlns:emma="http://www.w3.org/2003/04/emma" version="1.0">
          <emma:interpretation id="{7A7CFE88-8738-4426-87B3-7C24F97326A7}" emma:medium="tactile" emma:mode="ink">
            <msink:context xmlns:msink="http://schemas.microsoft.com/ink/2010/main" type="paragraph" rotatedBoundingBox="8879,10825 14002,10546 14059,11604 8937,11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386D6C-5FBB-4355-8614-815FD3EB1A11}" emma:medium="tactile" emma:mode="ink">
              <msink:context xmlns:msink="http://schemas.microsoft.com/ink/2010/main" type="line" rotatedBoundingBox="8879,10825 12900,10606 12938,11293 8917,11513"/>
            </emma:interpretation>
          </emma:emma>
        </inkml:annotationXML>
        <inkml:traceGroup>
          <inkml:annotationXML>
            <emma:emma xmlns:emma="http://www.w3.org/2003/04/emma" version="1.0">
              <emma:interpretation id="{2749232D-86DF-465D-8713-0811351AFDFF}" emma:medium="tactile" emma:mode="ink">
                <msink:context xmlns:msink="http://schemas.microsoft.com/ink/2010/main" type="inkWord" rotatedBoundingBox="8879,10825 9815,10774 9853,11462 8917,11513"/>
              </emma:interpretation>
              <emma:one-of disjunction-type="recognition" id="oneOf0">
                <emma:interpretation id="interp0" emma:lang="en-US" emma:confidence="0">
                  <emma:literal>NE</emma:literal>
                </emma:interpretation>
                <emma:interpretation id="interp1" emma:lang="en-US" emma:confidence="0">
                  <emma:literal>N,=</emma:literal>
                </emma:interpretation>
                <emma:interpretation id="interp2" emma:lang="en-US" emma:confidence="0">
                  <emma:literal>N...</emma:literal>
                </emma:interpretation>
                <emma:interpretation id="interp3" emma:lang="en-US" emma:confidence="0">
                  <emma:literal>N,"</emma:literal>
                </emma:interpretation>
                <emma:interpretation id="interp4" emma:lang="en-US" emma:confidence="0">
                  <emma:literal>NET</emma:literal>
                </emma:interpretation>
              </emma:one-of>
            </emma:emma>
          </inkml:annotationXML>
          <inkml:trace contextRef="#ctx0" brushRef="#br0">3805-4025 937 0,'0'0'86'15,"0"0"-86"-15,0 0 0 16,11-11 0-16,-11 11 0 16,14-4 0-16,-14 4 0 0,20-3 0 15,-8 2 0-15,1-1 0 16,2 0 0-16,2 2 0 15,-1-1 0-15,2 0 0 16,3 0 0-16,-2-1 0 16,-1 2 0-16,-1-1 0 15,1 1 0-15,-5 0 0 16,-2 1 0-16,-11-1 0 16,12 3 0-16,-12-3 0 15,0 0 0-15,0 0 0 16,6 14 0-16,-6-14-222 15,0 0-17-15,-13 4-2 16,13-4 0-16</inkml:trace>
          <inkml:trace contextRef="#ctx0" brushRef="#br0" timeOffset="484.6246">3837-3861 1023 0,'0'0'0'0,"0"0"0"15,0 0 0-15,9 12 0 16,-9-12 0-16,0 0 0 15,14-2 0-15,-3 2 0 16,2-2 0-16,3 0 0 0,2 0 0 16,5-2 0-16,0 2 0 15,0-2 0-15,0 1 0 16,-3 2 0 0,-1 1 0-16,-19 0 0 0,26 8 0 15,-26-8 0-15,0 0-98 16,0 0-152-16,0 0-5 15</inkml:trace>
          <inkml:trace contextRef="#ctx0" brushRef="#br0" timeOffset="-2552.7097">3204-4168 566 0,'0'0'234'15,"0"0"-11"-15,15-7-223 16,-15 7 0-16,0 0 0 16,0 0 0-16,0 0 0 15,0 0 0-15,0 0 0 16,0 0 0-16,0 0 0 15,0 0 0-15,0 0 0 16,0 0 0-16,0 0 0 16,0 0 0-16,0 0 0 15,-2 16 0-15,2-5 0 16,-3 4 0-16,0 7 0 0,2 6 0 16,-1 6 0-16,-2 6 0 15,0 4 0-15,0 2 0 16,-1-1 0-16,0 0 0 15,1-6 0-15,-1-4 0 16,1-6 0-16,3-6 0 16,-2-8 0-16,3-4 0 15,-12-9 0-15,12-2 0 16,0 0 0-16,4-21-96 16,-10-4-150-16,10 4-3 15</inkml:trace>
          <inkml:trace contextRef="#ctx0" brushRef="#br0" timeOffset="-1839.9845">3186-4068 503 0,'0'0'240'0,"6"-11"-8"16,-6 11-184-16,0 0-48 16,9-18 0-16,-7 1 0 15,-2 17 0-15,0 0 0 16,0 0 0-1,0 0 0-15,0 0 0 0,0 0 0 16,0 0 0-16,0 0 0 16,0 0 0-16,2 18 0 15,-2-18 0-15,6 23 0 16,0-8 0-16,1 6 0 16,5 3 0-16,-1 0 0 15,3 5 0-15,0 0 0 16,1 2 0-16,1-1 0 0,-1-1 0 15,-2-1 0-15,-3-4 0 16,1-1 0-16,-4-4 0 16,0-1 0-1,0-6 0-15,-7-12 0 0,6 16 0 16,-6-16 0-16,0 0 0 16,0 0 0-16,14-1 0 15,-14 1 0-15,9-22 0 16,-4 6 0-16,3-7 0 15,-1-5 0-15,0-5 0 16,-2-8 0-16,0-1 0 16,-1-1 0-16,-3 3 0 15,0 1 0-15,-2 8 0 0,0 7 0 16,1 5 0-16,0 19 0 16,-3-17 0-16,3 17 0 15,0 0 0 1,0 0 0-16,0 0 0 0,-4 11 0 15,4-11 0-15,0 0 0 16,3-12-67-16,-3 12-173 16,6-14-5-16,-6 14-1 15,9-21 22-15</inkml:trace>
          <inkml:trace contextRef="#ctx0" brushRef="#br0" timeOffset="60391.6635">3517-3617 1023 0,'-11'-13'0'16,"11"13"0"-16,1-15 0 0,-1 15 0 15,0 0 0-15,0 0 0 16,0 0 0-16,0 0 0 15,0 0 0 1,0 0 0-16,0 0 0 0,0 0 0 16,0 0 0-16,0 0 0 15,0 11 0-15,0-11 0 16,-1 18 0-16,2-5 0 16,0 1 0-16,0 1 0 15,3-1 0-15,0 0 0 16,0-1 0-16,-4-13 0 15,19 19 0-15,-19-19 0 16,15 10-110-16,-15-10-146 0,17-1-2 16</inkml:trace>
        </inkml:traceGroup>
        <inkml:traceGroup>
          <inkml:annotationXML>
            <emma:emma xmlns:emma="http://www.w3.org/2003/04/emma" version="1.0">
              <emma:interpretation id="{C286930A-E4C5-4B35-B40C-F47ECE2AEDD6}" emma:medium="tactile" emma:mode="ink">
                <msink:context xmlns:msink="http://schemas.microsoft.com/ink/2010/main" type="inkWord" rotatedBoundingBox="10239,10770 11352,10709 11375,11130 10262,11191"/>
              </emma:interpretation>
              <emma:one-of disjunction-type="recognition" id="oneOf1">
                <emma:interpretation id="interp5" emma:lang="en-US" emma:confidence="0">
                  <emma:literal>2000</emma:literal>
                </emma:interpretation>
                <emma:interpretation id="interp6" emma:lang="en-US" emma:confidence="0">
                  <emma:literal>200</emma:literal>
                </emma:interpretation>
                <emma:interpretation id="interp7" emma:lang="en-US" emma:confidence="0">
                  <emma:literal>20000</emma:literal>
                </emma:interpretation>
                <emma:interpretation id="interp8" emma:lang="en-US" emma:confidence="0">
                  <emma:literal>20</emma:literal>
                </emma:interpretation>
                <emma:interpretation id="interp9" emma:lang="en-US" emma:confidence="0">
                  <emma:literal>002</emma:literal>
                </emma:interpretation>
              </emma:one-of>
            </emma:emma>
          </inkml:annotationXML>
          <inkml:trace contextRef="#ctx0" brushRef="#br0" timeOffset="3742.5807">5200-4135 713 0,'0'0'232'16,"0"0"-154"-16,0 0-78 15,0 0 0-15,-2 19 0 16,2-19 0-16,-18 21 0 15,11-4 0 1,-2 3 0-16,0 2 0 0,0 2 0 16,0 1 0-16,1-1 0 0,2-1 0 15,4 1 0-15,-2-4 0 16,5-5 0-16,0-4 0 16,-1-11 0-16,19 10 0 15,0-15 0-15,3-2 0 16,1-6 0-16,5-9 0 15,-2-4 0-15,0-5 0 16,-4-4 0-16,-3 0 0 16,-5 1 0-16,-5 4 0 15,-5 0 0-15,-5 10 0 16,-5 5 0-16,6 15 0 16,-14-26 0-16,14 26 0 15,-28 8 0-15,17 5-68 0,-8-11-167 16,9 11-7-16,-7-10 3 15,17-3 1-15</inkml:trace>
          <inkml:trace contextRef="#ctx0" brushRef="#br0" timeOffset="4266.9537">5481-4149 1023 0,'0'0'0'15,"-6"13"0"-15,6-13 0 16,-11 21 0-16,-1-7 0 16,0 5 0-16,-2 1 0 15,1 2 0-15,2-2 0 16,2 2 0-16,1-2 0 16,2-2 0-16,7-1 0 0,-1-17 0 15,14 19 0 1,3-16 0-16,-1-1 0 15,4-4 0-15,5-5 0 16,-1-3 0-16,3-8 0 16,-3 0 0-16,-1-6 0 0,-6-3 0 15,-3 1 0-15,-5-4 0 16,-7 2 0-16,-4 3 0 16,-5 3 0-16,-4 5 0 15,-2 3 0-15,-2 2 0 16,-2 7 0-16,1-1 0 15,16 6 0-15,-25 5 0 16,25-5-87-16,-14 6-158 0,14-6-12 16</inkml:trace>
          <inkml:trace contextRef="#ctx0" brushRef="#br0" timeOffset="2708.6007">4568-4102 694 0,'0'0'238'0,"-1"-12"-147"0,1 12-91 15,0 0 0-15,7-17 0 16,-7 17 0-16,7-14 0 16,-7 14 0-16,10-17 0 15,-10 17 0-15,14-18 0 16,-14 18 0-16,20-17 0 16,-8 8 0-16,-12 9 0 15,23-17 0-15,-8 12 0 16,-15 5 0-16,19-8 0 0,-19 8 0 15,16-2 0-15,-16 2 0 16,17 9 0-16,-17-9 0 16,6 20 0-16,-4-5 0 15,-5 4 0-15,2 4 0 16,-8 4 0-16,-4 2 0 16,-1 4 0-16,-2 3 0 15,-3-1 0-15,-1 0 0 16,-4-4 0-16,3 0 0 15,0-6 0-15,3-2 0 16,1-8 0-16,5-2 0 16,12-13 0-16,-15 14 0 15,15-14 0-15,0 0 0 0,0 0 0 16,14-5 0-16,-1 1 0 16,1-1 0-16,5-1 0 15,0-1 0 1,-3 1 0-16,3 0 0 0,2 1 0 15,-7 2 0-15,0 0 0 16,-14 3 0-16,16 0 0 16,-16 0 0-16,12 6 0 15,-12-6 0-15,0 0 0 16,10 11 0-16,-10-11 0 16,0 0-93-16,0 0-150 15,0 0-2-15</inkml:trace>
          <inkml:trace contextRef="#ctx0" brushRef="#br0" timeOffset="3215.7354">4968-4125 636 0,'0'0'233'15,"0"0"-79"-15,0 0-154 0,0 0 0 16,-18 10 0 0,1 3 0-16,8-1 0 15,2 6 0-15,-1 0 0 16,-1 2 0-16,3 2 0 0,2-4 0 15,0 3 0-15,2-4 0 16,2-2 0-16,0-2 0 16,0-13 0-16,14 16 0 15,-14-16 0-15,16 9 0 16,-3-9 0-16,1-2 0 16,-3-6 0-16,5-1 0 15,-5-4 0-15,1-2 0 16,-2-5 0-16,-3-2 0 15,-5-2 0-15,3 1 0 16,-4 2 0-16,-1 0 0 16,-1 5 0-16,-4 4 0 0,5 12 0 15,-12-12 0-15,12 12 0 16,-14 2 0-16,14-2 0 16,0 0-78-16,0 0-161 15,-11 8 0-15,11-8-3 16</inkml:trace>
        </inkml:traceGroup>
        <inkml:traceGroup>
          <inkml:annotationXML>
            <emma:emma xmlns:emma="http://www.w3.org/2003/04/emma" version="1.0">
              <emma:interpretation id="{8195D880-6B4E-427E-9838-0A7F383B8A30}" emma:medium="tactile" emma:mode="ink">
                <msink:context xmlns:msink="http://schemas.microsoft.com/ink/2010/main" type="inkWord" rotatedBoundingBox="11965,10754 12906,10703 12932,11183 11992,11235"/>
              </emma:interpretation>
              <emma:one-of disjunction-type="recognition" id="oneOf2">
                <emma:interpretation id="interp10" emma:lang="en-US" emma:confidence="0">
                  <emma:literal>cars</emma:literal>
                </emma:interpretation>
                <emma:interpretation id="interp11" emma:lang="en-US" emma:confidence="0">
                  <emma:literal>cats</emma:literal>
                </emma:interpretation>
                <emma:interpretation id="interp12" emma:lang="en-US" emma:confidence="0">
                  <emma:literal>cares</emma:literal>
                </emma:interpretation>
                <emma:interpretation id="interp13" emma:lang="en-US" emma:confidence="0">
                  <emma:literal>carts</emma:literal>
                </emma:interpretation>
                <emma:interpretation id="interp14" emma:lang="en-US" emma:confidence="0">
                  <emma:literal>car's</emma:literal>
                </emma:interpretation>
              </emma:one-of>
            </emma:emma>
          </inkml:annotationXML>
          <inkml:trace contextRef="#ctx0" brushRef="#br0" timeOffset="11210.6718">6384-4224 909 0,'0'0'114'15,"-10"-13"-114"-15,10 13 0 16,0 0 0-16,0 0 0 16,0 0 0-16,0 0 0 15,0 0 0-15,10-11 0 16,-10 11 0-16,0 0 0 15,0 0 0-15,0 0 0 16,-13-2 0-16,13 2 0 16,-15 7 0-16,15-7 0 15,-19 14 0-15,19-14 0 0,-22 23 0 16,8-11 0-16,3 5 0 16,-3-1 0-16,3 2 0 15,-3 0 0 1,7 0 0-16,-2-1 0 0,5 0 0 15,0 1 0-15,4-2 0 16,4 0 0-16,-1-2 0 16,2-2 0-16,-1 0 0 15,4-1 0-15,-8-11 0 16,22 11 0-16,-4 0 0 16,-18-11 0-16,28 1-103 15,-28-1-138-15,32-6-3 16</inkml:trace>
          <inkml:trace contextRef="#ctx0" brushRef="#br0" timeOffset="12176.1095">6673-4182 1023 0,'0'0'0'0,"-22"-9"0"16,22 9 0-16,-17 0 0 15,17 0 0-15,-22 4 0 16,22-4 0-16,-18 10 0 16,18-10 0-16,-19 14 0 15,10-3 0-15,-2 1 0 16,-1 3 0-16,3 1 0 15,3 2 0-15,-1-1 0 16,1 1 0-16,5-3 0 16,0-1 0-16,1-14 0 15,6 14 0-15,-6-14 0 0,15 2 0 16,-15-2 0-16,18-12 0 16,-6 0 0-16,2-3 0 15,1-2 0-15,-1-2 0 16,0 2 0-16,-1-1 0 15,-2 4 0-15,0 2 0 16,-11 12 0-16,11-11 0 16,-11 11 0-16,0 0 0 15,5 15 0-15,-5-15 0 16,-2 20 0-16,1-8 0 16,1-12 0-16,0 20 0 15,0-20 0-15,4 15 0 0,-4-15 0 16,0 0 0-16,14 9 0 15,-14-9 0-15,15-1 0 16,-15 1 0-16,13 3 0 16,-13-3 0-16,13 7 0 15,-13-7 0-15,9 13 0 16,-9-13 0-16,4 15 0 16,-4-15 0-16,3 13 0 15,-3-13 0-15,0 0 0 16,-6 11 0-16,6-11 0 15,0 0 0-15,0 0 0 16,0 0 0-16,0 0 0 16,-6-17 0-16,13 3 0 0,-2-7 0 15,7-3 0-15,-5-4 0 16,5-4 0-16,1 2 0 16,-2 2 0-16,2 3 0 15,1 4 0-15,-5 6 0 16,-9 15 0-16,18-15 0 15,-18 15 0-15,11 6 0 16,-11-6 0-16,9 22 0 16,-5-2 0-16,-4-20 0 15,-1 29 0-15,1-29-186 16,1 27-56-16</inkml:trace>
          <inkml:trace contextRef="#ctx0" brushRef="#br0" timeOffset="12654.4507">7111-4262 1023 0,'0'0'0'0,"0"0"0"16,0 0 0-16,0 0 0 15,0 0 0-15,-20 0 0 16,4 7 0-16,-1 1 0 16,-1 2 0-16,-3 2 0 0,2 0 0 15,4 0 0-15,0-2 0 16,15-10 0 0,-15 18 0-16,15-18 0 15,-3 12 0-15,3-12 0 0,17 8 0 16,-17-8 0-16,26 5 0 15,-5-1 0-15,2 0 0 16,-1 0 0-16,3-1 0 16,-2 1 0-16,-3 1 0 15,-3 2 0-15,-3 0 0 16,-14-7 0-16,7 18 0 16,-7-18 0-16,-10 22 0 15,-4-11 0-15,-5 2 0 0,-3-3 0 16,1-1 0-1,-1 0 0-15,2-4 0 16,37 4 0-16,-37-14 0 16,20 5 0-16,-17-9-145 0,17 9-104 15</inkml:trace>
          <inkml:trace contextRef="#ctx0" brushRef="#br0" timeOffset="14272.0612">6262-3762 999 0,'0'0'24'15,"16"-10"-24"-15,6 10 0 16,-3-3 0-16,10 0 0 15,3-5 0-15,6 2 0 16,6-2 0-16,3 0 0 16,2 1 0-16,4 0 0 15,-4 0 0-15,4-1 0 16,-3 2 0-16,1 1 0 0,-2-2 0 16,-3 2 0-16,-3 2 0 15,-2-3 0-15,-4 4 0 16,-7 1 0-16,7 4 0 15,-22-10 0-15,5 12 0 16,-20-5-164-16,0 0-82 16</inkml:trace>
        </inkml:traceGroup>
      </inkml:traceGroup>
      <inkml:traceGroup>
        <inkml:annotationXML>
          <emma:emma xmlns:emma="http://www.w3.org/2003/04/emma" version="1.0">
            <emma:interpretation id="{B34C5921-061E-4375-B52D-7781EF69A349}" emma:medium="tactile" emma:mode="ink">
              <msink:context xmlns:msink="http://schemas.microsoft.com/ink/2010/main" type="line" rotatedBoundingBox="12225,11264 14041,11192 14058,11609 12242,11682"/>
            </emma:interpretation>
          </emma:emma>
        </inkml:annotationXML>
        <inkml:traceGroup>
          <inkml:annotationXML>
            <emma:emma xmlns:emma="http://www.w3.org/2003/04/emma" version="1.0">
              <emma:interpretation id="{D422DC4F-CBF6-42B8-81C7-5265717E3869}" emma:medium="tactile" emma:mode="ink">
                <msink:context xmlns:msink="http://schemas.microsoft.com/ink/2010/main" type="inkWord" rotatedBoundingBox="12225,11264 14041,11192 14058,11609 12242,11682"/>
              </emma:interpretation>
              <emma:one-of disjunction-type="recognition" id="oneOf3">
                <emma:interpretation id="interp15" emma:lang="en-US" emma:confidence="0.5">
                  <emma:literal>lane-hr</emma:literal>
                </emma:interpretation>
                <emma:interpretation id="interp16" emma:lang="en-US" emma:confidence="0">
                  <emma:literal>lane hr</emma:literal>
                </emma:interpretation>
                <emma:interpretation id="interp17" emma:lang="en-US" emma:confidence="0">
                  <emma:literal>lane her</emma:literal>
                </emma:interpretation>
                <emma:interpretation id="interp18" emma:lang="en-US" emma:confidence="0">
                  <emma:literal>lane ihr</emma:literal>
                </emma:interpretation>
                <emma:interpretation id="interp19" emma:lang="en-US" emma:confidence="0">
                  <emma:literal>lane thr</emma:literal>
                </emma:interpretation>
              </emma:one-of>
            </emma:emma>
          </inkml:annotationXML>
          <inkml:trace contextRef="#ctx0" brushRef="#br0" timeOffset="15410.8607">6887-3494 1023 0,'-10'-11'0'16,"10"11"0"-16,-15-16 0 15,15 16 0-15,-23-12 0 16,11 10 0-16,-2 0 0 0,1 3 0 15,1 2 0 1,-1 2 0-16,0 5 0 16,2 0 0-16,-1 5 0 15,1-1 0-15,1 2 0 0,-1 1 0 16,1 0 0-16,4 1 0 16,1-4 0-16,2-2 0 15,3-12 0-15,3 19 0 16,-3-19 0-16,16 3 0 15,-3-7 0-15,4-6 0 16,0-3 0-16,5-5 0 16,2-2 0-16,2-3 0 15,-3-2 0-15,0 6 0 16,-3 0 0-16,-2 9 0 16,-5 3 0-16,-13 7 0 15,14 10 0-15,-14 3 0 16,-3 7 0-16,-1 1 0 0,-1 4 0 15,-1-1 0-15,1-3 0 16,-12-4 0-16,15 8 0 16,2-25 0-16,-11 24-188 15,11-24-60-15</inkml:trace>
          <inkml:trace contextRef="#ctx0" brushRef="#br0" timeOffset="14848.4704">6603-3646 1023 0,'0'0'0'15,"0"0"0"-15,0 0 0 16,0 0 0-16,-13 6 0 16,7 7 0-16,0 2 0 15,-2 5 0-15,2 3 0 16,-2 1 0-16,-1 2 0 15,1-1 0-15,2-1 0 0,-2-5 0 16,1-2 0 0,0-2 0-16,2-4 0 15,3 1 0-15,2-12 0 16,-8 15 0-16,8-15 0 0,-6 13 0 16,6-13 0-16,0 0 0 15,9 15 0-15,-9-15-166 16,0 0-82-16</inkml:trace>
          <inkml:trace contextRef="#ctx0" brushRef="#br0" timeOffset="15847.7528">7051-3514 1023 0,'-9'16'0'15,"9"-16"0"1,-11 26 0-16,8-12 0 0,-3 0 0 15,3 0 0-15,3 0 0 16,0-3 0-16,-1 0 0 16,1-11 0-16,-4 14 0 15,4-14 0-15,0 0 0 16,0 0 0-16,7-15 0 16,-3 1 0-16,4-2 0 15,5-2 0-15,0 1 0 16,0 2 0-16,-1 2 0 0,1 6 0 15,2 2 0 1,-2 5 0-16,0 5 0 16,-13-5 0-16,15 13 0 15,-15-13 0-15,10 21 0 0,-6-8 0 16,-4-2 0-16,-4 2 0 16,4-13 0-16,-11 19 0 15,-3-16 0-15,14-3-178 16,-18 2-68-16</inkml:trace>
          <inkml:trace contextRef="#ctx0" brushRef="#br0" timeOffset="16285.8685">7277-3448 1023 0,'0'0'0'0,"11"-7"0"16,-11 7 0-16,14-5 0 16,-14 5 0-16,15-10 0 15,-15 10 0-15,16-18 0 16,-7 6 0 0,1-1 0-16,-1-3 0 0,0-1 0 15,-5 1 0-15,1 2 0 0,-7 1 0 16,2 13 0-1,-9-14 0-15,9 14 0 16,-21 0 0-16,8 9 0 16,0 3 0-16,-2 5 0 15,2 2 0-15,-1 3 0 0,5 1 0 16,0 1 0-16,3 1 0 16,6-3 0-16,6-3 0 15,-6-19 0-15,26 6 0 16,-12-5 0-16,11 1-142 15,-4-18-110-15,9 2-6 16</inkml:trace>
          <inkml:trace contextRef="#ctx0" brushRef="#br0" timeOffset="16940.3537">7632-3503 1023 0,'4'-16'0'0,"-4"16"0"15,13-2 0-15,-13 2 0 16,0 0 0-16,0 0 0 15,0 0 0-15,0 0 0 16,0 0 0-16,0 0 0 16,1 14 0-16,-1-14 0 0,33 18 0 15,-33-18 0-15,0 0 0 16,0 0-180 0,-10-11-74-16</inkml:trace>
          <inkml:trace contextRef="#ctx0" brushRef="#br0" timeOffset="17856.3404">7878-3787 1023 0,'0'0'0'0,"-8"25"0"16,3-3 0-16,1 4 0 15,-2 4 0-15,1 4 0 16,-3 1 0-16,3 0 0 16,-4-1 0-16,4-1 0 15,-1-5 0-15,-3-4 0 16,4-5 0-16,1-5 0 15,4-14 0-15,-9 15 0 16,9-15 0-16,0 0 0 16,0 0 0-16,0 0 0 15,9-16 0-15,1 4 0 16,5-2 0-16,1 1 0 16,4-5 0-16,2 4 0 0,-3-1 0 15,2 4 0 1,-5 2 0-16,-4 4 0 0,2 2 0 15,-14 3 0-15,20 6 0 16,-20-6 0-16,6 16 0 16,-4-3 0-16,0 4 0 15,-2-2 0-15,-5 4 0 16,-2-1 0-16,0-2 0 16,5-1 0-16,-12 7 0 15,14-22 0-15,-9 14 0 16,9-14-175-16,0 0-73 15</inkml:trace>
          <inkml:trace contextRef="#ctx0" brushRef="#br0" timeOffset="18279.7085">8115-3514 1023 0,'4'23'0'15,"-4"-23"0"-15,-3 11 0 16,-2 3 0-16,1 1 0 16,3-2 0-16,6 0 0 15,-5-13 0-15,1 20 0 16,-1-20 0-16,3 11 0 16,-3-11 0-16,0 0 0 0,0 0 0 15,0 0 0-15,-3-11 0 16,2-2 0-1,5-3 0-15,0-5 0 16,6-4 0-16,0-2 0 0,1 2 0 16,1 1 0-16,1 4 0 15,-1 2 0-15,1 5 0 16,-1 7 0-16,-12 6 0 16,17 9 0-16,-10 2 0 15,3 6 0-15,4 4 0 16,-12-9 0-16,12 2 0 15,-14-14-201-15,26-8-68 16</inkml:trace>
        </inkml:traceGroup>
      </inkml:traceGroup>
    </inkml:traceGroup>
    <inkml:traceGroup>
      <inkml:annotationXML>
        <emma:emma xmlns:emma="http://www.w3.org/2003/04/emma" version="1.0">
          <emma:interpretation id="{17D0D5B5-CDFD-4192-A88D-411E95C2961E}" emma:medium="tactile" emma:mode="ink">
            <msink:context xmlns:msink="http://schemas.microsoft.com/ink/2010/main" type="paragraph" rotatedBoundingBox="8810,12141 12176,11955 12208,12523 8841,12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A0BBCA-0157-451B-A8E0-A8998A5222B1}" emma:medium="tactile" emma:mode="ink">
              <msink:context xmlns:msink="http://schemas.microsoft.com/ink/2010/main" type="inkBullet" rotatedBoundingBox="8810,12141 9143,12123 9174,12690 8841,12709"/>
            </emma:interpretation>
            <emma:one-of disjunction-type="recognition" id="oneOf4">
              <emma:interpretation id="interp20" emma:lang="en-US" emma:confidence="0">
                <emma:literal>C,</emma:literal>
              </emma:interpretation>
              <emma:interpretation id="interp21" emma:lang="en-US" emma:confidence="0">
                <emma:literal>&amp;</emma:literal>
              </emma:interpretation>
              <emma:interpretation id="interp22" emma:lang="en-US" emma:confidence="0">
                <emma:literal>¢</emma:literal>
              </emma:interpretation>
              <emma:interpretation id="interp23" emma:lang="en-US" emma:confidence="0">
                <emma:literal>c,</emma:literal>
              </emma:interpretation>
              <emma:interpretation id="interp24" emma:lang="en-US" emma:confidence="0">
                <emma:literal>4</emma:literal>
              </emma:interpretation>
            </emma:one-of>
          </emma:emma>
        </inkml:annotationXML>
        <inkml:trace contextRef="#ctx0" brushRef="#br0" timeOffset="-53036.3275">3411-2477 1023 0,'0'0'0'0,"0"0"0"16,0 0 0-16,0 0 0 15,0 0 0-15,0 0 0 16,0 0 0-16,0 0 0 16,0 0 0-16,0 0 0 15,0 0 0-15,0 0 0 0,3 17 0 16,-3-17 0-16,3 20 0 15,-3-6 0-15,1 1 0 16,-1 2 0-16,0-1 0 16,-1 1 0-16,-2-2 0 15,2 0 0-15,-1-2 0 16,0-1 0-16,-21-9 0 16,23-3 0-16,0 0 0 15,0 0-188-15,6-22-68 16</inkml:trace>
        <inkml:trace contextRef="#ctx0" brushRef="#br0" timeOffset="-53628.053">3350-2819 1023 0,'0'0'0'16,"0"0"0"-16,0 0 0 0,13-12 0 15,-13 12 0-15,0 0 0 16,-3-11 0-16,3 11 0 16,0 0 0-1,-3-13 0-15,3 13 0 16,0 0 0-16,-16-11 0 0,16 11 0 15,-19-3 0-15,5 4 0 16,-1 1 0-16,-2 3 0 16,0 1 0-16,-3 5 0 15,1 0 0-15,-1 3 0 16,2 1 0-16,0 1 0 16,1 2 0-16,1 2 0 15,2 1 0-15,1-1 0 0,2 2 0 16,1-2 0-1,3-1 0-15,4 1 0 0,4-2 0 16,1-1 0 0,4-3 0-16,2-3 0 0,-8-11 0 15,23 19 0-15,-9-10 0 16,3-3 0-16,-2-1 0 16,-1 0 0-16,3 0 0 15,-2-3 0-15,11 7 0 16,-26-9 0-16,28 1 0 15,-28-1-173-15,20-5-74 16</inkml:trace>
      </inkml:traceGroup>
      <inkml:traceGroup>
        <inkml:annotationXML>
          <emma:emma xmlns:emma="http://www.w3.org/2003/04/emma" version="1.0">
            <emma:interpretation id="{D257A54B-CE36-4E06-90F3-47914E380065}" emma:medium="tactile" emma:mode="ink">
              <msink:context xmlns:msink="http://schemas.microsoft.com/ink/2010/main" type="line" rotatedBoundingBox="9484,12129 12178,11980 12204,12462 9511,12610"/>
            </emma:interpretation>
          </emma:emma>
        </inkml:annotationXML>
        <inkml:traceGroup>
          <inkml:annotationXML>
            <emma:emma xmlns:emma="http://www.w3.org/2003/04/emma" version="1.0">
              <emma:interpretation id="{07B6EB3C-E6D0-416B-993E-CE1FB31F228C}" emma:medium="tactile" emma:mode="ink">
                <msink:context xmlns:msink="http://schemas.microsoft.com/ink/2010/main" type="inkWord" rotatedBoundingBox="9488,12198 9725,12185 9735,12376 9499,12389"/>
              </emma:interpretation>
              <emma:one-of disjunction-type="recognition" id="oneOf5">
                <emma:interpretation id="interp25" emma:lang="en-US" emma:confidence="0">
                  <emma:literal>=</emma:literal>
                </emma:interpretation>
                <emma:interpretation id="interp26" emma:lang="en-US" emma:confidence="0">
                  <emma:literal>[</emma:literal>
                </emma:interpretation>
                <emma:interpretation id="interp27" emma:lang="en-US" emma:confidence="0">
                  <emma:literal>t</emma:literal>
                </emma:interpretation>
                <emma:interpretation id="interp28" emma:lang="en-US" emma:confidence="0">
                  <emma:literal>E</emma:literal>
                </emma:interpretation>
                <emma:interpretation id="interp2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-51975.8642">3749-2611 1023 0,'14'4'0'0,"-14"-4"0"16,20-22 0-16,-20 22 0 15,26-4 0-15,-8 3 0 16,-2 2 0-16,3-1 0 16,-1 3 0-16,-1-1 0 15,-2 0 0-15,-2-1 0 16,-1 0 0-16,-12-1 0 15,20-2 0-15,-9 8 0 16,-11-6 0-16,0 0-163 0,-3-14-86 16,3 14-5-16</inkml:trace>
          <inkml:trace contextRef="#ctx0" brushRef="#br0" timeOffset="-52389.1583">3773-2773 1023 0,'0'0'0'0,"0"0"0"15,0 0 0 1,5-11 0-16,-5 11 0 16,0 0 0-16,0 0 0 0,13-5 0 15,-13 5 0-15,17-4 0 16,-17 4 0-16,21-4 0 15,-8 2 0-15,1-1 0 16,0 2 0-16,0 0 0 16,0-1 0-16,-3 1 0 15,1 1 0-15,-12 0 0 16,19 0 0-16,-19 0 0 16,18 1 0-16,-18-1 0 0,0 0 0 15,18 9 0 1,-18-9-127-16,0 0-120 15,0 0 7-15</inkml:trace>
        </inkml:traceGroup>
        <inkml:traceGroup>
          <inkml:annotationXML>
            <emma:emma xmlns:emma="http://www.w3.org/2003/04/emma" version="1.0">
              <emma:interpretation id="{B0D90000-0BED-4FBE-8564-9CC01C4CFE3D}" emma:medium="tactile" emma:mode="ink">
                <msink:context xmlns:msink="http://schemas.microsoft.com/ink/2010/main" type="inkWord" rotatedBoundingBox="10103,12095 10937,12049 10953,12332 10118,12378"/>
              </emma:interpretation>
              <emma:one-of disjunction-type="recognition" id="oneOf6">
                <emma:interpretation id="interp30" emma:lang="en-US" emma:confidence="1">
                  <emma:literal>200</emma:literal>
                </emma:interpretation>
                <emma:interpretation id="interp31" emma:lang="en-US" emma:confidence="0">
                  <emma:literal>20</emma:literal>
                </emma:interpretation>
                <emma:interpretation id="interp32" emma:lang="en-US" emma:confidence="0">
                  <emma:literal>2000</emma:literal>
                </emma:interpretation>
                <emma:interpretation id="interp33" emma:lang="en-US" emma:confidence="0">
                  <emma:literal>•00</emma:literal>
                </emma:interpretation>
                <emma:interpretation id="interp34" emma:lang="en-US" emma:confidence="0">
                  <emma:literal>000</emma:literal>
                </emma:interpretation>
              </emma:one-of>
            </emma:emma>
          </inkml:annotationXML>
          <inkml:trace contextRef="#ctx0" brushRef="#br0" timeOffset="-50819.2665">4387-2823 1023 0,'0'0'0'0,"4"-19"0"15,-4 19 0-15,0 0 0 16,7-12 0-16,-7 12 0 16,11-11 0-16,-11 11 0 15,16-14 0-15,-16 14 0 16,22-14 0-16,-11 9 0 0,-11 5 0 16,19-8 0-16,-19 8 0 15,13-2 0-15,-13 2 0 16,14 6 0-16,-14-6 0 15,7 11 0-15,-7-11 0 16,7 18 0-16,-3-4 0 16,-4 0 0-16,-4 3 0 15,-2-1 0-15,-1 3 0 16,-3 1 0-16,-5 1 0 16,-2-1 0-16,-2-1 0 15,3-2 0-15,-1-1 0 16,6-2 0-16,-1-2 0 15,0-4 0-15,12-8 0 0,0 0 0 16,-8 13 0-16,8-13 0 16,0 0 0-16,14 0 0 15,-14 0 0-15,24-5 0 16,-7 1 0-16,-2 2 0 16,-1 0 0-16,6 1 0 15,-6 0 0-15,3 1 0 16,-17 0 0-16,19 2 0 15,-19-2 0-15,14 4 0 16,-14-4 0-16,0 0 0 16,0 0 0-16,17 14 0 15,-17-14 0-15,0 0 0 16,0 0-171-16,0 0-72 0</inkml:trace>
          <inkml:trace contextRef="#ctx0" brushRef="#br0" timeOffset="-50349.0835">4791-2859 1023 0,'0'0'0'0,"0"0"0"16,0 0 0-16,-21 20 0 16,15-4 0-16,-7 0 0 15,0 2 0 1,5 1 0-16,-4 1 0 0,4 2 0 16,3-4 0-16,0-2 0 15,1-1 0-15,2-2 0 16,2-13 0-16,14 17 0 15,-3-14 0-15,2-4 0 16,1-1 0-16,4-6 0 16,2-2 0-16,2-4 0 15,-3-4 0-15,0-2 0 0,-4-6 0 16,-1 1 0-16,-2 1 0 16,-8 0 0-1,-4 3 0-15,1 5 0 16,-6 5 0-16,-7 5 0 0,0 4 0 15,12 2 0-15,-32 11 0 16,23 2 0-16,-10-10-123 16,9 8-121-16,-7-10 6 15</inkml:trace>
          <inkml:trace contextRef="#ctx0" brushRef="#br0" timeOffset="-49940.7943">5005-2839 1023 0,'0'0'0'16,"-11"12"0"-16,11-12 0 15,-15 21 0-15,4-5 0 16,1 1 0-16,2 0 0 15,-2-2 0-15,5 2 0 16,0-3 0-16,10-3 0 16,-5-11 0-16,15 14 0 15,3-13 0-15,3-2 0 16,5-6 0-16,2-5 0 16,1-4 0-16,0-6 0 15,6-3 0-15,-12-3 0 16,-3-3 0-16,-11 1 0 0,-6 2 0 15,-12 5 0-15,-2 4 0 16,-9 7 0-16,-5 7 0 16,-12 24 0-16,0-15 0 15,11 10 0-15,-7-6-131 16,12 6-112-16,-7-8-8 16</inkml:trace>
        </inkml:traceGroup>
        <inkml:traceGroup>
          <inkml:annotationXML>
            <emma:emma xmlns:emma="http://www.w3.org/2003/04/emma" version="1.0">
              <emma:interpretation id="{5BA71C43-36CF-4D3A-A58A-4B1538930BF9}" emma:medium="tactile" emma:mode="ink">
                <msink:context xmlns:msink="http://schemas.microsoft.com/ink/2010/main" type="inkWord" rotatedBoundingBox="11187,12047 12178,11992 12204,12462 11213,12516"/>
              </emma:interpretation>
              <emma:one-of disjunction-type="recognition" id="oneOf7">
                <emma:interpretation id="interp35" emma:lang="en-US" emma:confidence="0">
                  <emma:literal>cars</emma:literal>
                </emma:interpretation>
                <emma:interpretation id="interp36" emma:lang="en-US" emma:confidence="0">
                  <emma:literal>(as</emma:literal>
                </emma:interpretation>
                <emma:interpretation id="interp37" emma:lang="en-US" emma:confidence="0">
                  <emma:literal>cares</emma:literal>
                </emma:interpretation>
                <emma:interpretation id="interp38" emma:lang="en-US" emma:confidence="0">
                  <emma:literal>cats</emma:literal>
                </emma:interpretation>
                <emma:interpretation id="interp39" emma:lang="en-US" emma:confidence="0">
                  <emma:literal>carts</emma:literal>
                </emma:interpretation>
              </emma:one-of>
            </emma:emma>
          </inkml:annotationXML>
          <inkml:trace contextRef="#ctx0" brushRef="#br0" timeOffset="-49144.0813">5706-2953 1023 0,'0'0'0'0,"0"0"0"16,0 0 0-16,0 0 0 16,0 0 0-16,0 0 0 15,-15-10 0-15,15 10 0 16,-18 1 0-16,18-1 0 16,-25 4 0-16,10 1 0 15,-2 2 0-15,-3 0 0 16,4 3 0-16,1 3 0 15,-3 1 0-15,0 1 0 16,6 7 0-16,1-2 0 16,-4 2 0-16,6-1 0 0,8 0 0 15,0-1 0-15,3-2 0 16,5-1 0-16,0-5 0 16,-7-12 0-16,23 11 0 15,3-3 0-15,-15-13 0 16,11 6-184-16,-12-12-66 15</inkml:trace>
          <inkml:trace contextRef="#ctx0" brushRef="#br0" timeOffset="-48271.5743">5957-2887 701 0,'0'0'232'16,"-11"-6"-142"-16,11 6-90 16,-14-7 0-16,1 7 0 0,13 0 0 15,-15 6 0-15,2-4 0 16,-1 2 0-16,14-4 0 16,-24 10 0-16,10-4 0 15,1 2 0-15,-2 3 0 16,2 2 0-16,2 1 0 15,3 0 0-15,-5 1 0 16,6-1 0-16,0-1 0 16,5 0 0-16,2-13 0 15,6 14 0-15,-6-14 0 16,22 5 0-16,-7-8 0 16,4-2 0-16,1-4 0 15,6-3 0-15,-7-4 0 0,9 0 0 16,-10-1 0-16,4 1 0 15,-3 2 0-15,-3 2 0 16,-2 5 0-16,-14 7 0 16,12 0 0-16,-12 0 0 15,5 16 0-15,-6-3 0 16,-2 1 0-16,-2 1 0 16,2 0 0-16,0 1 0 15,8-2 0-15,-7-2 0 16,2-12 0-16,3 17 0 15,-3-17 0-15,16 10 0 16,-16-10 0-16,18 1 0 0,-18-1 0 16,0 0 0-16,19-9 0 15,-19 9 0-15,17-14 0 16,-17 14 0 0,2-19 0-16,2 7 0 0,-2-2 0 15,1-2 0-15,-1 1 0 16,-1-3 0-16,0 2 0 15,2 2 0-15,4-1 0 16,-7 15 0-16,17-21 0 16,-17 21 0-16,17-11 0 15,-17 11 0-15,11-4 0 16,-11 4 0-16,11 3 0 16,-11-3 0-16,0 0 0 0,0 0 0 15,0 0 0-15,12 12-155 16,-12-12-93-1</inkml:trace>
          <inkml:trace contextRef="#ctx0" brushRef="#br0" timeOffset="-47869.2878">6402-2985 1023 0,'0'0'0'16,"0"0"0"-16,20-14 0 0,-20 14 0 16,-19 6 0-16,2 0 0 15,-2 3 0-15,0 2 0 16,1 2 0 0,-1 1 0-16,2-1 0 0,3-2 0 15,5 0 0-15,9-11 0 16,-3 19 0-16,3-19 0 15,15 14 0-15,1-7 0 16,3-1 0-16,4 4 0 16,-2-3 0-16,0 2 0 15,-1-1 0-15,-3 3 0 16,-2-1 0-16,-15-10 0 16,6 20 0-16,-6-20 0 0,-20 18 0 15,2-13 0 1,-6 3 0-16,0-6 0 15,-2 6 0-15,-7-12 0 16,13 5-165-16,-6-10-87 16</inkml:trace>
          <inkml:trace contextRef="#ctx0" brushRef="#br0" timeOffset="-43419.9716">5463-2484 1023 0,'0'0'0'0,"0"0"0"15,0 0 0-15,15 4 0 16,-15-4 0 0,25-4 0-16,-9 0 0 0,1 4 0 15,6-1 0-15,2-2 0 16,4 1 0-16,6 0 0 16,3 0 0-16,8 1 0 15,2-1 0-15,6-2 0 16,1 2 0-16,-2-3 0 15,-1 1 0-15,-2 0 0 16,-3 0 0-16,-10 1 0 16,-5-1 0-16,-7 3 0 15,-3 1 0-15,-7 0 0 0,-15 0 0 16,0 0 0-16,0 0 0 16,0 0-189-1,-16-4-62-15</inkml:trace>
        </inkml:traceGroup>
      </inkml:traceGroup>
    </inkml:traceGroup>
    <inkml:traceGroup>
      <inkml:annotationXML>
        <emma:emma xmlns:emma="http://www.w3.org/2003/04/emma" version="1.0">
          <emma:interpretation id="{530DEEB9-51AE-4DE6-B431-35A4F6D98BA5}" emma:medium="tactile" emma:mode="ink">
            <msink:context xmlns:msink="http://schemas.microsoft.com/ink/2010/main" type="paragraph" rotatedBoundingBox="11158,12570 13136,12363 13186,12841 11208,130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93342DB-5D47-444C-8F60-B10B57CCFD90}" emma:medium="tactile" emma:mode="ink">
              <msink:context xmlns:msink="http://schemas.microsoft.com/ink/2010/main" type="line" rotatedBoundingBox="11158,12570 13136,12363 13186,12841 11208,13049"/>
            </emma:interpretation>
          </emma:emma>
        </inkml:annotationXML>
        <inkml:traceGroup>
          <inkml:annotationXML>
            <emma:emma xmlns:emma="http://www.w3.org/2003/04/emma" version="1.0">
              <emma:interpretation id="{7DD396F5-F266-4485-947D-6D26307BBE31}" emma:medium="tactile" emma:mode="ink">
                <msink:context xmlns:msink="http://schemas.microsoft.com/ink/2010/main" type="inkWord" rotatedBoundingBox="11158,12570 13136,12363 13186,12841 11208,13049"/>
              </emma:interpretation>
              <emma:one-of disjunction-type="recognition" id="oneOf8">
                <emma:interpretation id="interp40" emma:lang="en-US" emma:confidence="0">
                  <emma:literal>Manetas</emma:literal>
                </emma:interpretation>
                <emma:interpretation id="interp41" emma:lang="en-US" emma:confidence="0">
                  <emma:literal>bale.tm</emma:literal>
                </emma:interpretation>
                <emma:interpretation id="interp42" emma:lang="en-US" emma:confidence="0">
                  <emma:literal>bahe.tm</emma:literal>
                </emma:interpretation>
                <emma:interpretation id="interp43" emma:lang="en-US" emma:confidence="0">
                  <emma:literal>bale.Tm</emma:literal>
                </emma:interpretation>
                <emma:interpretation id="interp44" emma:lang="en-US" emma:confidence="0">
                  <emma:literal>tandem</emma:literal>
                </emma:interpretation>
              </emma:one-of>
            </emma:emma>
          </inkml:annotationXML>
          <inkml:trace contextRef="#ctx0" brushRef="#br0" timeOffset="-41748.684">5931-2220 1023 0,'0'0'0'16,"0"0"0"-16,1 14 0 15,-1-14 0-15,-3 22 0 16,1-7 0 0,-2-3 0-16,-1 4 0 0,-2-1 0 15,0-1 0-15,-1-1 0 16,8-13 0-16,-10 16 0 16,10-16 0-16,0 0 0 0,0 0 0 15,0-13 0-15,0 13 0 16,17-24 0-1,-6 10 0-15,2 0 0 16,2 2 0-16,0 1 0 0,2 4 0 16,-2 4 0-16,-1 2 0 15,-14 1 0-15,19 10 0 16,-19-10 0-16,10 24 0 16,-7-11 0-16,-3 1 0 15,-3 1 0-15,-2-2 0 16,9 3 0-16,-17-10 0 15,13-6 0-15,-16 5-201 16,16-5-52-16</inkml:trace>
          <inkml:trace contextRef="#ctx0" brushRef="#br0" timeOffset="-42188.9983">5774-2179 1023 0,'0'0'0'16,"0"0"0"-16,0 0 0 15,0 0 0-15,0 0 0 16,2-17 0-16,-2 17 0 15,0 0 0-15,-11-14 0 16,11 14 0-16,-17-2 0 16,3 3 0-16,-2 1 0 0,1 6 0 15,-1 0 0-15,-2 3 0 16,-4 3 0-16,2 3 0 16,-1 2 0-16,4 1 0 15,-1-1 0-15,4 0 0 16,0-1 0-16,5-2 0 15,4-4 0-15,5-12 0 16,9 11 0-16,-9-11 0 16,18-1 0-16,-3-4 0 15,1-4 0-15,5-4 0 16,7-1 0-16,-9-2 0 16,1 0 0-16,1 1 0 15,0 4 0-15,-5 1 0 0,1 5 0 16,-17 5 0-16,16 1 0 15,-16-1 0 1,12 16 0-16,-11-4 0 16,-1 0 0-16,-3 2 0 15,3-14 0-15,-1 20 0 0,-10-14 0 16,13 5-189-16,-2-11-60 16</inkml:trace>
          <inkml:trace contextRef="#ctx0" brushRef="#br0" timeOffset="-42776.18">5515-2303 1023 0,'3'-12'0'0,"-3"12"0"15,2 12 0-15,-2-12 0 16,0 0 0-16,0 0 0 16,4 12 0-16,-4-12 0 15,4 15 0-15,-8-3 0 16,0 1 0-16,1 4 0 15,-1 2 0-15,1 3 0 16,-2 2 0-16,-1-1 0 16,1-2 0-16,-2 1 0 0,0-3 0 15,0-3 0-15,0-2 0 16,7-14 0-16,-5 18 0 16,-7-18 0-16,12 0 0 15,0 0 0-15,0 0-201 16,0-14-50-16</inkml:trace>
          <inkml:trace contextRef="#ctx0" brushRef="#br0" timeOffset="-41288.403">6145-2154 1023 0,'0'0'0'0,"16"3"0"16,-16-3 0-16,12 3 0 15,-12-3 0-15,22-3 0 16,-10-3 0-16,7 1 0 15,-6-4 0-15,3 1 0 16,0-1 0-16,-5-4 0 0,3 0 0 16,-10 1 0-16,0 0 0 15,-4 12 0-15,-5-19 0 16,5 19 0-16,-19-10 0 16,6 11 0-16,-5 4 0 15,-5 2 0-15,0 3 0 16,3 3 0-16,-3 3 0 15,1 1 0-15,4 2 0 16,7 1 0-16,2 0 0 16,6 1 0-16,5-2 0 15,-1-2 0-15,9 0 0 16,-4 3 0-16,-6-20 0 16,23 15 0-16,-23-15 0 0,28-5-225 15,-16-10-33-15</inkml:trace>
          <inkml:trace contextRef="#ctx0" brushRef="#br0" timeOffset="-40432.0225">6611-2153 1023 0,'0'0'0'15,"0"0"0"-15,9-16 0 16,-9 16 0-16,0 0 0 16,0 0 0-16,0 0 0 15,0 0 0-15,0 0 0 16,-13 12 0-16,13-12 0 15,-4 13 0-15,4-13 0 0,-8 14 0 16,8-14 0-16,-10 19 0 16,10-19 0-16,-9 14 0 15,9-14 0-15,0 0 0 16,-14-4 0-16,14 4-210 16,2-24-42-16</inkml:trace>
          <inkml:trace contextRef="#ctx0" brushRef="#br0" timeOffset="-39757.0612">6998-2538 1023 0,'0'0'0'16,"0"0"0"-16,-14 13 0 15,14-13 0 1,-12 19 0-16,7-5 0 15,3 5 0-15,-2 3 0 0,0 2 0 16,-2 3 0-16,-1 1 0 16,2 2 0-16,-1-3 0 15,-1 1 0-15,1-3 0 16,-3-1 0-16,0 2 0 16,0-5 0-16,2 1 0 15,-2-4 0-15,9-18 0 16,-5 24 0-16,5-24 0 0,0 0-192 15,0 0-60 1</inkml:trace>
          <inkml:trace contextRef="#ctx0" brushRef="#br0" timeOffset="-38539.3577">7210-2341 1023 0,'2'12'0'0,"-2"-12"0"16,0 0 0-16,-3 20 0 15,-2-9 0-15,4 6 0 16,-3-2 0-16,1 2 0 16,-3-2 0-16,5 0 0 15,-4-1 0-15,2-2 0 0,3-12 0 16,-6 17 0-16,6-17 0 16,0 0 0-16,-10 12 0 15,10-12 0 1,0 0 0-16,0 0 0 0,-5-12 0 15,5 12 0-15,2-19 0 16,4 8 0-16,6-3 0 16,-2 1 0-16,4-1 0 15,-1 2 0-15,-2-1 0 16,5 4 0-16,-5 3 0 16,1 1 0-16,-12 5 0 15,17-3 0-15,-17 3 0 16,0 0 0-16,9 18 0 0,-9-18 0 15,-5 23 0 1,-2-11 0-16,0 2 0 16,2-1 0-16,-3-2 0 15,8-11 0-15,-8 13 0 0,8-13 0 16,0 0 0-16,0 0 0 16,14-14 0-16,0 3 0 15,1-2 0-15,4-1 0 16,1 0 0-16,1 1 0 15,-3 3 0-15,2 5 0 16,-7 3 0-16,-13 2 0 16,15 9 0-16,-15-9 0 0,4 25 0 15,-6-9 0 1,0 3 0-16,-7-5 0 16,9 11 0-16,-9-14 0 15,9 6-185-15,0-17-73 0</inkml:trace>
          <inkml:trace contextRef="#ctx0" brushRef="#br0" timeOffset="-36947.378">6151-2493 598 0,'-17'-5'236'15,"17"5"-47"-15,0 0-189 16,0 0 0-16,0 0 0 16,0 0 0-16,0 0 0 15,0 0 0-15,0 0 0 16,0 0 0-16,0 0 0 16,0 0 0-16,0 0 0 0,0 0 0 15,18-5 0-15,-18 5 0 16,28-3 0-16,-9 2 0 15,8-3 0-15,2 3 0 16,7-2 0-16,3 2 0 16,3-2 0-16,4 1 0 15,4-1 0-15,3 0 0 16,2 1 0-16,3 0 0 16,0-1 0-16,1-1 0 15,-2 1 0-15,0-2 0 16,-3-1 0-16,-4 3 0 15,-3-2 0-15,-7 1 0 16,-3 1 0-16,-9 3 0 0,-5 2 0 16,-11-5 0-16,6 12 0 15,-18-9 0-15,0 0-198 16,0 0-60-16</inkml:trace>
          <inkml:trace contextRef="#ctx0" brushRef="#br0" timeOffset="-39327.7576">7060-2318 1023 0,'0'0'0'0,"0"0"0"16,0 0 0-16,-16 14 0 16,16-14 0-16,-19 10 0 15,7-3 0-15,1-2 0 16,-2 2 0-16,0 1 0 0,0-2 0 15,13-6 0-15,-19 13 0 16,19-13 0-16,-15 10 0 16,15-10 0-16,0 0 0 15,-11 9 0-15,11-9 0 16,0 0 0-16,0 0 0 16,14 13 0-16,-14-13 0 15,15 6 0-15,-15-6 0 16,24 8 0-16,-12-4 0 15,0 1 0-15,0-2 0 16,-1 3 0-16,-11-6 0 16,23 6 0-16,-23-6 0 15,0 0-165-15,0 0-85 0,0 0 1 16</inkml:trace>
        </inkml:traceGroup>
      </inkml:traceGroup>
    </inkml:traceGroup>
    <inkml:traceGroup>
      <inkml:annotationXML>
        <emma:emma xmlns:emma="http://www.w3.org/2003/04/emma" version="1.0">
          <emma:interpretation id="{A198B273-86D0-436D-A19C-F7B1B47D5E4C}" emma:medium="tactile" emma:mode="ink">
            <msink:context xmlns:msink="http://schemas.microsoft.com/ink/2010/main" type="paragraph" rotatedBoundingBox="9125,13242 12347,13351 12319,14153 9098,14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955140-9D75-499F-8AB3-499BBEEDFFA9}" emma:medium="tactile" emma:mode="ink">
              <msink:context xmlns:msink="http://schemas.microsoft.com/ink/2010/main" type="line" rotatedBoundingBox="9125,13242 12347,13351 12319,14153 9098,14044"/>
            </emma:interpretation>
          </emma:emma>
        </inkml:annotationXML>
        <inkml:traceGroup>
          <inkml:annotationXML>
            <emma:emma xmlns:emma="http://www.w3.org/2003/04/emma" version="1.0">
              <emma:interpretation id="{75BF7EE2-4AF6-4220-83D8-4CE9E12412D3}" emma:medium="tactile" emma:mode="ink">
                <msink:context xmlns:msink="http://schemas.microsoft.com/ink/2010/main" type="inkWord" rotatedBoundingBox="9117,13461 10062,13493 10042,14076 9098,14044"/>
              </emma:interpretation>
              <emma:one-of disjunction-type="recognition" id="oneOf9">
                <emma:interpretation id="interp45" emma:lang="en-US" emma:confidence="0">
                  <emma:literal>☹</emma:literal>
                </emma:interpretation>
                <emma:interpretation id="interp46" emma:lang="en-US" emma:confidence="0">
                  <emma:literal>•</emma:literal>
                </emma:interpretation>
                <emma:interpretation id="interp47" emma:lang="en-US" emma:confidence="0">
                  <emma:literal>*</emma:literal>
                </emma:interpretation>
                <emma:interpretation id="interp48" emma:lang="en-US" emma:confidence="0">
                  <emma:literal>y</emma:literal>
                </emma:interpretation>
                <emma:interpretation id="interp4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-27443.4126">3852-1111 1023 0,'0'0'0'15,"0"0"0"-15,1-17 0 16,-1 17 0-16,0 0 0 0,0 0 0 15,0 0 0-15,0 0 0 16,0 0 0-16,0 0 0 16,0 0 0-1,0 0 0-15,-2 13 0 16,2-13 0-16,-5 19 0 0,2-6 0 16,1-1 0-16,0 2 0 15,-1 2 0-15,1 1 0 16,-2 0 0-16,1-2 0 15,-1-1 0-15,1-1 0 16,-2-1 0-16,5-12 0 16,-6 17 0-16,-6-18 0 15,12 1 0-15,0 0 0 0,11-18-204 16,-11-5-52-16</inkml:trace>
          <inkml:trace contextRef="#ctx0" brushRef="#br0" timeOffset="-26521.0437">4067-1256 1023 0,'0'0'0'16,"-11"14"0"-16,11-14 0 15,0 0 0-15,-12 11 0 16,12-11 0-16,0 0 0 0,0 0 0 15,0 0 0-15,17-2 0 16,-17 2 0-16,18-3 0 16,-7 2 0-16,3 1 0 15,0 1 0-15,0 0 0 16,0 2 0-16,-1 0 0 16,0 0 0-16,5 4 0 15,-18-7 0-15,22 0 0 16,-22 0-207-16,18-13-50 15</inkml:trace>
          <inkml:trace contextRef="#ctx0" brushRef="#br0" timeOffset="-26980.3691">4097-1369 1023 0,'0'0'0'0,"0"0"0"15,0 0 0-15,0 0 0 16,0 0 0-16,14 1 0 16,-14-1 0-16,24-2 0 15,-11 0 0-15,2 0 0 16,1 1 0-16,2-2 0 16,0 0 0-16,0 1 0 15,0 1 0-15,-4-1 0 16,0 1 0-16,-14 1 0 0,29 6 0 15,-29-6 0-15,0 0 0 16,0 0-199-16,0 0-52 16</inkml:trace>
          <inkml:trace contextRef="#ctx0" brushRef="#br0" timeOffset="-27948.1313">3362-1349 1023 0,'0'0'0'16,"0"0"0"-16,0-11 0 15,0 11 0-15,5-12 0 16,-5 12 0-16,10-17 0 15,-10 17 0-15,17-20 0 16,-8 9 0-16,2 1 0 16,0-3 0-16,2 3 0 15,1 1 0-15,-2 0 0 16,-12 9 0-16,20-12 0 0,-9 8 0 16,-11 4 0-16,14-3 0 15,-14 3 0 1,0 0 0-16,13 15 0 15,-13-15 0-15,0 25 0 0,-4-4 0 16,2 3 0-16,-1 2 0 16,-2 0 0-16,0 2 0 15,1-1 0-15,0-2 0 16,3-3 0-16,0-4 0 16,2-6 0-16,0 0 0 15,-1-12 0-15,9 14 0 16,-9-14 0-16,14 4 0 15,-2-4 0-15,-1-3 0 16,3 2 0-16,4-4 0 16,-3 0 0-16,3 0 0 15,0-3 0-15,0-1 0 16,-3-4 0-16,1-1 0 0,-2-3 0 16,-2-6 0-16,0-4 0 15,-3-2 0-15,-4-3 0 16,-3 2 0-16,0-2 0 15,-2 7 0-15,0 0 0 16,-2 9 0-16,0 4 0 16,2 12 0-16,0 0 0 15,0 0 0-15,0 0 0 16,0 0 0-16,0 0 0 16,-9 12 0-16,9-12 0 15,9 11 0-15,-9-11 0 16,15 10 0-16,-4-6 0 15,2 1 0-15,2-1 0 0,1-1 0 16,-1-1 0-16,2 1 0 16,-1 8 0-16,-16-11 0 15,27 3 0-15,-27-3-187 16,14-1-62-16</inkml:trace>
        </inkml:traceGroup>
        <inkml:traceGroup>
          <inkml:annotationXML>
            <emma:emma xmlns:emma="http://www.w3.org/2003/04/emma" version="1.0">
              <emma:interpretation id="{6F8BC59F-7F71-416C-9337-06D7F6C7CB9B}" emma:medium="tactile" emma:mode="ink">
                <msink:context xmlns:msink="http://schemas.microsoft.com/ink/2010/main" type="inkWord" rotatedBoundingBox="11113,13309 12347,13351 12322,14079 11088,14037"/>
              </emma:interpretation>
              <emma:one-of disjunction-type="recognition" id="oneOf10">
                <emma:interpretation id="interp50" emma:lang="en-US" emma:confidence="0">
                  <emma:literal>10 km</emma:literal>
                </emma:interpretation>
                <emma:interpretation id="interp51" emma:lang="en-US" emma:confidence="0">
                  <emma:literal>km/h!</emma:literal>
                </emma:interpretation>
                <emma:interpretation id="interp52" emma:lang="en-US" emma:confidence="0">
                  <emma:literal>km/h?</emma:literal>
                </emma:interpretation>
                <emma:interpretation id="interp53" emma:lang="en-US" emma:confidence="0">
                  <emma:literal>wormer</emma:literal>
                </emma:interpretation>
                <emma:interpretation id="interp54" emma:lang="en-US" emma:confidence="0">
                  <emma:literal>solemner</emma:literal>
                </emma:interpretation>
              </emma:one-of>
            </emma:emma>
          </inkml:annotationXML>
          <inkml:trace contextRef="#ctx0" brushRef="#br0" timeOffset="-21584.9361">5435-1584 1023 0,'0'0'0'0,"0"0"0"0,0 0 0 16,0 0 0-16,0 0 0 15,0 0 0 1,0 0 0-16,0 0 0 16,-11 13 0-16,9-2 0 0,-3 2 0 15,3 5 0-15,-1 1 0 16,-1 2 0-16,-3 5 0 16,4 2 0-16,-7-2 0 15,1 2 0-15,3-1 0 16,1-3 0-16,0-1 0 15,-2-3 0-15,6-6 0 16,-5-2 0-16,6-12 0 16,0 0 0-16,0 0 0 15,0 0-210-15,7-21-41 16</inkml:trace>
          <inkml:trace contextRef="#ctx0" brushRef="#br0" timeOffset="-21292.7294">5583-1495 1023 0,'-15'5'0'15,"3"2"0"-15,-2 3 0 16,-2 1 0-16,-1 3 0 16,-6 1 0-16,4 1 0 15,1-1 0-15,2-1 0 0,5-1 0 16,4-2 0-1,7-11 0-15,-2 19 0 16,2-19 0-16,21 10 0 16,-6-5 0-16,2-2 0 0,-3-1 0 15,5 0 0-15,-1-1 0 16,-3 5 0-16,-15-6 0 16,19-1 0-16,-19 1-196 15,0 0-57-15</inkml:trace>
          <inkml:trace contextRef="#ctx0" brushRef="#br0" timeOffset="-20633.2591">5644-1478 1023 0,'3'14'0'0,"-3"-14"0"16,-11 25 0-16,9-8 0 15,-1 2 0-15,-1-2 0 16,1 2 0-16,3-2 0 0,0-3 0 16,-4-3 0-16,4-11 0 15,-3 13 0-15,3-13 0 16,0 0 0-16,0 0 0 16,2-11 0-16,-2 11 0 15,11-25 0-15,6 9 0 16,-5-1 0-16,4 1 0 15,4 2 0-15,-4 0 0 16,4 4 0-16,0 3 0 16,-3 6 0-16,-17 1 0 15,19 8 0-15,-14 3 0 16,-4 2 0-16,-4 0 0 16,-4 1 0-16,-2-2 0 0,1 0 0 15,-1-1 0-15,-3-3 0 16,0-6 0-16,12-2 0 15,0 0 0-15,0 0 0 16,-7-14 0-16,7 14 0 16,12-21 0-16,6 9 0 15,0 3 0-15,4 1 0 16,-3 1 0-16,-2 6 0 16,3 3 0-16,-5 5 0 15,-4 2 0-15,-3 7 0 16,-8-16 0-16,-1 28 0 15,-12-19-198-15,7 6-55 16</inkml:trace>
          <inkml:trace contextRef="#ctx0" brushRef="#br0" timeOffset="-20060.3224">6174-1659 1023 0,'0'0'0'16,"0"0"0"-16,0 0 0 15,0 0 0-15,-13 17 0 16,8-6 0-16,-4 8 0 16,-2 5 0-16,-7 7 0 0,-4 7 0 15,4 8 0-15,-5 3 0 16,0 3 0-16,-6 3 0 15,1-2 0 1,0-1 0-16,6-5 0 0,-2-7 0 16,6-7 0-16,6-35 0 15,3 25 0-15,-3-19 0 16,12-4-173-16,3-11-81 16,5-2-3-16</inkml:trace>
          <inkml:trace contextRef="#ctx0" brushRef="#br0" timeOffset="-19183.265">6203-1348 1023 0,'0'0'0'16,"-4"18"0"-16,2-6 0 16,0 3 0-1,-3 1 0-15,0 5 0 16,-5 0 0-16,5 6 0 0,-4-2 0 16,1 5 0-16,0-6 0 15,0 2 0-15,2-4 0 16,-1 0 0-16,3-6 0 15,0-2 0-15,4-14 0 16,-3 17 0-16,3-17 0 16,0 0 0-16,0 0 0 15,0 0 0-15,11-19 0 16,-2 6 0-16,1-1 0 0,4-3 0 16,0 1 0-16,3 1 0 15,1 1 0-15,-4 2 0 16,5 3 0-1,-7 3 0-15,4 3 0 0,-16 3 0 16,19 3 0-16,-19-3 0 16,14 20 0-16,-9-7 0 15,-4 3 0-15,3 2 0 16,-6 4 0-16,2-3 0 16,-3 2 0-16,0-1 0 15,-2-4 0-15,0-1 0 16,0 22 0-16,5-37 0 15,-11 13 0-15,11-13-179 0,0 0-72 16,-17-26-5 0</inkml:trace>
          <inkml:trace contextRef="#ctx0" brushRef="#br0" timeOffset="-18760.9661">6384-1172 1023 0,'-5'25'0'0,"14"-11"0"16,1 6 0-16,-11-1 0 16,3 3 0-16,-6-2 0 15,3 1 0-15,2-5 0 16,1 1 0-16,-2-6 0 15,0-11 0-15,2 18 0 0,-2-18 0 16,0 0 0-16,0 0 0 16,0 0 0-16,0 0 0 15,0 0 0-15,0 0 0 16,0 0 0-16,0 0 0 16,0 0 0-16,5-20 0 15,-2 6 0-15,5-3 0 16,2-3 0-16,0-3 0 15,1-1 0-15,3-2 0 16,0 5 0-16,-2-1 0 16,1 6 0-16,-3 2 0 15,-10 14 0-15,15-14 0 0,-15 14 0 16,11-1 0-16,-11 1 0 16,0 0 0-16,13 15 0 15,-13-15 0-15,17 23 0 16,-17-23 0-16,15 24-211 15,-15-24-47-15</inkml:trace>
          <inkml:trace contextRef="#ctx0" brushRef="#br0" timeOffset="-22755.9725">4736-1491 1023 0,'0'0'0'16,"0"0"0"-16,0 0 0 16,0 0 0-16,0 0 0 15,5 18 0 1,-5-18 0-16,-6 24 0 0,8-5 0 15,-6 2 0-15,3 4 0 16,2 0 0-16,-2 2 0 16,1-2 0-16,1 0 0 15,-3 0 0-15,-3-6 0 16,3-2 0-16,0-1 0 16,-4-5 0-16,6-11 0 15,-11 17 0-15,-12-19 0 16,23 2 0-16,0 0 0 0,-8-12-203 15,0-5-50 1</inkml:trace>
          <inkml:trace contextRef="#ctx0" brushRef="#br0" timeOffset="-22285.5382">4902-1403 1023 0,'0'0'0'16,"-11"12"0"-16,11-12 0 0,-18 27 0 15,13-8 0-15,-6 3 0 16,6-1 0-16,0-1 0 16,5-2 0-16,-4-1 0 15,4-17 0-15,14 18 0 16,-1-15 0-16,7-3 0 16,-3-3 0-16,7-5 0 15,1-3 0-15,2-5 0 16,-5-4 0-16,4-3 0 15,-8-4 0-15,-6-1 0 16,-5-3 0-16,-4 0 0 16,-6 2 0-16,-3 2 0 15,-2 8 0-15,-12 4 0 0,1 6 0 16,-2 10 0-16,10 7 0 16,-9-5 0-16,7 9 0 15,-6-5-204-15,11 7-44 16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73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8CCA4E5-B51B-452E-972B-C56B486ED701}" emma:medium="tactile" emma:mode="ink">
          <msink:context xmlns:msink="http://schemas.microsoft.com/ink/2010/main" type="writingRegion" rotatedBoundingBox="5355,1290 15929,1245 15933,2148 5359,2194"/>
        </emma:interpretation>
      </emma:emma>
    </inkml:annotationXML>
    <inkml:traceGroup>
      <inkml:annotationXML>
        <emma:emma xmlns:emma="http://www.w3.org/2003/04/emma" version="1.0">
          <emma:interpretation id="{304C807B-B94E-4510-90E2-401B3EA7EB27}" emma:medium="tactile" emma:mode="ink">
            <msink:context xmlns:msink="http://schemas.microsoft.com/ink/2010/main" type="paragraph" rotatedBoundingBox="5355,1290 15929,1245 15933,2148 5359,2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2561AA-6B19-48D1-9F66-E88DED867CFB}" emma:medium="tactile" emma:mode="ink">
              <msink:context xmlns:msink="http://schemas.microsoft.com/ink/2010/main" type="line" rotatedBoundingBox="5355,1290 15929,1245 15933,2148 5359,2194"/>
            </emma:interpretation>
          </emma:emma>
        </inkml:annotationXML>
        <inkml:traceGroup>
          <inkml:annotationXML>
            <emma:emma xmlns:emma="http://www.w3.org/2003/04/emma" version="1.0">
              <emma:interpretation id="{FBAEC1C5-CDE4-460D-B3E2-0E87ECA35FA9}" emma:medium="tactile" emma:mode="ink">
                <msink:context xmlns:msink="http://schemas.microsoft.com/ink/2010/main" type="inkWord" rotatedBoundingBox="5355,1473 6106,1470 6108,1936 5357,1939">
                  <msink:destinationLink direction="to" ref="{A73D54A2-30F9-4B34-B1B6-D72281EB9538}"/>
                </msink:context>
              </emma:interpretation>
              <emma:one-of disjunction-type="recognition" id="oneOf0">
                <emma:interpretation id="interp0" emma:lang="en-US" emma:confidence="0">
                  <emma:literal>~0</emma:literal>
                </emma:interpretation>
                <emma:interpretation id="interp1" emma:lang="en-US" emma:confidence="0">
                  <emma:literal>~o</emma:literal>
                </emma:interpretation>
                <emma:interpretation id="interp2" emma:lang="en-US" emma:confidence="0">
                  <emma:literal>no</emma:literal>
                </emma:interpretation>
                <emma:interpretation id="interp3" emma:lang="en-US" emma:confidence="0">
                  <emma:literal>~O</emma:literal>
                </emma:interpretation>
                <emma:interpretation id="interp4" emma:lang="en-US" emma:confidence="0">
                  <emma:literal>~d</emma:literal>
                </emma:interpretation>
              </emma:one-of>
            </emma:emma>
          </inkml:annotationXML>
          <inkml:trace contextRef="#ctx0" brushRef="#br0">-2 49 35 0,'0'0'57'16,"0"0"19"-16,0 0 7 16,0 0 31-16,0 0 22 15,-8 0 59-15,8 0 11 16,0 0-85-16,0 0-121 15,0 0 0-15,12-5 0 16,-12 5 0-16,9-9 0 16,-9 9 0-16,13-9 0 15,-13 9 0-15,14-8 0 16,-14 8 0-16,16-6 0 16,-16 6 0-16,15 2 0 15,-15-2 0-15,16 6 0 0,-16-6 0 16,13 14 0-16,-8-5 0 15,1-1 0-15,0 1 0 16,-6-9 0-16,10 17 0 16,-10-17 0-16,6 12 0 15,-6-12 0-15,9 7 0 16,-9-7 0-16,13 2 0 16,-4-2 0-16,0-3 0 15,3 0 0-15,2-3 0 16,-1 0 0-16,2-2 0 15,-2-1 0-15,0 0 0 16,-1 0 0-16,-2 0 0 16,-1-1 0-16,-9 10 0 0,11-20 0 15,-3 20 0-15,-8 0 0 16,0 0-75-16,2-10-157 16,-2 10-1-16,0 0-4 15,0 0 2-15,10 6 225 16,-10-6 10-16</inkml:trace>
          <inkml:trace contextRef="#ctx0" brushRef="#br0" timeOffset="1">606-102 492 0,'1'-9'238'0,"-1"9"-3"16,0 0-177-16,0 0-58 15,0 0 0-15,0 0 0 16,-8-1 0-16,8 1 0 16,0 0 0-16,-9 10 0 15,9-10 0-15,-8 19 0 0,3-4 0 16,-1 4 0-16,0 3 0 15,0 5 0-15,0 1 0 16,-1 2 0-16,2 3 0 16,0-1 0-16,2-2 0 15,2-2 0-15,2-3 0 16,1-3 0-16,2-5 0 16,2-3 0-16,1-5 0 15,3-4 0-15,1-5 0 16,2-3 0-16,3-4 0 15,1-5 0-15,1-5 0 16,3-3 0-16,-1-5 0 0,0-3 0 16,-4-4 0-16,-2-3 0 15,-6-2 0-15,-4-2 0 16,-6-2 0-16,-3 2 0 16,-3 4 0-16,-4 4 0 15,0 6 0-15,1 5 0 16,-1 6 0-16,0 8 0 15,0 7 0-15,1 1 0 16,2 13 0-16,-4-7 0 16,6 6 0-16,-6-7-242 15,10 5-9-15,3-12-3 16,0 0 3-16</inkml:trace>
        </inkml:traceGroup>
        <inkml:traceGroup>
          <inkml:annotationXML>
            <emma:emma xmlns:emma="http://www.w3.org/2003/04/emma" version="1.0">
              <emma:interpretation id="{1E72F145-6530-4C9F-8737-70EA9EA61C59}" emma:medium="tactile" emma:mode="ink">
                <msink:context xmlns:msink="http://schemas.microsoft.com/ink/2010/main" type="inkWord" rotatedBoundingBox="6799,1418 7288,1416 7290,1877 6801,1880"/>
              </emma:interpretation>
              <emma:one-of disjunction-type="recognition" id="oneOf1">
                <emma:interpretation id="interp5" emma:lang="en-US" emma:confidence="1">
                  <emma:literal>if</emma:literal>
                </emma:interpretation>
                <emma:interpretation id="interp6" emma:lang="en-US" emma:confidence="0">
                  <emma:literal>'if</emma:literal>
                </emma:interpretation>
                <emma:interpretation id="interp7" emma:lang="en-US" emma:confidence="0">
                  <emma:literal>in</emma:literal>
                </emma:interpretation>
                <emma:interpretation id="interp8" emma:lang="en-US" emma:confidence="0">
                  <emma:literal>'If</emma:literal>
                </emma:interpretation>
                <emma:interpretation id="interp9" emma:lang="en-US" emma:confidence="0">
                  <emma:literal>"if</emma:literal>
                </emma:interpretation>
              </emma:one-of>
            </emma:emma>
          </inkml:annotationXML>
          <inkml:trace contextRef="#ctx0" brushRef="#br0" timeOffset="2">1447 3 503 0,'0'0'232'16,"0"0"4"-16,0 0-184 15,0 0-52-15,0 0 0 16,0 0 0 0,0 0 0-16,0 0 0 0,-3 9 0 15,3-9 0-15,0 0 0 16,-1 14 0-16,1-14 0 15,-2 18 0-15,1-7 0 16,-1 3 0-16,2-1 0 16,0 1 0-16,0 0 0 15,-1 2 0-15,1-2 0 16,0-1 0-16,1-1 0 0,-1-1 0 16,-1 0 0-16,1-2 0 15,0-9 0-15,0 0 0 16,2 9 0-16,-2-9 0 15,0 0-94-15,-5-19-145 16,9 8-2-16,-7-10-3 16,6 2 40-16</inkml:trace>
          <inkml:trace contextRef="#ctx0" brushRef="#br0" timeOffset="3">1464-169 731 0,'0'0'243'16,"0"0"-194"-16,0 0-49 16,0 0 0-1,-13 8 0-15,13-8 0 16,0 0 0-16,0 0 0 0,-1 16 0 16,1-16 0-16,0 0 0 15,0 0 0-15,15-9-212 16,-12-2-35-16,9 9-1 15,-5-10-6-15,7-1 193 16</inkml:trace>
          <inkml:trace contextRef="#ctx0" brushRef="#br0" timeOffset="4">1677 190 582 0,'3'13'227'15,"-3"-13"-13"-15,0 12-214 16,0-12 0-16,0 0 0 15,0 0 0-15,0 0 0 16,11-9 0-16,-11 9 0 16,9-16 0-16,-4 1 0 15,-1-2 0-15,0-3 0 16,-1-7 0-16,2-3 0 0,-3-2 0 16,1-5 0-16,2-3 0 15,-1 0 0-15,2 3 0 16,1 2 0-16,-1 6 0 15,1 5 0-15,1 5 0 16,2 6 0-16,-1 5 0 16,2 3 0-16,-2 2 0 15,1 1 0-15,3 0 0 16,-2 2 0-16,2-2 0 16,-13 2 0-16,21 5 0 15,-21-5 0-15,23 10-65 16,-23-10-176-16,16 17 1 15,-16-17-6-15,6 24 26 0,-5-12 210 16</inkml:trace>
          <inkml:trace contextRef="#ctx0" brushRef="#br0" timeOffset="5">1639 11 885 0,'0'0'138'0,"0"0"-138"16,0 0 0-16,-10 4 0 15,10-4 0 1,0 0 0-16,0 0 0 0,12-7 0 15,0 5 0-15,3-1 0 16,0 0 0-16,5 0 0 16,1 1 0-16,-2 0 0 15,4 2 0-15,-4 0 0 16,-2 0 0-16,-3 1 0 16,2 1 0-16,-3-2 0 15,-13 0 0-15,20-1 0 16,-20 1 0-16,15-9-102 0,-12-4-144 15,6 5-5-15</inkml:trace>
        </inkml:traceGroup>
        <inkml:traceGroup>
          <inkml:annotationXML>
            <emma:emma xmlns:emma="http://www.w3.org/2003/04/emma" version="1.0">
              <emma:interpretation id="{10A97699-184C-4876-9F3C-BB572C10B24F}" emma:medium="tactile" emma:mode="ink">
                <msink:context xmlns:msink="http://schemas.microsoft.com/ink/2010/main" type="inkWord" rotatedBoundingBox="7802,1301 9270,1295 9272,1884 7805,1890"/>
              </emma:interpretation>
              <emma:one-of disjunction-type="recognition" id="oneOf2">
                <emma:interpretation id="interp10" emma:lang="en-US" emma:confidence="1">
                  <emma:literal>dilute</emma:literal>
                </emma:interpretation>
                <emma:interpretation id="interp11" emma:lang="en-US" emma:confidence="0">
                  <emma:literal>dilate</emma:literal>
                </emma:interpretation>
                <emma:interpretation id="interp12" emma:lang="en-US" emma:confidence="0">
                  <emma:literal>Dilute</emma:literal>
                </emma:interpretation>
                <emma:interpretation id="interp13" emma:lang="en-US" emma:confidence="0">
                  <emma:literal>dilnte</emma:literal>
                </emma:interpretation>
                <emma:interpretation id="interp14" emma:lang="en-US" emma:confidence="0">
                  <emma:literal>dilut€</emma:literal>
                </emma:interpretation>
              </emma:one-of>
            </emma:emma>
          </inkml:annotationXML>
          <inkml:trace contextRef="#ctx0" brushRef="#br0" timeOffset="6">2603-40 966 0,'0'0'57'0,"0"0"-57"16,0 0 0-16,-13 2 0 16,13-2 0-16,-10-2 0 15,10 2 0-15,-8-1 0 16,8 1 0-16,-18 3 0 16,18-3 0-16,-18 10 0 15,6-1 0-15,1 2 0 16,-1 5 0-16,-1 0 0 15,-1 3 0-15,2 1 0 16,3 2 0-16,2 0 0 16,4-3 0-16,-2-1 0 0,5-3 0 15,4-4 0-15,-4-11 0 16,14 9 0-16,-4-12 0 16,4-3 0-16,4-7 0 15,1-5 0 1,2-5 0-16,0-4 0 0,1-5 0 15,-4 0 0-15,-3-4 0 16,-2-2 0-16,-4 0 0 16,-2 1 0-16,-6 3 0 15,-1 4 0-15,-1 6 0 16,-1 3 0-16,-2 6 0 16,4 6 0-16,0 9 0 15,0 0 0-15,-9 1 0 0,9-1 0 16,-3 17 0-16,-1-4 0 15,3 3 0-15,-4 5 0 16,5 5 0-16,-3 3 0 16,1 2 0-16,-2 4 0 15,4 3 0-15,0 1 0 16,3 1 0-16,-5 10 0 16,2-18 0-16,9 5 0 15,-6-14-102-15,8 0-140 16,-8-11-3-16</inkml:trace>
          <inkml:trace contextRef="#ctx0" brushRef="#br0" timeOffset="7">2834-9 1023 0,'0'0'0'16,"0"0"0"-16,4 12 0 16,-13 2 0-16,6-6 0 0,1 2 0 15,-5 2 0-15,3 1 0 16,-1 2 0-16,-3-1 0 16,8-14 0-16,-1 24 0 15,1-24 0-15,-1 17-106 16,1-17-133-16,0 0-4 15</inkml:trace>
          <inkml:trace contextRef="#ctx0" brushRef="#br0" timeOffset="8">2835-166 934 0,'-4'-15'89'0,"4"15"-89"15,-5-10 0-15,5 10 0 16,0 0 0-16,-10-4 0 16,10 4 0-16,-14-4 0 15,14 4 0-15,0 0 0 16,0 0-79-16,10-11-166 16,-1 8-2-16,-6-8-4 15,9 7 51-15</inkml:trace>
          <inkml:trace contextRef="#ctx0" brushRef="#br0" timeOffset="9">3044-351 866 0,'0'0'157'0,"-1"-14"-157"16,1 14 0-16,0 0 0 16,0 0 0-16,0 0 0 0,0 0 0 15,0 22 0-15,-1-5 0 16,-2 7 0-16,1 7 0 15,-4 4 0-15,2 3 0 16,1 2 0 0,-4 1 0-16,2 0 0 0,1-1 0 15,0-5 0-15,-1-4 0 16,-1 8 0-16,-4-22 0 16,11 4 0-16,-6-13-92 15,6 1-149-15,-1-9-4 16</inkml:trace>
          <inkml:trace contextRef="#ctx0" brushRef="#br0" timeOffset="10">3233-46 895 0,'-11'-2'128'0,"11"2"-128"15,0 0 0-15,0 8 0 16,0-8 0-16,0 0 0 15,-9 16 0 1,7-6 0-16,1 1 0 0,-1 2 0 16,-5 0 0-16,1 3 0 15,5-3 0-15,-3 0 0 16,1 1 0-16,0-2 0 16,0-3 0-16,3-9 0 15,8 12 0-15,-8-12 0 16,14 0 0-16,-3-2 0 15,5-7 0-15,2-3 0 16,1-1 0-16,-1-4 0 16,-1 0 0-16,1 0 0 0,-1 1 0 15,-5 2 0 1,0 3 0-16,-12 11 0 16,14-10 0-16,-14 10 0 0,3 10 0 15,-3 1 0-15,-1 4 0 16,1 1 0-16,-1 4 0 15,3-1 0-15,0-1 0 16,2-1 0-16,5 2 0 16,-9-19 0-16,14 12 0 15,-14-12-212-15,19-10-31 16</inkml:trace>
          <inkml:trace contextRef="#ctx0" brushRef="#br0" timeOffset="11">3539-99 1023 0,'0'0'0'15,"0"0"0"-15,11-5 0 0,2 5 0 16,-1 0 0-16,2 0 0 16,1-2 0-16,-15 2 0 15,25-6 0-15,-11-5 0 16,5 8-113-16,-9-8-132 16</inkml:trace>
          <inkml:trace contextRef="#ctx0" brushRef="#br0" timeOffset="12">3626-256 1023 0,'11'-5'0'16,"-11"5"0"-16,0 0 0 15,0 0 0-15,0 0 0 16,-8 17 0-16,4-1 0 15,1 1 0-15,2 6 0 16,-4 2 0-16,4 4 0 16,1 1 0-16,-1 2 0 15,1-1 0-15,0-2 0 16,10 4 0-16,-15-14 0 16,9 2 0-16,-4-21-129 0,-7 17-113 15</inkml:trace>
          <inkml:trace contextRef="#ctx0" brushRef="#br0" timeOffset="13">3833-98 1023 0,'0'0'0'16,"0"0"0"-16,4-10 0 16,5 7 0-16,-1-3 0 15,-8 6 0-15,14-12 0 16,-14 12 0-16,16-14 0 16,-16 14 0-16,13-15 0 15,-13 15 0-15,7-13 0 16,-7 13 0-16,-6-14 0 15,-4 9 0-15,10 5 0 0,-21-3 0 16,10 6 0 0,-5 3 0-16,-1 5 0 15,1 2 0-15,0 4 0 16,5 1 0-16,0 2 0 0,1-1 0 16,0 2 0-16,7 0 0 15,4-2 0-15,1 1 0 16,4-1 0-16,4 0 0 15,-2-2 0-15,7-1 0 16,-3 10 0-16,-3-19 0 16,6 2 0-16,-15-9-137 15,20-4-111-15</inkml:trace>
        </inkml:traceGroup>
        <inkml:traceGroup>
          <inkml:annotationXML>
            <emma:emma xmlns:emma="http://www.w3.org/2003/04/emma" version="1.0">
              <emma:interpretation id="{A45E7CD1-1DBD-46BD-9D80-28B1A15CC8E7}" emma:medium="tactile" emma:mode="ink">
                <msink:context xmlns:msink="http://schemas.microsoft.com/ink/2010/main" type="inkWord" rotatedBoundingBox="9758,1331 10366,1329 10369,1952 9760,1954"/>
              </emma:interpretation>
              <emma:one-of disjunction-type="recognition" id="oneOf3">
                <emma:interpretation id="interp15" emma:lang="en-US" emma:confidence="0">
                  <emma:literal>A,</emma:literal>
                </emma:interpretation>
                <emma:interpretation id="interp16" emma:lang="en-US" emma:confidence="0">
                  <emma:literal>A.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a,</emma:literal>
                </emma:interpretation>
                <emma:interpretation id="interp19" emma:lang="en-US" emma:confidence="0">
                  <emma:literal>a.</emma:literal>
                </emma:interpretation>
              </emma:one-of>
            </emma:emma>
          </inkml:annotationXML>
          <inkml:trace contextRef="#ctx0" brushRef="#br0" timeOffset="14">4396 84 1023 0,'0'0'0'0,"0"0"0"16,0 0 0-16,-3 9 0 15,3-9 0-15,0 0 0 16,6-13 0-16,-2 3 0 16,2-3 0-16,2-3 0 15,-1-3 0-15,2-3 0 16,2-2 0-16,-1-5 0 0,2-3 0 15,0-1 0-15,2-3 0 16,0 0 0-16,-1 1 0 16,2 4 0-16,-2 3 0 15,-3 7 0-15,0 5 0 16,-3 6 0-16,-7 10 0 16,9-2 0-16,-9 2 0 15,3 12 0-15,-1-4 0 16,-1 3 0-16,2 1 0 15,0-1 0-15,1 3 0 16,-1-1 0-16,0 2 0 16,1 2 0-16,0 1 0 15,0 3 0-15,-1 1 0 0,1 2 0 16,-1 0 0-16,-1 1 0 16,2 0 0-16,0 0 0 15,0 0 0 1,-1-1 0-16,-1-3 0 0,-2-2 0 15,5 8 0-15,-5-17 0 16,3 4 0-16,-3-14-138 16,0 0-102-16,0 0-2 15</inkml:trace>
          <inkml:trace contextRef="#ctx0" brushRef="#br0" timeOffset="15">4459-23 1023 0,'0'0'0'16,"7"-10"0"-16,-7 10 0 16,11-10 0-16,-11 10 0 15,17-4 0-15,-4 1 0 16,1 1 0-16,2 2 0 0,0-1 0 15,0 1 0-15,-16 0 0 16,23 0 0-16,-14-5 0 16,7 6-154-16,-11-10-94 15</inkml:trace>
          <inkml:trace contextRef="#ctx0" brushRef="#br0" timeOffset="16">4982 182 1023 0,'0'0'0'16,"0"0"0"-16,4-10 0 16,-4 10 0-16,0 0 0 0,0 0 0 15,0 0 0-15,3 10 0 16,-3-10 0-16,3 11 0 16,-3-11 0-16,4 16 0 15,-2-5 0-15,-1 1 0 16,0-2 0-16,-2 2 0 15,1-2 0-15,-1 0 0 16,1-10 0-16,4 14 0 16,-4-14 0-16,0 0-80 0,-9-5-160 15,9 5-2 1</inkml:trace>
        </inkml:traceGroup>
        <inkml:traceGroup>
          <inkml:annotationXML>
            <emma:emma xmlns:emma="http://www.w3.org/2003/04/emma" version="1.0">
              <emma:interpretation id="{E122E26C-A50B-44EC-9085-4DCE52E30854}" emma:medium="tactile" emma:mode="ink">
                <msink:context xmlns:msink="http://schemas.microsoft.com/ink/2010/main" type="inkWord" rotatedBoundingBox="10731,1408 11265,1405 11267,1851 10733,1853"/>
              </emma:interpretation>
              <emma:one-of disjunction-type="recognition" id="oneOf4">
                <emma:interpretation id="interp20" emma:lang="en-US" emma:confidence="0">
                  <emma:literal>i.e.</emma:literal>
                </emma:interpretation>
                <emma:interpretation id="interp21" emma:lang="en-US" emma:confidence="0">
                  <emma:literal>is</emma:literal>
                </emma:interpretation>
                <emma:interpretation id="interp22" emma:lang="en-US" emma:confidence="0">
                  <emma:literal>in</emma:literal>
                </emma:interpretation>
                <emma:interpretation id="interp23" emma:lang="en-US" emma:confidence="0">
                  <emma:literal>i.</emma:literal>
                </emma:interpretation>
                <emma:interpretation id="interp24" emma:lang="en-US" emma:confidence="0">
                  <emma:literal>ice</emma:literal>
                </emma:interpretation>
              </emma:one-of>
            </emma:emma>
          </inkml:annotationXML>
          <inkml:trace contextRef="#ctx0" brushRef="#br0" timeOffset="17">5371-128 1023 0,'0'0'0'16,"0"0"0"-16,0 0 0 15,0 0 0-15,0 0 0 16,0 0 0-16,0 0 0 16,0 0 0-16,0 0 0 0,0 0 0 15,-2 14 0-15,2-14 0 16,1 17 0-16,-2-5 0 15,2 3 0-15,-1 0 0 16,-1-1 0-16,1 1 0 16,0-1 0-16,-1-2 0 15,-1-1 0-15,2-11 0 16,0 0 0-16,0 0 0 16,0 0-121-16,0 0-119 15,0 0-3-15</inkml:trace>
          <inkml:trace contextRef="#ctx0" brushRef="#br0" timeOffset="18">5410-256 1023 0,'0'0'0'16,"0"0"0"-16,0 0 0 16,0 0 0-16,0 0 0 15,0 0 0-15,0 0 0 16,0 0 0-16,0 0 0 16,0 0 0-16,10 9-142 0,-10-9-101 15</inkml:trace>
          <inkml:trace contextRef="#ctx0" brushRef="#br0" timeOffset="19">5550 145 1023 0,'5'11'0'0,"-5"-11"0"15,0 0 0-15,-1 9 0 0,1-9 0 16,0 0 0-16,8 10 0 16,-1 4 0-16,-7-14 0 15,18 0 0-15,-18 0-173 16,19-10-74-16</inkml:trace>
          <inkml:trace contextRef="#ctx0" brushRef="#br0" timeOffset="20">5625-73 1023 0,'0'0'0'0,"0"0"0"0,13-1 0 15,-3 3 0-15,-1-1 0 16,2-1 0-16,0-2 0 15,1-1 0-15,0-2 0 16,1-1 0-16,-3-1 0 16,0-2 0-16,-2-1 0 15,-1 0 0-15,-4-1 0 16,-2 0 0-16,-3 1 0 0,-3 0 0 16,5 10 0-1,-16-15 0-15,5 14 0 16,-1 3 0-16,-4 2 0 15,1 5 0-15,-2 2 0 16,0 2 0-16,1 1 0 0,1 3 0 16,1 0 0-16,3-2 0 15,4 3 0-15,2-2 0 16,4-1 0-16,6 1 0 16,1-2 0-16,4 0 0 15,3-5 0-15,-13-9 0 16,24 17 0-16,-10-17 0 15,7 5-169-15,-9-11-78 16</inkml:trace>
          <inkml:trace contextRef="#ctx0" brushRef="#br0" timeOffset="21">5900 127 1023 0,'0'0'0'0,"0"0"0"16,-9-4 0-16,9 4 0 16,0 0 0-16,-2 14 0 15,2-14 0-15,0 0 0 16,0 0-150-16,0 0-102 16,-4-18-4-16</inkml:trace>
        </inkml:traceGroup>
        <inkml:traceGroup>
          <inkml:annotationXML>
            <emma:emma xmlns:emma="http://www.w3.org/2003/04/emma" version="1.0">
              <emma:interpretation id="{F25AEFD6-3A2A-410B-A6A0-7A2C0EEC7E5F}" emma:medium="tactile" emma:mode="ink">
                <msink:context xmlns:msink="http://schemas.microsoft.com/ink/2010/main" type="inkWord" rotatedBoundingBox="11986,1262 13752,1254 13756,2157 11990,2165"/>
              </emma:interpretation>
              <emma:one-of disjunction-type="recognition" id="oneOf5">
                <emma:interpretation id="interp25" emma:lang="en-US" emma:confidence="1">
                  <emma:literal>Yano</emma:literal>
                </emma:interpretation>
                <emma:interpretation id="interp26" emma:lang="en-US" emma:confidence="0">
                  <emma:literal>Yao</emma:literal>
                </emma:interpretation>
                <emma:interpretation id="interp27" emma:lang="en-US" emma:confidence="0">
                  <emma:literal>Yard</emma:literal>
                </emma:interpretation>
                <emma:interpretation id="interp28" emma:lang="en-US" emma:confidence="0">
                  <emma:literal>Faso</emma:literal>
                </emma:interpretation>
                <emma:interpretation id="interp29" emma:lang="en-US" emma:confidence="0">
                  <emma:literal>Yasue</emma:literal>
                </emma:interpretation>
              </emma:one-of>
            </emma:emma>
          </inkml:annotationXML>
          <inkml:trace contextRef="#ctx0" brushRef="#br0" timeOffset="22">6620-203 1023 0,'0'0'0'15,"0"0"0"-15,0 0 0 0,0 0 0 16,0 0 0-16,0 0 0 16,4 8 0-1,-3 1 0-15,1 3 0 0,1 1 0 16,0 3 0-16,2 1 0 15,0 2 0-15,2-2 0 16,1 0 0-16,1-6 0 16,1-1 0-16,1-5 0 15,0-4 0-15,2-4 0 16,0-3 0-16,-1-5 0 16,2-4 0-16,-1-3 0 15,-2-3 0-15,1-1 0 0,-2-2 0 16,-2-1 0-16,0 2 0 15,-1 4 0 1,-2 2 0-16,-2 5 0 16,-3 12 0-16,5-11 0 15,-5 11 0-15,4 11 0 0,-2 1 0 16,0 7 0-16,2 5 0 16,0 3 0-16,2 6 0 15,1 4 0-15,-1 3 0 16,2 3 0-16,0 0 0 15,0-1 0-15,-2 0 0 16,-2-1 0-16,-2-6 0 16,-3-4 0-16,-3-3 0 15,-3-4 0-15,-6-6 0 16,-2-4 0-16,-3-5 0 16,-1-3 0-16,-2-3 0 15,2-2 0-15,1-4 0 0,3-2 0 16,2-2 0-16,6-4 0 15,7 11 0-15,-7-19 0 16,17 9 0-16,-6-10-193 16,10 10-55-16</inkml:trace>
          <inkml:trace contextRef="#ctx0" brushRef="#br0" timeOffset="23">7000 495 1023 0,'5'-9'0'15,"-5"9"0"-15,0 0 0 16,12-13 0-16,-5 0 0 15,0-2 0-15,2-4 0 16,3-2 0-16,0-2 0 16,0-3 0-16,3 0 0 0,-4 1 0 15,2 3 0-15,-3 2 0 16,-1 3 0-16,-3 6 0 16,0 3 0-1,-6 8 0-15,0 0 0 0,11-4 0 16,-11 4 0-16,0 0 0 15,8 11 0-15,-8-11 0 16,5 18 0-16,-2-6 0 16,0 3 0-16,1 1 0 15,-1 5 0-15,0 0 0 16,0 2 0-16,0 1 0 16,-2-3 0-16,0 0 0 15,0-1 0-15,-1-5 0 16,-1-1 0-16,-2 1 0 15,3-15 0-15,-6 9 0 16,6-9-133-16,-9-6-115 16,0-5 3-16</inkml:trace>
          <inkml:trace contextRef="#ctx0" brushRef="#br0" timeOffset="24">7049 395 1023 0,'0'0'0'0,"0"0"0"16,0 0 0-16,18-1 0 15,-5-3 0-15,4 1 0 0,0 0 0 16,1 3 0-16,7 2 0 15,-13-7 0-15,9 6-10 16,-12-9-236-16,5 7-5 16</inkml:trace>
          <inkml:trace contextRef="#ctx0" brushRef="#br0" timeOffset="25">7313-122 1023 0,'0'0'0'0,"-11"-2"0"15,11 2 0-15,0 0 0 16,0 0 0-16,-2-9 0 15,2 9 0-15,0 0 0 16,0 0 0-16,10-6 0 0,-10 6 0 16,12-1 0-1,-12 1 0-15,19 0 0 16,-6 0 0-16,1 0 0 16,3 1 0-16,1-1 0 0,5 0 0 15,-1-1 0-15,1 1 0 16,0-1 0-16,0-1 0 15,-2 1 0-15,1 0 0 16,-2-1 0-16,-2-1 0 16,-2 1 0-16,0 0 0 15,-1 0 0-15,0-1 0 16,-2 1 0-16,0-2 0 0,1 2 0 16,-3-2 0-1,1 3 0-15,-2-3 0 16,-2 3 0-16,-8 1 0 15,15-2 0-15,-15 2 0 0,10-1 0 16,-10 1 0-16,8-2 0 16,-8 2 0-16,9-2 0 15,-9 2 0-15,9-1 0 16,-9 1 0-16,9-3 0 16,-9 3 0-16,0 0 0 15,0 0 0-15,0 0 0 16,0 0 0-16,0 0 0 15,0 0 0-15,-4-8 0 16,4 8 0-16,-14-7 0 16,4 3 0-16,-1-1 0 15,-4-1 0-15,0-1 0 16,-3 1 0-16,1-2 0 0,-2 0 0 16,2 2 0-16,1 1 0 15,3-1 0-15,1 2 0 16,12 4 0-16,-14-5 0 15,14 5 0-15,0 0 0 16,0 0 0-16,0 0 0 16,14 3 0-16,-2-2 0 15,1 1 0-15,4 1 0 16,0 0 0-16,2 0 0 16,0-1 0-16,1 1 0 15,0 0 0-15,-2 0 0 16,0 0 0-16,-4 1 0 15,0-1 0-15,-2 3 0 0,-4-1 0 16,-8-5 0-16,12 10 0 16,-12-10 0-16,3 16 0 15,-4-6 0-15,-3-1 0 16,1 3 0-16,-3-1 0 16,-1 1 0-16,-2-1 0 15,0-3 0-15,-3 2 0 16,2-3 0-16,-1 1 0 15,-2-2 0-15,1 1 0 16,-1-1 0-16,2 0 0 16,0 0 0-16,1-1 0 15,1 0 0-15,9-5 0 16,-12 6 0-16,12-6 0 0,0 0 0 16,0 0 0-16,0 0 0 15,0 0 0 1,-4 9 0-16,4-9 0 15,0 0 0-15,10 11 0 0,-10-11 0 16,0 0 0-16,-1-10-228 16,1 10-27-16</inkml:trace>
          <inkml:trace contextRef="#ctx0" brushRef="#br0" timeOffset="26">8208-294 1023 0,'-5'-15'0'15,"5"15"0"-15,0 0 0 16,0 0 0-16,-10-5 0 16,10 5 0-16,-12 10 0 15,4-1 0-15,1 1 0 16,-1 4 0-16,0 1 0 0,0 5 0 15,2 1 0-15,-1 3 0 16,0 2 0-16,2 0 0 16,1-1 0-1,2-1 0-15,2-2 0 0,2-2 0 16,3-5 0-16,4-3 0 16,1-3 0-16,4-6 0 15,4-3 0-15,2-3 0 16,2-3 0-16,3-4 0 15,-1-2 0-15,0-2 0 16,-1-4 0-16,0-1 0 16,-4-2 0-16,-3-2 0 15,-5-6 0-15,-4-2 0 0,-4-3 0 16,-6-3 0-16,-3 2 0 16,-6 2 0-16,-4 5 0 15,-3 4 0-15,-5 7 0 16,-1 11 0-16,-1 6 0 15,0 8 0-15,1 3 0 16,1 4 0-16,8 5 0 16,-5-13 0-16,15 5 0 15,6-12-190-15,-2-12-71 16</inkml:trace>
        </inkml:traceGroup>
        <inkml:traceGroup>
          <inkml:annotationXML>
            <emma:emma xmlns:emma="http://www.w3.org/2003/04/emma" version="1.0">
              <emma:interpretation id="{B9968F31-FEB4-49C2-B925-04A137145DCB}" emma:medium="tactile" emma:mode="ink">
                <msink:context xmlns:msink="http://schemas.microsoft.com/ink/2010/main" type="inkWord" rotatedBoundingBox="15125,1369 15929,1366 15932,2009 15128,2012"/>
              </emma:interpretation>
              <emma:one-of disjunction-type="recognition" id="oneOf6">
                <emma:interpretation id="interp30" emma:lang="en-US" emma:confidence="1">
                  <emma:literal>or</emma:literal>
                </emma:interpretation>
                <emma:interpretation id="interp31" emma:lang="en-US" emma:confidence="0">
                  <emma:literal>o_r</emma:literal>
                </emma:interpretation>
                <emma:interpretation id="interp32" emma:lang="en-US" emma:confidence="0">
                  <emma:literal>o.r</emma:literal>
                </emma:interpretation>
                <emma:interpretation id="interp33" emma:lang="en-US" emma:confidence="0">
                  <emma:literal>on</emma:literal>
                </emma:interpretation>
                <emma:interpretation id="interp34" emma:lang="en-US" emma:confidence="0">
                  <emma:literal>er</emma:literal>
                </emma:interpretation>
              </emma:one-of>
            </emma:emma>
          </inkml:annotationXML>
          <inkml:trace contextRef="#ctx0" brushRef="#br0" timeOffset="70491.0489">9983-89 213 0,'0'0'113'0,"0"0"20"16,0 0 8-16,0 0 5 16,0 0-5-16,0 0-5 0,0 0-136 15,0 0 0-15,0 0 0 16,0 0 0-16,-20-20 0 16,20 20 0-16,0 0 0 15,0 0 0-15,-22-9 0 16,22 9 0-16,-17-2 0 15,17 2 0-15,-23 2 0 16,23-2 0-16,-22 6 0 16,22-6 0-16,-17 9 0 15,17-9 0-15,0 0 0 16,-15 20 0-16,15-20 0 16,-7 18 0-16,7-18 0 15,2 24 0-15,-2-24 0 0,0 24 0 16,0-24 0-16,7 23 0 15,-7-23 0 1,0 0 0-16,26 20 0 16,-26-20 0-16,24 6 0 0,-6-4 0 15,-18-2 0-15,29-4 0 16,-10 2 0-16,-3-2 0 16,-16 4 0-16,26-9 0 15,-26 9 0-15,22-16 0 16,-22 16 0-16,14-20 0 15,-14 20 0-15,4-29 0 16,-4 9 0-16,-5-1 0 16,-3 1 0-16,1 4 0 0,-4 0 0 15,11 16 0 1,-22-24 0-16,-4 2 0 16,26 22 0-16,0 0 0 15,0 0-176-15,0 0-60 0,0 0 2 16</inkml:trace>
          <inkml:trace contextRef="#ctx0" brushRef="#br0" timeOffset="71927.0655">9761 329 635 0,'0'0'217'0,"0"0"-46"15,0 0-171-15,17 4 0 16,-17-4 0-16,22-7 0 15,-2 10 0-15,-20-3 0 0,44-11 0 16,-17 8 0 0,10-1 0-16,0 0 0 15,3 3 0-15,2-1 0 16,0 2 0-16,2 0 0 0,-4 0 0 16,1 0 0-16,-5 3 0 15,-3-1 0-15,-2 0 0 16,-7 2 0-16,0-1 0 15,-9 23 0-15,-15-26 0 16,18 2 0-16,-18-2-130 16,0 0-114-16,-9-24-4 15</inkml:trace>
          <inkml:trace contextRef="#ctx0" brushRef="#br0" timeOffset="71166.9763">10283-207 556 0,'0'0'181'0,"0"0"7"0,0 0-90 16,0 0-98-1,0 0 0-15,-2 25 0 16,2-25 0-16,2 22 0 16,-2-22 0-16,2 33 0 0,-6-17 0 15,4 6 0-15,-1 2 0 16,-1-6 0-16,2 8 0 15,-4-6 0-15,2 0 0 16,-1-2 0-16,3-18 0 16,-4 29 0-16,4-29 0 15,0 17 0-15,0-17 0 16,0 0 0-16,0 0 0 16,0 0 0-16,0 0 0 15,0 0 0-15,4-27 0 16,-3 8 0-16,5-4 0 15,-1-3 0-15,1-7 0 16,3-2 0-16,4-3 0 0,1 2 0 16,-3 3 0-16,4 2 0 15,-2 5 0-15,2 4 0 16,-1 6 0-16,-14 16 0 16,29-15 0-16,-29 15 0 15,24 0 0-15,-24 0 0 16,28 6 0-16,-28-6 0 15,36 0 0-15,-36 0 0 16,28 18-104-16,-28-18-137 16,27 22-1-16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5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B14500D6-2AD8-4901-9C7E-865C8AB642AC}" emma:medium="tactile" emma:mode="ink">
          <msink:context xmlns:msink="http://schemas.microsoft.com/ink/2010/main" type="writingRegion" rotatedBoundingBox="822,3378 8190,3106 8225,4045 857,4317"/>
        </emma:interpretation>
      </emma:emma>
    </inkml:annotationXML>
    <inkml:traceGroup>
      <inkml:annotationXML>
        <emma:emma xmlns:emma="http://www.w3.org/2003/04/emma" version="1.0">
          <emma:interpretation id="{F45BE643-0755-45D3-8F7E-DEE80730163A}" emma:medium="tactile" emma:mode="ink">
            <msink:context xmlns:msink="http://schemas.microsoft.com/ink/2010/main" type="paragraph" rotatedBoundingBox="822,3378 8190,3106 8225,4045 857,4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9DAD0B-8E7C-49E2-B4FE-5E54D36FF183}" emma:medium="tactile" emma:mode="ink">
              <msink:context xmlns:msink="http://schemas.microsoft.com/ink/2010/main" type="line" rotatedBoundingBox="822,3378 8190,3106 8225,4045 857,4317"/>
            </emma:interpretation>
          </emma:emma>
        </inkml:annotationXML>
        <inkml:traceGroup>
          <inkml:annotationXML>
            <emma:emma xmlns:emma="http://www.w3.org/2003/04/emma" version="1.0">
              <emma:interpretation id="{7539E842-979E-4877-8F29-C90639A4B82D}" emma:medium="tactile" emma:mode="ink">
                <msink:context xmlns:msink="http://schemas.microsoft.com/ink/2010/main" type="inkWord" rotatedBoundingBox="3232,3289 4635,3238 4669,4176 3266,4228">
                  <msink:destinationLink direction="from" ref="{A73D54A2-30F9-4B34-B1B6-D72281EB9538}"/>
                </msink:context>
              </emma:interpretation>
              <emma:one-of disjunction-type="recognition" id="oneOf0">
                <emma:interpretation id="interp0" emma:lang="en-US" emma:confidence="0">
                  <emma:literal>NAT-YAN-DC</emma:literal>
                </emma:interpretation>
                <emma:interpretation id="interp1" emma:lang="en-US" emma:confidence="0">
                  <emma:literal>NA = YAN-DC</emma:literal>
                </emma:interpretation>
                <emma:interpretation id="interp2" emma:lang="en-US" emma:confidence="0">
                  <emma:literal>NA = TAN-DC</emma:literal>
                </emma:interpretation>
                <emma:interpretation id="interp3" emma:lang="en-US" emma:confidence="0">
                  <emma:literal>NAT-PAN-DC</emma:literal>
                </emma:interpretation>
                <emma:interpretation id="interp4" emma:lang="en-US" emma:confidence="0">
                  <emma:literal>NA = PAN-DC</emma:literal>
                </emma:interpretation>
              </emma:one-of>
            </emma:emma>
          </inkml:annotationXML>
          <inkml:trace contextRef="#ctx0" brushRef="#br0">2178 864 1023 0,'-15'-5'0'0,"15"5"0"16,-2-15 0-16,4 2 0 16,3-1 0-16,4-5 0 15,-1-5 0 1,4-1 0-16,0-4 0 0,1-1 0 15,-1-1 0-15,4 1 0 16,-2 3 0-16,-2-1 0 16,-3 7 0-16,2 5 0 15,-1 3 0-15,-10 13 0 16,15-13 0-16,-15 13 0 16,0 0 0-16,0 0 0 15,14 10 0-15,-14-10 0 0,3 18 0 16,-2-4 0-16,-1 1 0 15,6 1 0-15,-3 2 0 16,-1 0 0-16,2-2 0 16,1 2 0-16,-2-1 0 15,1-1 0-15,1 0 0 16,-4-1 0-16,-2 20 0 16,1-35 0-16,6 21 0 15,-6-21-207-15,-2 13-38 16</inkml:trace>
          <inkml:trace contextRef="#ctx0" brushRef="#br0" timeOffset="1">2205 722 1023 0,'0'0'0'16,"0"0"0"-16,0 0 0 16,5-12 0-16,10 5 0 15,4 1 0-15,4-1 0 16,-1-1 0-16,0 1 0 16,2 17 0-16,-4-20 0 15,5 10 0-15,-13-9-116 16,11 12-123-16,-23-3-5 15</inkml:trace>
          <inkml:trace contextRef="#ctx0" brushRef="#br0" timeOffset="3">2865 47 1023 0,'0'0'0'0,"0"0"0"0,4-15 0 15,-3 26 0-15,0 3 0 16,0 2 0-16,-2 4 0 15,0 3 0-15,-2 5 0 16,1 1 0-16,-2 2 0 16,-1 0 0-16,1 1 0 15,2 3 0-15,-1-1 0 16,0 0 0-16,0-1 0 16,1-4 0-16,0 0 0 0,1-3 0 15,0-3 0-15,-3-6 0 16,4-3 0-1,0-14 0-15,0 13 0 16,-29-15 0-16,29 2 0 0,0 0 0 16,10-15-180-16,-11-4-61 15</inkml:trace>
          <inkml:trace contextRef="#ctx0" brushRef="#br0" timeOffset="4">2852 91 1023 0,'0'0'0'0,"0"0"0"16,0 0 0-16,0 0 0 15,0 0 0-15,0 0 0 16,8-12 0-16,-8 12 0 16,0 0 0-16,0 0 0 15,0 0 0-15,0 0 0 16,0 0 0-16,0 0 0 16,10 18 0-16,-10-18 0 15,5 16 0-15,1-4 0 16,0 3 0-16,-1 2 0 15,4 2 0-15,1 3 0 16,0 0 0-16,2 3 0 0,0-2 0 16,-2 0 0-16,2 2 0 15,0-2 0-15,1 0 0 16,-3-2 0-16,2-1 0 16,-3-3 0-16,0-1 0 15,1-2 0-15,-10-14 0 16,11 15 0-16,-11-15 0 15,0 0 0-15,11 2 0 16,-11-2 0-16,0 0 0 16,10-16 0-16,-10 16 0 15,6-20 0-15,-3 8 0 16,-1-2 0-16,1-3 0 16,-2-2 0-16,-2-2 0 0,3-3 0 15,0-4 0-15,-1-2 0 16,0-4 0-16,0 0 0 15,1-4 0-15,3 0 0 16,-2-1 0-16,2 4 0 16,-1 4 0-16,4 4 0 15,-1 3 0-15,-1 6 0 16,-1 3 0-16,-5 15 0 16,14-20 0-16,-14 20 0 15,11-15 0-15,-11 15 0 16,9-11 0-16,-9 11 0 15,0 0 0-15,0 0 0 0,0 0 0 16,0 0 0-16,0 0 0 16,0 0 0-16,0 0 0 15,-5 16 0-15,5-16-170 16,-15 9-80-16</inkml:trace>
          <inkml:trace contextRef="#ctx0" brushRef="#br0" timeOffset="7">1777 99 1023 0,'0'0'0'15,"0"0"0"-15,8 9 0 0,-8-9 0 16,1 11 0 0,-1-1 0-16,1-1 0 15,-1 4 0-15,3-1 0 16,-1 2 0-16,3 0 0 0,-2-1 0 15,3 0 0-15,0-3 0 16,-6-10 0-16,16 9 0 16,-16-9 0-16,20-1 0 15,-10-5 0-15,4-2 0 16,-1-6 0-16,2 0 0 16,0-3 0-16,0-1 0 15,-1-2 0-15,-2-3 0 16,-1 1 0-16,-3 1 0 15,-3 1 0-15,-2 2 0 16,-2 3 0-16,-1 2 0 16,-2 3 0-16,2 10 0 15,-3-11 0-15,3 11 0 0,0 0 0 16,0 0 0-16,0 0 0 16,0 0 0-16,0 0 0 15,2 11 0-15,-2-11 0 16,5 14 0-16,-2-3 0 15,2 0 0-15,-1 5 0 16,0 2 0-16,1 3 0 16,1 4 0-16,0 3 0 15,1 4 0-15,-1 2 0 16,0 2 0-16,-2-1 0 16,2 1 0-16,-4-2 0 15,-1 0 0-15,-1-4 0 16,-4-5 0-16,-1-3 0 0,-1-3 0 15,-1-3 0-15,-3-5 0 16,-1-1 0-16,-1-2 0 16,-1-3 0-16,0-3 0 15,-1-1 0-15,1-2 0 16,1-1 0-16,2-2 0 16,0-3 0-16,10 7 0 15,-13-16 0-15,13 16 0 16,0 0 0-16,-16-14 0 15,16 14 0-15,-6-10-207 16,6 10-43-16</inkml:trace>
          <inkml:trace contextRef="#ctx0" brushRef="#br0" timeOffset="-12">-612 56 643 0,'0'0'152'0,"-1"-15"11"0,1 15-98 16,0 0-65-16,0 0 0 16,3 11 0-16,-3-11 0 15,3 24 0-15,-4-9 0 16,6 12 0-16,-5-2 0 15,3 10 0-15,-5 2 0 16,4 5 0-16,-4 2 0 16,1 2 0-16,0-2 0 15,0 0 0-15,-2-5 0 16,2-5 0-16,-2-5 0 16,2-5 0-16,-1-8 0 15,2-4 0-15,0-12 0 0,-2 13 0 16,2-13 0-16,0 0 0 15,0 0 0-15,3-25 0 16,3 13-203 0,-10-11-46-16</inkml:trace>
          <inkml:trace contextRef="#ctx0" brushRef="#br0" timeOffset="-11">-603 107 971 0,'0'0'52'16,"3"-11"-52"-16,-3 11 0 15,0 0 0-15,-2-12 0 16,2 12 0-16,0 0 0 16,0 0 0-16,0 0 0 15,0 0 0-15,0 0 0 0,0 0 0 16,0 0 0-1,0 0 0-15,0 0 0 16,0 0 0-16,14 17 0 16,-6-5 0-16,-1 3 0 0,3 5 0 15,2 2 0-15,2 6 0 16,0 1 0-16,2 6 0 16,-1 2 0-16,0 3 0 15,0 0 0-15,-1-1 0 16,-1-2 0-16,-3-4 0 15,2-1 0-15,-6-8 0 16,1-5 0-16,-2-4 0 16,0-4 0-16,-5-11 0 15,0 0 0-15,0 0 0 16,15-5 0-16,-9-9 0 16,1-5 0-16,-1-6 0 15,3-9 0-15,1-2 0 0,-2-6 0 16,2 0 0-16,-2-2 0 15,-1 2 0-15,0 3 0 16,0 3 0-16,-3 9 0 16,1 2 0-16,-2 6 0 15,0 6 0-15,-3 13 0 16,2-18 0-16,-2 18 0 16,0 0 0-16,0 0 0 15,0 0 0-15,0 0 0 16,0 0 0-16,13 7 0 15,-13-7 0-15,12 12 0 16,-12-12-186-16,13 16-66 16</inkml:trace>
          <inkml:trace contextRef="#ctx0" brushRef="#br0" timeOffset="-4">-221 784 1023 0,'0'0'0'0,"-7"20"0"16,6-7 0-16,1-13 0 15,0-12 0-15,5 0 0 16,0-3 0-16,1-5 0 0,2-3 0 16,2-5 0-16,0-2 0 15,1 1 0 1,0-1 0-16,-5 2 0 16,2 5 0-16,-1 3 0 0,0 5 0 15,-4 4 0-15,-3 11 0 16,0 0 0-16,0 0 0 15,12-4 0-15,-12 4 0 16,2 16 0-16,2-3 0 16,-2 3 0-16,3 2 0 15,-1 2 0-15,1 3 0 16,1 2 0-16,-1-2 0 16,3 1 0-16,-2-1 0 0,-1 0 0 15,-1 3 0-15,4-1 0 16,-13-12 0-1,9 6 0-15,-4-19-227 16,-12 20-21-16</inkml:trace>
          <inkml:trace contextRef="#ctx0" brushRef="#br0" timeOffset="-3">-224 761 1023 0,'4'-12'0'16,"-4"12"0"-16,15-8 0 15,-2 3 0-15,5-3 0 16,2 2 0-16,4-1 0 16,0 2 0-16,34 5 0 0,-37-10 0 15,9 11 0-15,-14-11-191 16,8 9-55-16</inkml:trace>
          <inkml:trace contextRef="#ctx0" brushRef="#br0" timeOffset="-2">571 314 1023 0,'0'0'0'0,"20"-19"0"16,-4 2 0-16,3 12 0 15,1-1 0-15,0-1 0 16,4 1 0-16,-1-2 0 16,0 2 0-16,-1 0 0 15,1 2 0-15,-6-1 0 16,-1 2 0-16,-3 1 0 16,-13 2 0-16,17 1 0 15,2 5 0-15,-19-6 0 16,0 0 0-16,0 0-191 15,-4 12-47-15</inkml:trace>
          <inkml:trace contextRef="#ctx0" brushRef="#br0" timeOffset="-1">647 431 1023 0,'0'0'0'0,"22"-6"0"0,-4 2 0 16,-2 3 0-16,-1-4 0 16,-1 3 0-1,0-1 0-15,2-1 0 16,-1 2 0-16,-4-1 0 0,2 2 0 16,-2-20 0-16,1 26 0 15,-12-5 0-15,0 0-176 16,0 0-64-16</inkml:trace>
          <inkml:trace contextRef="#ctx0" brushRef="#br0" timeOffset="6">5385 91 1023 0,'0'0'0'16,"0"0"0"-16,0 0 0 15,11-9 0-15,-11 9 0 16,0 0 0-16,0 0 0 16,0 0 0-16,0 0 0 15,0 0 0-15,-7 20 0 16,4-6 0-16,-2 3 0 15,2 5 0-15,-1 3 0 16,0 3 0-16,-1 0 0 16,-1 3 0-16,1-1 0 15,0-1 0-15,0-3 0 16,-1-1 0-16,1-5 0 16,0-3 0-16,0-2 0 0,5-15 0 15,-6 16 0-15,6-16 0 16,0 0 0-16,0 0 0 15,0 0 0-15,-4-17 0 16,6 2 0-16,1-1 0 16,1-4 0-16,2-7 0 15,-1 0 0-15,2-4 0 16,1-1 0-16,1-1 0 16,0 2 0-16,3 0 0 15,-1 3 0-15,3 3 0 16,1 0 0-16,2 6 0 15,1 1 0-15,3 1 0 16,1 4 0-16,2-1 0 0,2 2 0 16,-2 2 0-16,-1 4 0 15,-1-1 0-15,-3 6 0 16,-2 4 0-16,-2 3 0 16,-2 7 0-16,-3 5 0 15,-1 3 0-15,-3 4 0 16,1 3 0-16,-5 4 0 15,-1 2 0-15,-2 1 0 16,-4-1 0-16,-2-1 0 16,-3 1 0-16,-3-3 0 15,-2-1 0-15,-2-3 0 16,-2-4 0-16,-2-2 0 0,0-5 0 16,-4-2 0-16,0-6 0 15,0-3 0-15,0-2 0 16,1-4 0-16,2-3 0 15,2-4 0-15,2 2 0 16,18 6 0-16,-18-14 0 16,18 14 0-16,-5-11-191 15,5 11-53-15</inkml:trace>
          <inkml:trace contextRef="#ctx0" brushRef="#br0" timeOffset="8">4200 189 1023 0,'14'-6'0'0,"-14"6"0"16,8-17 0-16,-8 17 0 15,21-3 0-15,-7 0 0 16,0 2 0-16,1 1 0 0,3 0 0 16,2 0 0-16,3 1 0 15,1 1 0-15,2-2 0 16,0 1 0-16,1 0 0 15,0-1 0-15,-4 1 0 16,-2-1 0-16,-3 0 0 16,-6 0 0-16,-12 0 0 15,18-1 0-15,-18 1 0 16,0 0 0-16,0 0 0 16,0 0 0-16,0 0 0 15,0 0 0-15,0 0 0 16,-11-7 0-16,11 7 0 0,0 0 0 15,-20-9 0-15,20 9-187 16,-17-3-65-16</inkml:trace>
          <inkml:trace contextRef="#ctx0" brushRef="#br0" timeOffset="5">6592 118 1023 0,'-18'-12'0'16,"18"12"0"-16,0 0 0 0,0 0 0 15,-12-7 0-15,12 7 0 16,-19 0 0-16,8 2 0 16,-3 0 0-1,2 3 0-15,-3 3 0 0,0 1 0 16,0 3 0-16,-1 1 0 15,2 5 0-15,2 0 0 16,2 4 0-16,2-1 0 16,3 2 0-16,3 1 0 15,4-1 0-15,3 1 0 16,4-2 0-16,3 0 0 16,4-6 0-16,8-1 0 15,2-5 0-15,4-1 0 0,4-7 0 16,2-2 0-16,0 3 0 15,-5-16 0-15,9 8 0 16,-14-11-190 0,6 7-60-16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5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45F1CE7-CE36-448A-A88B-D14C92D044ED}" emma:medium="tactile" emma:mode="ink">
          <msink:context xmlns:msink="http://schemas.microsoft.com/ink/2010/main" type="writingRegion" rotatedBoundingBox="9730,3300 11765,3439 11736,3859 9702,3720"/>
        </emma:interpretation>
      </emma:emma>
    </inkml:annotationXML>
    <inkml:traceGroup>
      <inkml:annotationXML>
        <emma:emma xmlns:emma="http://www.w3.org/2003/04/emma" version="1.0">
          <emma:interpretation id="{39DDC8D1-164D-42D1-941B-9BA7FB8B0EA6}" emma:medium="tactile" emma:mode="ink">
            <msink:context xmlns:msink="http://schemas.microsoft.com/ink/2010/main" type="paragraph" rotatedBoundingBox="9730,3300 11765,3439 11736,3859 9702,3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785079-90F5-41B8-BBCE-75D165A244AD}" emma:medium="tactile" emma:mode="ink">
              <msink:context xmlns:msink="http://schemas.microsoft.com/ink/2010/main" type="line" rotatedBoundingBox="9730,3300 11765,3439 11736,3859 9702,3720"/>
            </emma:interpretation>
          </emma:emma>
        </inkml:annotationXML>
        <inkml:traceGroup>
          <inkml:annotationXML>
            <emma:emma xmlns:emma="http://www.w3.org/2003/04/emma" version="1.0">
              <emma:interpretation id="{F55C6A08-D13E-4810-B2F3-884D4D4A443C}" emma:medium="tactile" emma:mode="ink">
                <msink:context xmlns:msink="http://schemas.microsoft.com/ink/2010/main" type="inkWord" rotatedBoundingBox="9773,3492 9931,3591 9835,3746 9676,3646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8258 306 1023 0,'0'0'0'0,"0"0"0"16,-13 8 0-16,13-8 0 0,0 0 0 15,0 0 0-15,0 0 0 16,0 0 0-16,0 0 0 15,0 0 0-15,0 0 0 16,0 0 0-16,7-12 0 16,-2 3 0-16,0-2 0 15,1-4 0-15,2-1 0 16,0-3 0-16,-1 1 0 16,4 2 0-16,-3 0 0 15,-3 3 0-15,-1 3 0 16,-4 10 0-16,4-11 0 15,-4 11 0-15,0 0 0 16,0 0 0-16,0 0 0 0,8 9 0 16,-8-9 0-16,9 12 0 15,-9-12 0-15,0 17 0 16,5-5 0-16,2 0 0 16,0 2 0-16,-2 1 0 15,4 1 0-15,-1 0 0 16,1-1 0-16,3-2 0 15,-4-1 0-15,-8-12 0 0,11-13 0 16,-2 21 0 0,-9-8 0-16,0 0-212 15,0 0-37-15</inkml:trace>
          <inkml:trace contextRef="#ctx0" brushRef="#br0" timeOffset="1">8266 216 1023 0,'13'-3'0'0,"-13"3"0"16,10-2 0-16,-10 2 0 16,0 0 0-16,14-5 0 15,-14 5 0-15,15-4 0 16,-4 3 0-16,-1-1 0 15,-1 2 0-15,2 0 0 16,-11 0 0-16,13 1 0 16,-13-1 0-16,14 4 0 15,-14-4 0-15,0 0-249 16,0 0-11-16</inkml:trace>
        </inkml:traceGroup>
        <inkml:traceGroup>
          <inkml:annotationXML>
            <emma:emma xmlns:emma="http://www.w3.org/2003/04/emma" version="1.0">
              <emma:interpretation id="{EA700D43-A39B-42DE-925E-6B3E17E3F5EF}" emma:medium="tactile" emma:mode="ink">
                <msink:context xmlns:msink="http://schemas.microsoft.com/ink/2010/main" type="inkWord" rotatedBoundingBox="11681,3434 11765,3439 11736,3859 11652,3853"/>
              </emma:interpretation>
              <emma:one-of disjunction-type="recognition" id="oneOf1">
                <emma:interpretation id="interp5" emma:lang="en-US" emma:confidence="1">
                  <emma:literal>;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-2">10229 90 1023 0,'0'0'0'0,"0"0"0"16,-9-7 0-16,9 7 0 15,0 0 0-15,0 0 0 16,0 0 0-16,0 0 0 0,0 0 0 16,0 0 0-16,7 10 0 15,-7-10 0-15,0 0 0 16,0 0 0-16,9 10 0 16,-9-10 0-16,0 0 0 15,0 0 0-15,0 0 0 16,0 0 0-16,0 0 0 15,18 11 0-15,-18-11 0 16,0 0-5-16,0 0-239 16,0 0-3-16</inkml:trace>
          <inkml:trace contextRef="#ctx0" brushRef="#br0" timeOffset="-1">10223 313 1023 0,'0'0'0'0,"0"0"0"16,0 0 0-16,0 0 0 16,0 0 0-16,0 0 0 0,0 0 0 15,0 0 0 1,0 0 0-16,9 4 0 15,-9-4 0-15,6 12 0 16,-6-12 0-16,8 15 0 0,-5-5 0 16,3 1 0-16,0 1 0 15,0 2 0-15,-1-1 0 16,-1-1 0-16,-2 2 0 16,-1-2 0-16,-1 0 0 15,-3-1 0-15,-1-1 0 16,-3 0 0-16,7-10 0 15,-14 15 0-15,30-7 0 16,-26-9 0-16,10 1-7 16,-13-10-248-16,10 0-4 15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5136CCB-1915-47AC-8391-7C32E17217D9}" emma:medium="tactile" emma:mode="ink">
          <msink:context xmlns:msink="http://schemas.microsoft.com/ink/2010/main" type="writingRegion" rotatedBoundingBox="2982,5362 10119,4994 10209,6743 3072,7111"/>
        </emma:interpretation>
      </emma:emma>
    </inkml:annotationXML>
    <inkml:traceGroup>
      <inkml:annotationXML>
        <emma:emma xmlns:emma="http://www.w3.org/2003/04/emma" version="1.0">
          <emma:interpretation id="{3728EDD6-3F3B-4B53-A337-3074E7C97E43}" emma:medium="tactile" emma:mode="ink">
            <msink:context xmlns:msink="http://schemas.microsoft.com/ink/2010/main" type="paragraph" rotatedBoundingBox="3041,5351 10123,5078 10141,5537 3059,5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96F58A-2C02-4176-A912-90F2BFDFA0E5}" emma:medium="tactile" emma:mode="ink">
              <msink:context xmlns:msink="http://schemas.microsoft.com/ink/2010/main" type="line" rotatedBoundingBox="3041,5351 10123,5078 10141,5537 3059,5810"/>
            </emma:interpretation>
          </emma:emma>
        </inkml:annotationXML>
        <inkml:traceGroup>
          <inkml:annotationXML>
            <emma:emma xmlns:emma="http://www.w3.org/2003/04/emma" version="1.0">
              <emma:interpretation id="{95E24E88-29CC-4D5C-9CBB-3A960B7CD29F}" emma:medium="tactile" emma:mode="ink">
                <msink:context xmlns:msink="http://schemas.microsoft.com/ink/2010/main" type="inkWord" rotatedBoundingBox="3041,5351 10123,5078 10141,5537 3059,5810"/>
              </emma:interpretation>
              <emma:one-of disjunction-type="recognition" id="oneOf0">
                <emma:interpretation id="interp0" emma:lang="en-US" emma:confidence="1">
                  <emma:literal>inn</emma:literal>
                </emma:interpretation>
                <emma:interpretation id="interp1" emma:lang="en-US" emma:confidence="0">
                  <emma:literal>inun</emma:literal>
                </emma:interpretation>
                <emma:interpretation id="interp2" emma:lang="en-US" emma:confidence="0">
                  <emma:literal>inen</emma:literal>
                </emma:interpretation>
                <emma:interpretation id="interp3" emma:lang="en-US" emma:confidence="0">
                  <emma:literal>inm</emma:literal>
                </emma:interpretation>
                <emma:interpretation id="interp4" emma:lang="en-US" emma:confidence="0">
                  <emma:literal>inan</emma:literal>
                </emma:interpretation>
              </emma:one-of>
            </emma:emma>
          </inkml:annotationXML>
          <inkml:trace contextRef="#ctx0" brushRef="#br0">-2514 263 6 0,'0'0'6'15,"0"0"0"-15,0 0-1 0,-8 22 162 16,8-22 47 0,-6 22 2-16,10 0-1 15,-4-22-27-15,-6 35-188 16,6-35 0-16,-11 42 0 0,11-42 0 15,-10 40 0-15,8-18 0 16,4 2 0-16,-2 1 0 16,2-3 0-16,2-2 0 15,2-2 0-15,1 0 0 16,-7-18 0-16,14 24 0 16,-14-24 0-16,20 10 0 15,-20-10 0-15,28 0 0 16,-28 0 0-16,32-10 0 15,-32 10 0-15,35-20 0 16,-12 10 0-16,-1-4 0 16,7 0 0-16,-7 0 0 15,4 0 0-15,-4 0 0 0,4 0 0 16,1-1 0-16,-5 5 0 16,4-2 0-16,-4 2 0 15,5 0 0-15,-5 2 0 16,7 0 0-16,0 0 0 15,-1 2 0-15,4 0 0 16,-4 4 0-16,5-4 0 16,-1 2 0-16,8 0 0 15,-1 0 0-15,0 2 0 16,6-2 0-16,-5 2 0 16,2 2 0-16,-1 2 0 15,-5 4 0-15,-7 4 0 16,3 2 0-16,-2 4 0 0,-9 6 0 15,0 2 0-15,-9 1 0 16,0 1 0-16,-6 2 0 16,-2-4 0-1,-4 0 0-15,-6-4 0 0,-2-1 0 16,8-19 0-16,-20 24 0 16,20-24 0-16,-25 8 0 15,25-8 0-15,-21-8 0 16,21 8 0-16,-10-24 0 15,10 5 0-15,6-3 0 16,4-2 0-16,7-2 0 16,2-2 0-16,1 2 0 15,8-1 0-15,-2 5 0 0,-1 6 0 16,3 0 0 0,2 8 0-16,-8 2 0 15,3 4 0-15,1 6 0 16,-4 2 0-16,5 4 0 0,2 2 0 15,-3 4 0-15,0 2 0 16,4 2 0-16,1 1 0 16,-1-3 0-16,2 0 0 15,3-4 0-15,3-4 0 16,1-6 0-16,4-2 0 16,1-8 0-16,5-6 0 15,3-4 0-15,-5-4 0 16,-1-7 0-16,-2-1 0 15,-6-4 0-15,0-4 0 16,-9-2 0-16,-11-1 0 16,-6 1 0-16,-6 4 0 15,-4 3 0-15,-6 7 0 0,4 24 0 16,-20-18 0-16,20 18 0 16,-22 10 0-16,18 12 0 15,-17-14-157-15,17 21-94 16,-14-13-6-16</inkml:trace>
          <inkml:trace contextRef="#ctx0" brushRef="#br0" timeOffset="-1.0005">-3 217 441 0,'0'0'224'0,"-3"10"-2"16,3-10-86-16,0 14-136 15,0-14 0-15,2 15 0 16,-2-15 0 0,0 17 0-16,5-6 0 0,-3 0 0 15,3 0 0-15,-1 1 0 16,-1-1 0-16,0 3 0 16,1-3 0-16,1 2 0 15,1-2 0-15,1 1 0 16,-1-1 0-16,4-2 0 15,-1 0 0-15,3-3 0 16,-1 0 0-16,1-1 0 16,-1-2 0-16,2 1 0 0,-1-2 0 15,-1 2 0-15,2-3 0 16,-2 2 0 0,2-1 0-16,1-1 0 15,-2 0 0-15,1-1 0 0,0 1 0 16,-1-2 0-16,2 0 0 15,3 1 0-15,-2-1 0 16,0-1 0-16,1 1 0 16,0-1 0-16,1 0 0 15,1 0 0-15,-1 0 0 16,1 1 0-16,-1-1 0 16,2-1 0-16,1 2 0 15,0-2 0-15,2 1 0 0,-1 1 0 16,0-2 0-1,1 1 0-15,-1-1 0 16,3 0 0-16,0 1 0 16,0-1 0-16,1-1 0 0,0 0 0 15,2-1 0-15,0 2 0 16,1-2 0-16,-1-1 0 16,-2 1 0-16,2-1 0 15,-1 1 0-15,-1-2 0 16,-2 2 0-16,1-2 0 15,-2 2 0-15,1 1 0 16,-1-1 0-16,-1 0 0 16,-1 0 0-16,3 2 0 0,-1-1 0 15,1 0 0 1,0 0 0-16,2 0 0 16,1 1 0-16,0 0 0 0,0-1 0 15,1 2 0-15,1 0 0 16,-2-1 0-16,2 1 0 15,-1 2 0-15,1-1 0 16,0 1 0-16,4 1 0 16,0-1 0-16,2 0 0 15,2 2 0-15,2 1 0 16,1-1 0-16,0 2 0 16,2-1 0-16,-2 2 0 0,-1-1 0 15,0 1 0 1,-3 1 0-16,-2 0 0 15,0 0 0-15,-1 0 0 16,-2 3 0-16,-1-2 0 0,1 2 0 16,-2 0 0-16,0 0 0 15,-2 0 0-15,-1 0 0 16,-2 0 0-16,-2-2 0 16,-2 2 0-16,-2-2 0 15,-4 0 0-15,0-1 0 16,-2 1 0-16,-2-2 0 15,-1-1 0-15,-8-4 0 16,11 5 0-16,-11-5 0 16,0 0 0-16,0 0 0 15,0 0 0-15,0 0 0 16,-9-9 0-16,2 3 0 16,-3-1 0-16,1-2 0 0,-2-2 0 15,1 2 0-15,1-3 0 16,0 0 0-16,2 0 0 15,2 1 0-15,1 0 0 16,2 2 0-16,2 9 0 16,-1-17 0-16,1 17 0 15,7-12 0-15,-7 12 0 16,15-11 0-16,-3 6 0 16,1 0 0-16,4-1 0 15,3 1 0-15,3-1 0 16,2 1 0-16,1 2 0 15,3-1 0-15,2 2 0 16,3 0 0-16,0 2 0 0,1 1 0 16,2 0 0-16,3 1 0 15,0 1 0 1,0 0 0-16,1 0 0 16,-2 0 0-16,1 1 0 0,0-1 0 15,-3 1 0-15,2-1 0 16,0 0 0-16,0 1 0 15,0 0 0-15,2 1 0 16,0 0 0-16,2 0 0 16,0 0 0-16,0 1 0 15,1 1 0-15,-1-1 0 16,-1 0 0-16,2 0 0 16,0-1 0-16,-1 0 0 0,1-1 0 15,1-1 0-15,-1 0 0 16,2-1 0-1,-1-1 0-15,0-1 0 16,-1 0 0-16,2-3 0 0,1 0 0 16,-2-2 0-16,0 0 0 15,-2-2 0-15,-1 0 0 16,-1-1 0-16,-2-2 0 16,-5 1 0-16,-2-2 0 15,-3-1 0-15,-3 0 0 16,-3-1 0-16,-2-1 0 15,-4 0 0-15,-2-1 0 0,-2-1 0 16,-3-1 0-16,-2 0 0 16,0-2 0-1,-1 1 0-15,-1-1 0 16,-2 3 0-16,0 0 0 16,1 2 0-16,0 2 0 0,-1 0 0 15,-1 4 0-15,2-1 0 16,0 1 0-16,-1 1 0 15,-4 7 0-15,10-11 0 16,-10 11 0-16,4-24 0 16,-4 24 0-16,0 0 0 15,-11 3-136-15,-6-5-112 16,2 4-12-16</inkml:trace>
        </inkml:traceGroup>
      </inkml:traceGroup>
    </inkml:traceGroup>
    <inkml:traceGroup>
      <inkml:annotationXML>
        <emma:emma xmlns:emma="http://www.w3.org/2003/04/emma" version="1.0">
          <emma:interpretation id="{AAD04070-773E-41DC-B051-66A7D26E1791}" emma:medium="tactile" emma:mode="ink">
            <msink:context xmlns:msink="http://schemas.microsoft.com/ink/2010/main" type="paragraph" rotatedBoundingBox="3008,6156 5043,5955 5090,6425 3055,6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370D2A-489A-4A9E-A713-911038BDE88D}" emma:medium="tactile" emma:mode="ink">
              <msink:context xmlns:msink="http://schemas.microsoft.com/ink/2010/main" type="line" rotatedBoundingBox="3008,6156 5043,5955 5090,6425 3055,6627"/>
            </emma:interpretation>
          </emma:emma>
        </inkml:annotationXML>
        <inkml:traceGroup>
          <inkml:annotationXML>
            <emma:emma xmlns:emma="http://www.w3.org/2003/04/emma" version="1.0">
              <emma:interpretation id="{A05B47A3-36DE-4221-A209-E39B3116B142}" emma:medium="tactile" emma:mode="ink">
                <msink:context xmlns:msink="http://schemas.microsoft.com/ink/2010/main" type="inkWord" rotatedBoundingBox="3008,6156 5043,5955 5090,6425 3055,6627"/>
              </emma:interpretation>
              <emma:one-of disjunction-type="recognition" id="oneOf1">
                <emma:interpretation id="interp5" emma:lang="en-US" emma:confidence="0.5">
                  <emma:literal>convective</emma:literal>
                </emma:interpretation>
                <emma:interpretation id="interp6" emma:lang="en-US" emma:confidence="0">
                  <emma:literal>Convective</emma:literal>
                </emma:interpretation>
                <emma:interpretation id="interp7" emma:lang="en-US" emma:confidence="0">
                  <emma:literal>convictive</emma:literal>
                </emma:interpretation>
                <emma:interpretation id="interp8" emma:lang="en-US" emma:confidence="0">
                  <emma:literal>Convictive</emma:literal>
                </emma:interpretation>
                <emma:interpretation id="interp9" emma:lang="en-US" emma:confidence="0">
                  <emma:literal>connective</emma:literal>
                </emma:interpretation>
              </emma:one-of>
            </emma:emma>
          </inkml:annotationXML>
          <inkml:trace contextRef="#ctx0" brushRef="#br0" timeOffset="1">-2364 1202 981 0,'0'0'42'0,"0"0"-42"16,2-11 0-16,-2 11 0 0,0 0 0 16,0 0 0-16,-10-3 0 15,10 3 0-15,-12 7 0 16,3-2 0-16,-2 2 0 16,-2 3 0-16,-2 0 0 15,-1 2 0-15,-2 0 0 16,1 1 0-16,-1 2 0 15,1 1 0-15,2-1 0 16,3 2 0-16,2-3 0 16,4 1 0-16,4-1 0 15,2-1 0-15,5-2 0 16,2-3 0-16,3-1 0 16,6-5 0-16,2 3 0 0,-3-7 0 15,6 2-215-15,-7-8-31 16</inkml:trace>
          <inkml:trace contextRef="#ctx0" brushRef="#br0" timeOffset="2">-2312 1334 1023 0,'-6'14'0'0,"-2"1"0"15,4-1 0-15,-1-1 0 16,5 0 0-16,2-2 0 15,-2-11 0-15,15 12 0 16,-2-11 0-16,3-1 0 16,0-3 0-16,1-4 0 15,1-3 0-15,-1-5 0 16,-2-1 0-16,-3-3 0 16,-2 0 0-16,-7-1 0 15,-3 2 0-15,-4 2 0 16,-3 2 0-16,7 14 0 15,-18-17 0-15,18 17 0 16,-20-7-212-16,20 7-24 0</inkml:trace>
          <inkml:trace contextRef="#ctx0" brushRef="#br0" timeOffset="3">-2086 1257 1023 0,'-7'13'0'16,"4"8"0"-16,-3-4 0 16,0 1 0-16,0-3 0 15,-1-1 0-15,2-3 0 16,2-2 0-16,3-9 0 16,-5 8 0-16,5-8 0 15,2-11 0-15,4 0 0 16,1-3 0-16,2-2 0 15,0-1 0-15,4-1 0 0,-2 0 0 16,3 3 0-16,-1 3 0 16,-3 4 0-16,0 2 0 15,-2 2 0-15,-8 4 0 16,13 4 0-16,-13-4 0 16,6 12 0-16,-6-4 0 15,-1 2 0-15,1 2 0 16,-1 0 0-16,-1 1 0 15,1-1 0-15,0 1 0 16,1-2 0-16,0 0 0 16,1-3 0-16,-1-8 0 15,5 12 0-15,-5-12 0 16,9 5 0-16,-9-5 0 0,10-9-222 16,-8 0-30-16</inkml:trace>
          <inkml:trace contextRef="#ctx0" brushRef="#br0" timeOffset="4">-1877 1294 1023 0,'3'16'0'15,"-3"0"0"-15,3-2 0 16,0-3 0-16,-1 1 0 15,1-4 0-15,1 0 0 16,-4-8 0-16,9 7 0 16,-9-7 0-16,10-4 0 15,-10 4 0-15,11-16 0 16,-7 5 0-16,1-3 0 16,-1-1 0-16,-1-2 0 15,-1-1 0-15,-1 2 0 16,-1 2 0-16,0 2 0 15,-1 4 0-15,1 8 0 0,-2-11 0 16,2 11 0-16,0 0 0 16,0 0 0-16,0 0 0 15,-9-1 0-15,16 5 0 16,-7-4 0-16,11 1-212 16,-11-1-35-16</inkml:trace>
          <inkml:trace contextRef="#ctx0" brushRef="#br0" timeOffset="5">-1628 1264 1023 0,'0'0'0'0,"11"-5"0"16,-4 0 0-16,1 0 0 0,1-2 0 15,-1 0 0-15,-1-3 0 16,-1 1 0-16,-1-1 0 16,-5 0 0-16,-1 2 0 15,1 8 0-15,-18-11 0 16,6 10 0-16,-3 3 0 16,-2 3 0-16,-4 4 0 15,1 3 0-15,2 0 0 16,2 2 0-16,2 0 0 15,3 1 0-15,6-1 0 16,2-1 0-16,9-1 0 16,3-1 0-16,4-3 0 15,1-5 0-15,10 4 0 0,-4-9 0 16,6 5-225-16,-7-9-20 16</inkml:trace>
          <inkml:trace contextRef="#ctx0" brushRef="#br0" timeOffset="6">-1446 1217 1023 0,'-18'1'0'0,"18"-1"0"0,-18-2 0 15,7 13 0-15,0 1 0 16,4 3 0 0,0-1 0-16,4 1 0 15,3 0 0-15,3-1 0 0,4-1 0 16,5-2 0-16,4-2 0 16,3-4 0-16,3-3 0 15,0-7 0-15,9 2 0 16,-5-11-218-16,6 2-21 15</inkml:trace>
          <inkml:trace contextRef="#ctx0" brushRef="#br0" timeOffset="7">-1316 1171 1023 0,'0'0'0'16,"23"-4"0"-16,-5 0 0 16,2 1 0-16,2 0 0 0,3 1 0 15,-2-1 0 1,3 0 0-16,0 1 0 16,-2 0 0-16,-3 0 0 15,-3 1 0-15,-4 0 0 16,-3 2 0-16,-2 1 0 0,-9-2 0 15,10 7 0-15,-10-7 0 16,2 12 0-16,-1-5 0 16,-3 3 0-16,3 0 0 15,-3 1 0-15,1 1 0 16,1 0 0-16,1 0 0 16,-1 0 0-16,2 0 0 15,1-4 0-15,-3-8 0 0,7 4 0 16,-7-4 0-1,0 0-212-15,0 0-36 16</inkml:trace>
          <inkml:trace contextRef="#ctx0" brushRef="#br0" timeOffset="8">-1179 1068 1023 0,'-3'-9'0'16,"3"9"0"-16,0 0 0 0,-8 12 0 15,8-5 0-15,1 3 0 16,0 4 0-16,1 1 0 16,2 3 0-16,-1 4 0 15,1-1 0-15,2 2 0 16,-1 1 0-16,-1 0 0 16,-3 0 0-16,-2 1 0 15,4-4 0-15,-11-8 0 16,5 1 0-16,-9-11-240 15,4 2-9-15</inkml:trace>
          <inkml:trace contextRef="#ctx0" brushRef="#br0" timeOffset="9">-930 1123 1023 0,'-3'9'0'16,"9"9"0"-16,-6-3 0 16,2 1 0-16,3-2 0 15,0 0 0-15,1-3 0 16,1-1 0-16,1-3 0 16,0-3 0-16,2-3 0 15,2-2 0-15,-2-2 0 0,1-2 0 16,1-3 0-16,0 0 0 15,-1-3 0-15,0-1 0 16,-4 0 0-16,0 1 0 16,-1 2 0-16,-3 0 0 15,-3 9 0-15,3-8 0 16,-3 8 0-16,0 0 0 16,-3 9 0-16,3-9 0 15,-2 16 0-15,3-7 0 16,0 0 0-16,3-1 0 15,2 1 0-15,6-3 0 16,1 0 0-16,4-3 0 16,3-2 0-16,3-3 0 0,4-1 0 15,-3-2 0-15,1-2 0 16,-3-1 0 0,-4-1 0-16,-2-1 0 15,-8 0 0-15,-7 0 0 0,-4 3 0 16,3 7 0-16,-18-10 0 15,4 9 0-15,-2 3 0 16,-1 3 0-16,2 6 0 16,3 2 0-16,4 2 0 15,2 3 0-15,7 2 0 16,2 0 0-16,7 0 0 16,8 1 0-16,3-5 0 15,-16-3 0-15,21 1 0 0,-7-11 0 16,1 1-234-16,-9-9-20 15</inkml:trace>
          <inkml:trace contextRef="#ctx0" brushRef="#br0" timeOffset="10">-873 957 1023 0,'-13'-1'0'0,"-5"-9"0"15,8-16 0 1,-2 23 0-16,5 1 0 16,7 2 0-16,-12-5 0 15,12 5 0-15,0 0 0 0,0 0-235 16,-6-9-27-16</inkml:trace>
        </inkml:traceGroup>
      </inkml:traceGroup>
    </inkml:traceGroup>
    <inkml:traceGroup>
      <inkml:annotationXML>
        <emma:emma xmlns:emma="http://www.w3.org/2003/04/emma" version="1.0">
          <emma:interpretation id="{892E8C96-FB45-4BCC-8123-A8C17FB75140}" emma:medium="tactile" emma:mode="ink">
            <msink:context xmlns:msink="http://schemas.microsoft.com/ink/2010/main" type="paragraph" rotatedBoundingBox="3070,6622 8998,6317 9023,6804 3095,71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A50EC1-9205-4165-9C40-CA0B5185545D}" emma:medium="tactile" emma:mode="ink">
              <msink:context xmlns:msink="http://schemas.microsoft.com/ink/2010/main" type="line" rotatedBoundingBox="3070,6622 8998,6317 9023,6804 3095,7110"/>
            </emma:interpretation>
          </emma:emma>
        </inkml:annotationXML>
        <inkml:traceGroup>
          <inkml:annotationXML>
            <emma:emma xmlns:emma="http://www.w3.org/2003/04/emma" version="1.0">
              <emma:interpretation id="{9E36F092-D83C-4915-BC7C-8A2AB44CAB87}" emma:medium="tactile" emma:mode="ink">
                <msink:context xmlns:msink="http://schemas.microsoft.com/ink/2010/main" type="inkWord" rotatedBoundingBox="3108,6631 3843,6693 3804,7150 3069,7088"/>
              </emma:interpretation>
              <emma:one-of disjunction-type="recognition" id="oneOf2">
                <emma:interpretation id="interp10" emma:lang="en-US" emma:confidence="1">
                  <emma:literal>flux</emma:literal>
                </emma:interpretation>
                <emma:interpretation id="interp11" emma:lang="en-US" emma:confidence="0">
                  <emma:literal>faux</emma:literal>
                </emma:interpretation>
                <emma:interpretation id="interp12" emma:lang="en-US" emma:confidence="0">
                  <emma:literal>flax</emma:literal>
                </emma:interpretation>
                <emma:interpretation id="interp13" emma:lang="en-US" emma:confidence="0">
                  <emma:literal>Flux</emma:literal>
                </emma:interpretation>
                <emma:interpretation id="interp14" emma:lang="en-US" emma:confidence="0">
                  <emma:literal>Faux</emma:literal>
                </emma:interpretation>
              </emma:one-of>
            </emma:emma>
          </inkml:annotationXML>
          <inkml:trace contextRef="#ctx0" brushRef="#br0" timeOffset="23">-2501 1998 1023 0,'0'0'0'0,"0"0"0"15,0 0 0-15,7-8 0 16,-4-1 0-16,2-3 0 15,2-2 0-15,1-3 0 16,0-2 0-16,3-5 0 0,-1-1 0 16,3-5 0-1,0-2 0-15,1-3 0 16,-1-1 0-16,3-1 0 16,-2 2 0-16,0 5 0 0,-1 4 0 15,-1 6 0-15,-3 5 0 16,1 7 0-16,-10 8 0 15,12-1 0-15,-12 1 0 16,11 12 0-16,-6-21 0 16,4 24 0-16,-9-4 0 15,7 7-204-15,-8-5-39 16</inkml:trace>
          <inkml:trace contextRef="#ctx0" brushRef="#br0" timeOffset="24">-2518 1816 1023 0,'0'0'0'15,"10"-1"0"-15,-10 1 0 16,20-7 0-16,-3 3 0 15,3-2 0-15,1 0 0 16,2 0 0-16,1-1 0 16,1 1 0-16,3 3 0 15,-10-6 0-15,6 4 0 16,-9-5-219-16,4 5-27 0</inkml:trace>
          <inkml:trace contextRef="#ctx0" brushRef="#br0" timeOffset="25">-2146 1568 1023 0,'-5'14'0'15,"-9"17"0"-15,1 5 0 16,2-16 0-16,-2-1 0 15,1 4 0-15,3-1 0 0,-2 0 0 16,0 2 0-16,4-3 0 16,0 0 0-16,0-3 0 15,2-1 0 1,1-3 0-16,1-2 0 0,3-1 0 16,0-11 0-16,0 0-8 15,9-4-233-15,4 0-5 16</inkml:trace>
          <inkml:trace contextRef="#ctx0" brushRef="#br0" timeOffset="26">-2148 1796 1023 0,'-7'14'0'16,"-4"-1"0"-16,1 0 0 15,2 0 0-15,1-2 0 16,2 0 0-16,6-3 0 16,-1-8 0-16,8 12 0 15,1-9 0-15,0-2 0 16,5-2 0-16,0-4 0 16,2-1 0-16,0-2 0 15,-1-2 0-15,0 0 0 16,-2 0 0-16,-2 1 0 15,-2 1 0-15,-9 8 0 0,11-7 0 16,-11 7 0-16,0 0 0 16,3 10 0-16,-4-2 0 15,1 0 0 1,-1 2 0-16,2-1 0 0,1 2 0 16,1-2 0-16,-3-9 0 15,10 11 0-15,2-4 0 16,-12-7-7-16,19-3-238 15,-12-7-3-15</inkml:trace>
          <inkml:trace contextRef="#ctx0" brushRef="#br0" timeOffset="27">-1803 1753 1023 0,'-12'7'0'16,"12"-7"0"-16,-12 9 0 15,5 9 0-15,0 2 0 16,1 0 0-16,0 0 0 0,0 0 0 15,1-1 0-15,0-3 0 16,2-1 0-16,1-5 0 16,3 0 0-16,-1-10 0 15,0 0-21-15,-1-8-228 16,7 0-3-16</inkml:trace>
          <inkml:trace contextRef="#ctx0" brushRef="#br0" timeOffset="28">-1880 1739 1023 0,'0'0'0'0,"8"8"0"16,-3 2 0-16,2 4 0 16,1-2 0-16,2 1 0 15,0-1 0-15,0 0 0 16,0 0 0-16,-2-2 0 0,2 0 0 15,-10-10 0 1,3 13 0-16,-3-13-15 16,8 6-229-16,-8-6-1 15</inkml:trace>
        </inkml:traceGroup>
        <inkml:traceGroup>
          <inkml:annotationXML>
            <emma:emma xmlns:emma="http://www.w3.org/2003/04/emma" version="1.0">
              <emma:interpretation id="{F5CA5BD9-AC2C-4EC1-9529-05ED79A1445C}" emma:medium="tactile" emma:mode="ink">
                <msink:context xmlns:msink="http://schemas.microsoft.com/ink/2010/main" type="inkWord" rotatedBoundingBox="4028,6943 4504,6496 4659,6661 4183,7108"/>
              </emma:interpretation>
              <emma:one-of disjunction-type="recognition" id="oneOf3">
                <emma:interpretation id="interp15" emma:lang="en-US" emma:confidence="1">
                  <emma:literal>of</emma:literal>
                </emma:interpretation>
                <emma:interpretation id="interp16" emma:lang="en-US" emma:confidence="0">
                  <emma:literal>at</emma:literal>
                </emma:interpretation>
                <emma:interpretation id="interp17" emma:lang="en-US" emma:confidence="0">
                  <emma:literal>aft</emma:literal>
                </emma:interpretation>
                <emma:interpretation id="interp18" emma:lang="en-US" emma:confidence="0">
                  <emma:literal>oft</emma:literal>
                </emma:interpretation>
                <emma:interpretation id="interp19" emma:lang="en-US" emma:confidence="0">
                  <emma:literal>off</emma:literal>
                </emma:interpretation>
              </emma:one-of>
            </emma:emma>
          </inkml:annotationXML>
          <inkml:trace contextRef="#ctx0" brushRef="#br0" timeOffset="29">-1449 1787 1023 0,'0'0'0'16,"-14"4"0"-16,0 1 0 16,4-1 0-16,-1 4 0 15,5 0 0-15,-1 0 0 0,-1 2 0 16,2 0 0-16,-1-1 0 16,1 1 0-16,2-2 0 15,4-8 0 1,-2 12 0-16,2-12 0 0,9 6 0 15,-9-6 0-15,17 0 0 16,-2-3 0-16,1-3 0 16,1-2 0-16,-1-2 0 15,1-3 0-15,-4-2 0 16,-2-1 0-16,-4-1 0 16,-6 2 0-16,2 1 0 15,-6 1 0-15,1 5 0 16,2 8 0-16,-8-5 0 0,8 5 0 15,0 11 0 1,1-1 0-16,1 2 0 16,2 3 0-16,3 1 0 15,2 2 0-15,2-3 0 0,2 0 0 16,-1-2 0-16,1-2 0 16,0-3 0-16,0-3 0 15,-3-3 0-15,0-4 0 16,-1-1 0-16,-6-5 0 15,2-3 0-15,-5-3 0 16,1-3 0-16,0-3 0 16,-1-4 0-16,-3-2 0 15,5-8 0-15,1-2 0 16,1-2 0-16,7 0 0 16,1 1 0-16,2 2 0 15,4 4 0-15,2 5 0 0,0 6 0 16,2 8 0-16,2 6 0 15,0 3 0-15,-2 5 0 16,2 5 0-16,-1 4 0 16,-10-2 0-16,3 5 0 15,-14-4-239-15,0 6-10 16</inkml:trace>
          <inkml:trace contextRef="#ctx0" brushRef="#br0" timeOffset="30">-1416 1703 1023 0,'10'4'0'16,"3"-6"0"-16,9 3 0 16,1-1 0-16,7-1 0 15,1-4 0-15,-2-1 0 16,7 2 0-16,-7-5-2 15,2 4-245-15,-8-3-6 16</inkml:trace>
        </inkml:traceGroup>
        <inkml:traceGroup>
          <inkml:annotationXML>
            <emma:emma xmlns:emma="http://www.w3.org/2003/04/emma" version="1.0">
              <emma:interpretation id="{953C871C-A322-4785-84A4-6E9A677E4EAB}" emma:medium="tactile" emma:mode="ink">
                <msink:context xmlns:msink="http://schemas.microsoft.com/ink/2010/main" type="inkWord" rotatedBoundingBox="4614,6972 4776,6642 4925,6715 4764,7045"/>
              </emma:interpretation>
              <emma:one-of disjunction-type="recognition" id="oneOf4">
                <emma:interpretation id="interp20" emma:lang="en-US" emma:confidence="1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AH</emma:literal>
                </emma:interpretation>
                <emma:interpretation id="interp23" emma:lang="en-US" emma:confidence="0">
                  <emma:literal>AX</emma:literal>
                </emma:interpretation>
                <emma:interpretation id="interp2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31">-953 1888 1023 0,'0'0'0'0,"-8"-2"0"16,-8 1 0-16,16 1 0 15,1-12 0-15,1 2 0 16,0-4 0-16,7-2 0 15,-2-3 0-15,6-3 0 16,1-4 0-16,3-3 0 16,0-3 0-16,0 2 0 0,-1 0 0 15,-1 3 0 1,-1 4 0-16,-2 6 0 16,-3 4 0-16,-9 13 0 15,9-4 0-15,-8 13 0 0,-1 5 0 16,0 4 0-16,0 2 0 15,0 3 0-15,-1 2 0 16,2 0 0-16,0-1 0 16,1-2 0-16,1-1 0 15,1-3 0-15,-3 0 0 16,1-3 0-16,1-6 0 16,-1 5 0-16,-2-14-2 15,-4 13-245-15,-4-15 0 0</inkml:trace>
          <inkml:trace contextRef="#ctx0" brushRef="#br0" timeOffset="32">-924 1803 1023 0,'0'0'0'0,"12"-11"0"16,3 10 0-16,-1-2 0 15,3 1 0-15,1 0 0 16,3 0 0-16,0 3 0 16,-8-7 0-16,6 6 0 0,-19 0-239 15,16-8-11 1</inkml:trace>
        </inkml:traceGroup>
        <inkml:traceGroup>
          <inkml:annotationXML>
            <emma:emma xmlns:emma="http://www.w3.org/2003/04/emma" version="1.0">
              <emma:interpretation id="{3C6C93F0-4210-49FB-AAAD-EF8440CC166D}" emma:medium="tactile" emma:mode="ink">
                <msink:context xmlns:msink="http://schemas.microsoft.com/ink/2010/main" type="inkWord" rotatedBoundingBox="7090,6425 8998,6326 9023,6804 7115,6903"/>
              </emma:interpretation>
              <emma:one-of disjunction-type="recognition" id="oneOf5">
                <emma:interpretation id="interp25" emma:lang="en-US" emma:confidence="0.5">
                  <emma:literal>flax</emma:literal>
                </emma:interpretation>
                <emma:interpretation id="interp26" emma:lang="en-US" emma:confidence="0">
                  <emma:literal>flux</emma:literal>
                </emma:interpretation>
                <emma:interpretation id="interp27" emma:lang="en-US" emma:confidence="0">
                  <emma:literal>fax</emma:literal>
                </emma:interpretation>
                <emma:interpretation id="interp28" emma:lang="en-US" emma:confidence="0">
                  <emma:literal>faux</emma:literal>
                </emma:interpretation>
                <emma:interpretation id="interp29" emma:lang="en-US" emma:confidence="0">
                  <emma:literal>Flax</emma:literal>
                </emma:interpretation>
              </emma:one-of>
            </emma:emma>
          </inkml:annotationXML>
          <inkml:trace contextRef="#ctx0" brushRef="#br0" timeOffset="33">1551 1593 1023 0,'-13'8'0'0,"-4"-9"0"15,8 8 0-15,9-7 0 16,-10 5 0-16,10-5 0 15,7-3 0-15,5-1 0 16,2-1 0-16,6-2 0 16,6-2 0-16,4 2 0 15,4-3 0-15,0 3 0 16,1 2 0-16,0-1 0 16,-2 2 0-16,0 4 0 15,-14-5 0-15,5 5-223 0,-12-5-20 16</inkml:trace>
          <inkml:trace contextRef="#ctx0" brushRef="#br0" timeOffset="34">1607 1792 1023 0,'0'0'0'16,"0"0"0"-16,0-14 0 15,3 4 0-15,2-3 0 16,0-1 0-16,2-5 0 15,2-3 0-15,1-3 0 16,0-4 0-16,1-2 0 16,1-4 0-16,0 0 0 15,2-2 0-15,0 1 0 16,0 2 0-16,2 3 0 16,-1 5 0-16,2 4 0 15,-3 5 0-15,2 5 0 0,-2 3 0 16,-2 4 0-16,0 3 0 15,-2 1 0-15,1 2 0 16,-3 1 0-16,2 4 0 16,-3 2 0-16,-7-8 0 15,9 20 0-15,-8-10 0 16,3 7-219-16,-11-5-26 16</inkml:trace>
          <inkml:trace contextRef="#ctx0" brushRef="#br0" timeOffset="35">1950 1400 1023 0,'0'0'0'0,"0"0"0"15,12-2 0-15,-12 2 0 16,-11 15 0-16,4-3 0 16,-4 1 0-16,0 5 0 0,-2 1 0 15,0 2 0-15,-1 0 0 16,1 4 0-16,1-3 0 16,0 1 0-16,3-1 0 15,0-4 0-15,2 0 0 16,3-2 0-16,1-3 0 15,3-13 0-15,3 16 0 16,-3-16 0-16,10 1-221 16,-4-9-23-16</inkml:trace>
          <inkml:trace contextRef="#ctx0" brushRef="#br0" timeOffset="36">2005 1578 1023 0,'0'0'0'16,"-10"5"0"-16,10-5 0 16,-9 12 0-16,1-1 0 15,1 1 0-15,-1 1 0 16,1 1 0-16,1-1 0 16,4-2 0-16,0-2 0 15,3 0 0-15,-1-9 0 16,10 11 0-16,-1-9 0 15,1-1 0-15,2-2 0 16,1-2 0-16,0-2 0 0,1-1 0 16,0-2 0-16,-3 0 0 15,0 0 0 1,0 2 0-16,-3-1 0 16,0 3 0-16,-8 4 0 0,12-4 0 15,-12 4 0-15,8 6 0 16,-8-6 0-16,4 13 0 15,-4-13 0-15,6 12 0 16,-6-12-217-16,5 9-24 16</inkml:trace>
          <inkml:trace contextRef="#ctx0" brushRef="#br0" timeOffset="37">2205 1529 1023 0,'11'13'0'15,"-11"-13"0"-15,10 16 0 16,0-6 0-16,1 1 0 15,2 0 0-15,1 2 0 16,2-1 0-16,0-1 0 16,0-1 0-16,0-1 0 15,-1-2 0-15,-1-1 0 16,16 3 0-16,-30-9 0 16,16 4 0-16,-16-4-220 0,0 0-24 15</inkml:trace>
          <inkml:trace contextRef="#ctx0" brushRef="#br0" timeOffset="38">2345 1515 1023 0,'-9'0'0'15,"9"0"0"-15,-9 14 0 16,2-4 0-16,-1 3 0 15,-1 2 0-15,-1 2 0 16,0 2 0-16,1 0 0 0,0 0 0 16,1-2 0-16,2 0 0 15,2-3 0-15,4-14 0 16,2 18 0 0,-2-18 0-16,9 9-216 0,-9-9-30 15</inkml:trace>
        </inkml:traceGroup>
        <inkml:traceGroup>
          <inkml:annotationXML>
            <emma:emma xmlns:emma="http://www.w3.org/2003/04/emma" version="1.0">
              <emma:interpretation id="{5B9D1116-8768-433F-9226-C5CE30B2D735}" emma:medium="tactile" emma:mode="ink">
                <msink:context xmlns:msink="http://schemas.microsoft.com/ink/2010/main" type="inkWord" rotatedBoundingBox="8152,6726 8656,6324 8825,6535 8320,6938"/>
              </emma:interpretation>
              <emma:one-of disjunction-type="recognition" id="oneOf6">
                <emma:interpretation id="interp30" emma:lang="en-US" emma:confidence="1">
                  <emma:literal>of</emma:literal>
                </emma:interpretation>
                <emma:interpretation id="interp31" emma:lang="en-US" emma:confidence="0">
                  <emma:literal>oft</emma:literal>
                </emma:interpretation>
                <emma:interpretation id="interp32" emma:lang="en-US" emma:confidence="0">
                  <emma:literal>at</emma:literal>
                </emma:interpretation>
                <emma:interpretation id="interp33" emma:lang="en-US" emma:confidence="0">
                  <emma:literal>aft</emma:literal>
                </emma:interpretation>
                <emma:interpretation id="interp34" emma:lang="en-US" emma:confidence="0">
                  <emma:literal>oof</emma:literal>
                </emma:interpretation>
              </emma:one-of>
            </emma:emma>
          </inkml:annotationXML>
          <inkml:trace contextRef="#ctx0" brushRef="#br0" timeOffset="39">2684 1588 1023 0,'0'0'0'0,"-11"-8"0"0,9-8 0 16,-8 14 0 0,2 2 0-16,-3 1 0 15,1 5 0-15,0 1 0 16,0 2 0-16,1 3 0 0,0 0 0 16,1 2 0-16,3 1 0 15,3-2 0-15,-1-2 0 16,6-2 0-16,-3-9 0 15,13 11 0-15,1-8 0 16,3-5 0-16,3-1 0 16,1-3 0-16,1-3 0 15,-2-1 0-15,-3-1 0 16,-4-4 0-16,-5 1 0 16,-6 2 0-16,-5-2 0 15,-4 3 0-15,-2 3 0 16,-3 2 0-16,1 2 0 15,0 4 0-15,2 0 0 0,1 3 0 16,8-3 0-16,-5 11 0 16,5-11 0-16,7 16 0 15,3-6 0-15,4 1 0 16,1 1 0-16,5 1 0 16,-3-3 0-16,9 8 0 15,-7-10 0-15,5 6-206 16,5-7 198-16,-14-1 6 15,-3-2 3-15,-3-3 1 0,-1-2 211 16,-11-8-213 0,3 9 0-16,-5-20 0 15,-7 7 0-15,7-5 0 16,2-3 0-16,0-3 0 0,3-4 0 16,4-2 0-16,0-5 0 15,6-1 0-15,1-1 0 16,4 1 0-16,3 2 0 15,3 4 0-15,1 3 0 16,0 6 0-16,0 4 0 16,-2 9 0-16,-1 4 0 15,-4 7 0-15,-3 3 0 16,-5 4 0-16,-4 6 0 16,-3 5 0-16,-7-4 0 15,5 6 0-15,-11-6-194 16,4 5-55-16</inkml:trace>
          <inkml:trace contextRef="#ctx0" brushRef="#br0" timeOffset="40">2830 1534 1023 0,'0'0'0'0,"0"0"0"15,2-17 0-15,6 15 0 16,3 0 0-16,3-1 0 16,4-2 0-16,1 0 0 15,0-2 0-15,8 5 0 16,-7-6 0-16,5 7-213 0,-9-6-36 16</inkml:trace>
        </inkml:traceGroup>
        <inkml:traceGroup>
          <inkml:annotationXML>
            <emma:emma xmlns:emma="http://www.w3.org/2003/04/emma" version="1.0">
              <emma:interpretation id="{E1B76A1A-01F3-4614-9CB0-6F81C19C8B91}" emma:medium="tactile" emma:mode="ink">
                <msink:context xmlns:msink="http://schemas.microsoft.com/ink/2010/main" type="inkWord" rotatedBoundingBox="8786,6791 8938,6421 9142,6505 8991,6875"/>
              </emma:interpretation>
              <emma:one-of disjunction-type="recognition" id="oneOf7">
                <emma:interpretation id="interp35" emma:lang="en-US" emma:confidence="1">
                  <emma:literal>A</emma:literal>
                </emma:interpretation>
                <emma:interpretation id="interp36" emma:lang="en-US" emma:confidence="0">
                  <emma:literal>t</emma:literal>
                </emma:interpretation>
                <emma:interpretation id="interp37" emma:lang="en-US" emma:confidence="0">
                  <emma:literal>a</emma:literal>
                </emma:interpretation>
                <emma:interpretation id="interp38" emma:lang="en-US" emma:confidence="0">
                  <emma:literal>f</emma:literal>
                </emma:interpretation>
                <emma:interpretation id="interp39" emma:lang="en-US" emma:confidence="0">
                  <emma:literal>AH</emma:literal>
                </emma:interpretation>
              </emma:one-of>
            </emma:emma>
          </inkml:annotationXML>
          <inkml:trace contextRef="#ctx0" brushRef="#br0" timeOffset="41">3187 1700 1023 0,'0'0'0'15,"0"0"0"-15,0-9 0 16,8 3 0-16,2-4 0 15,1-3 0-15,1-4 0 16,2-3 0-16,1-4 0 16,-1-5 0-16,1-1 0 15,1-1 0-15,0 0 0 0,-2 1 0 16,1 0 0-16,-4 7 0 16,0 4 0-16,-2 6 0 15,-1 3 0-15,-8 10 0 16,0 0 0-16,9-2 0 15,-9 2 0-15,1 14 0 16,-2-4 0-16,0 2 0 16,1 2 0-16,0 2 0 15,0 1 0-15,0 3 0 16,1 3 0-16,2 3 0 16,-1 0 0-16,1 3 0 15,0-2 0-15,0 0 0 16,0-3 0-16,0-3 0 0,-1-3 0 15,-1-6 0-15,1 1 0 16,-2-13 0 0,-3 10-191-16,3-10-56 15</inkml:trace>
          <inkml:trace contextRef="#ctx0" brushRef="#br0" timeOffset="42">3269 1562 1023 0,'-10'-8'0'16,"10"8"0"-16,-8 20 0 15,8-20 0-15,0 0 0 16,0 0 0-16,0 0 0 0,8-8 0 15,0 6 0-15,2 0 0 16,2 1 0-16,2 1 0 16,-2 1 0-16,3 1 0 15,-2 0 0-15,-2 0 0 16,-1 1 0-16,0 0 0 16,-2 3 0-16,-8-6 0 15,16 3 0-15,-16-3-198 16,14-2-53-16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4:20.577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68CE224-FC58-4337-9F2B-842210647B7C}" emma:medium="tactile" emma:mode="ink">
          <msink:context xmlns:msink="http://schemas.microsoft.com/ink/2010/main" type="writingRegion" rotatedBoundingBox="16990,842 19972,944 19942,1819 16960,1717"/>
        </emma:interpretation>
      </emma:emma>
    </inkml:annotationXML>
    <inkml:traceGroup>
      <inkml:annotationXML>
        <emma:emma xmlns:emma="http://www.w3.org/2003/04/emma" version="1.0">
          <emma:interpretation id="{65B2B559-7D59-492F-AEF2-0E65F4E25E17}" emma:medium="tactile" emma:mode="ink">
            <msink:context xmlns:msink="http://schemas.microsoft.com/ink/2010/main" type="paragraph" rotatedBoundingBox="16990,842 19972,944 19942,1819 16960,17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4D10D0-44D7-4772-A991-02D5F7BBC06D}" emma:medium="tactile" emma:mode="ink">
              <msink:context xmlns:msink="http://schemas.microsoft.com/ink/2010/main" type="line" rotatedBoundingBox="16990,842 19972,944 19942,1819 16960,1717"/>
            </emma:interpretation>
          </emma:emma>
        </inkml:annotationXML>
        <inkml:traceGroup>
          <inkml:annotationXML>
            <emma:emma xmlns:emma="http://www.w3.org/2003/04/emma" version="1.0">
              <emma:interpretation id="{479BFB4F-F21C-44AE-895E-B09226EDDA21}" emma:medium="tactile" emma:mode="ink">
                <msink:context xmlns:msink="http://schemas.microsoft.com/ink/2010/main" type="inkWord" rotatedBoundingBox="16990,842 17674,865 17645,1703 16962,1679"/>
              </emma:interpretation>
              <emma:one-of disjunction-type="recognition" id="oneOf0">
                <emma:interpretation id="interp0" emma:lang="en-US" emma:confidence="1">
                  <emma:literal>if</emma:literal>
                </emma:interpretation>
                <emma:interpretation id="interp1" emma:lang="en-US" emma:confidence="0">
                  <emma:literal>ifs</emma:literal>
                </emma:interpretation>
                <emma:interpretation id="interp2" emma:lang="en-US" emma:confidence="0">
                  <emma:literal>iff</emma:literal>
                </emma:interpretation>
                <emma:interpretation id="interp3" emma:lang="en-US" emma:confidence="0">
                  <emma:literal>kef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11603-215 732 0,'0'0'216'16,"0"0"-141"-16,0 0-75 15,4-16 0-15,-4 16 0 16,0 0 0-16,0 0 0 15,0 0 0-15,0 0 0 16,0 0 0-16,18 11 0 16,-18-11 0-16,0 0 0 15,4 16 0-15,-4-16 0 16,-2 20 0-16,2-20 0 16,-2 30 0-16,-2-12 0 15,3 0 0-15,-1 0 0 0,-2 1 0 16,2-1 0-16,2-2 0 15,0-16 0-15,4 26 0 16,-4-26 0-16,2 20 0 16,-2-20 0-16,0 0 0 15,0 0 0-15,9 18 0 16,-9-18 0-16,0 0 0 16,4-18 0-16,-4 18 0 15,0 0 0-15,0 0-106 16,0-26-141-16,0 26 0 15</inkml:trace>
          <inkml:trace contextRef="#ctx0" brushRef="#br0" timeOffset="331.8378">11621-478 1023 0,'0'0'0'15,"0"0"0"-15,0 0 0 0,0 0 0 16,0 0 0-16,0 0 0 15,0 0 0-15,0 0 0 16,0 0 0 0,0 0 0-16,0 0 0 0,0 0 0 15,0 0 0-15,19 11 0 16,-19-11-151-16,0 0-90 16</inkml:trace>
          <inkml:trace contextRef="#ctx0" brushRef="#br0" timeOffset="1660.3137">11792-258 764 0,'0'0'232'15,"-20"1"-205"-15,20-1-27 16,-17 0 0-16,17 0 0 16,0 0 0-16,0 0 0 15,-18 8 0-15,18-8 0 16,0 0 0-16,0 0 0 15,-18 11 0-15,18-11 0 16,-17 3 0-16,17-3 0 0,0 0 0 16,-16 6 0-16,16-6 0 15,0 0 0 1,0 0 0-16,0 0 0 16,0 0 0-16,22-8 0 0,-4 3 0 15,7-2 0-15,7 1 0 16,1-1 0-16,7 0 0 15,2 1 0-15,2 1 0 16,-4 1 0-16,-3 4 0 16,-6 0 0-16,-5-2 0 15,-5 4 0-15,-21-2 0 16,26 5 0-16,-26-5 0 0,0 0 0 16,0 0 0-16,0 0 0 15,2 17 0 1,-2-17 0-16,0 0 0 15,-28 9 0-15,28-9 0 16,0 0-38-16,0 0-206 0,-16-26-4 16</inkml:trace>
          <inkml:trace contextRef="#ctx0" brushRef="#br0" timeOffset="1062.1539">11812-16 433 0,'5'19'221'0,"-5"-19"8"16,0 0-89-16,0 0-140 16,0 0 0-16,0 0 0 15,0 0 0-15,0 0 0 16,0 0 0-16,0 0 0 15,17-8 0-15,-17 8 0 16,0 0 0-16,2-27 0 16,0 10 0-16,1-6 0 15,1-3 0-15,-1-7 0 16,5-5 0-16,1-8 0 16,0-3 0-16,6-6 0 0,1-3 0 15,3 1 0-15,1 4 0 16,2 0 0-16,3 6 0 15,3 5 0-15,-3 4 0 16,3 10 0-16,-4 3 0 16,1 3 0-16,-3 3 0 15,0 5 0-15,-2 1 0 16,-3 8 0-16,-17 5 0 16,27-8 0-16,-27 8 0 15,20 9 0-15,-20-9 0 16,15 26 0-16,-9-6 0 15,14 17 0-15,-24-19 0 16,15 15 0-16,-16-17-146 0,14 15-96 16</inkml:trace>
        </inkml:traceGroup>
        <inkml:traceGroup>
          <inkml:annotationXML>
            <emma:emma xmlns:emma="http://www.w3.org/2003/04/emma" version="1.0">
              <emma:interpretation id="{4A269F7C-7C84-4B99-B715-EAFEE858ED4C}" emma:medium="tactile" emma:mode="ink">
                <msink:context xmlns:msink="http://schemas.microsoft.com/ink/2010/main" type="inkWord" rotatedBoundingBox="18072,1198 19938,1118 19962,1676 18095,1756"/>
              </emma:interpretation>
              <emma:one-of disjunction-type="recognition" id="oneOf1">
                <emma:interpretation id="interp5" emma:lang="en-US" emma:confidence="0">
                  <emma:literal>Neo</emma:literal>
                </emma:interpretation>
                <emma:interpretation id="interp6" emma:lang="en-US" emma:confidence="0.5">
                  <emma:literal>N ~0</emma:literal>
                </emma:interpretation>
                <emma:interpretation id="interp7" emma:lang="en-US" emma:confidence="0">
                  <emma:literal>N~ 0</emma:literal>
                </emma:interpretation>
                <emma:interpretation id="interp8" emma:lang="en-US" emma:confidence="0">
                  <emma:literal>No 0</emma:literal>
                </emma:interpretation>
                <emma:interpretation id="interp9" emma:lang="en-US" emma:confidence="0">
                  <emma:literal>N~0</emma:literal>
                </emma:interpretation>
              </emma:one-of>
            </emma:emma>
          </inkml:annotationXML>
          <inkml:trace contextRef="#ctx0" brushRef="#br0" timeOffset="2694.1147">12852-333 1023 0,'0'0'0'0,"0"0"0"15,0 0 0-15,0 0 0 16,0 0 0-16,0 0 0 16,0 0 0-16,0 0 0 15,0 0 0-15,0 0 0 16,0 0 0-16,0 0 0 15,-2 22 0-15,2-22 0 16,0 21 0-16,-4-4 0 16,1-1 0-16,-3 4 0 15,2 4 0-15,-3 5 0 16,0 1 0-16,1 1 0 0,-3 0 0 16,4 0 0-16,-3-2 0 15,1 0 0-15,0-5 0 16,1-4 0-1,-1-4 0-15,7-16 0 0,-11 24 0 16,11-24 0-16,0 0 0 16,-24 11 0-16,24-11 0 15,0 0 0-15,17-7-173 16,-19-12-69-16</inkml:trace>
          <inkml:trace contextRef="#ctx0" brushRef="#br0" timeOffset="4051.6046">12903-321 895 0,'0'0'128'0,"0"0"-128"16,0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15,-16-16 0-15,16 16 0 16,0 0 0-16,0 0 0 16,0 0 0-16,0 0 0 15,12 18 0-15,-12-18 0 16,10 22 0-16,-5-5 0 16,2-1 0-16,1 2 0 15,1 2 0-15,0 4 0 16,0-2 0-16,4 4 0 0,-2-5 0 15,0 1 0-15,0-2 0 16,0-1 0-16,0-3 0 16,-11-16 0-16,16 24 0 15,-16-24 0-15,0 0 0 16,20 22 0-16,-20-22 0 16,0 0 0-16,21 13 0 15,-21-13 0-15,16 7 0 16,-16-7 0-16,20 7 0 15,-20-7 0-15,22 4 0 16,-22-4 0-16,20 3 0 16,-20-3 0-16,19 4 0 15,-19-4 0-15,0 0 0 0,22 4 0 16,-22-4 0-16,0 0 0 16,0 0 0-16,18 3 0 15,-18-3 0 1,0 0 0-16,0 0 0 0,0 0 0 15,0 0 0-15,0 0 0 16,0 0 0-16,0 0 0 16,0 0 0-16,0 0 0 15,0 0 0-15,0 0 0 16,0 0 0-16,11-18 0 16,-11 18 0-16,0 0 0 15,0-25 0-15,0 25 0 16,-2-33 0-16,2 11 0 0,-4-4 0 15,3-1 0-15,-1-6 0 16,-2 0 0 0,2-3 0-16,2-3 0 15,0 5 0-15,0-1 0 0,4 4 0 16,-2 4 0-16,1 1 0 16,3 6 0-16,-6 20 0 15,9-24 0-15,-9 24 0 16,0 0 0-16,9-18 0 15,-9 18 0-15,0 0 0 16,0 0 0-16,0 0 0 16,0 0 0-16,0 0 0 0,8-17 0 15,-8 17 0-15,0 0 0 16,0 0 0-16,0 0 0 16,0 0 0-1,0 0 0-15,0 0 0 0,0 0 0 16,11 32 0-16,-11-32 0 15,0 0 0-15,0 0-135 16,0 0-112-16,0 0-2 16</inkml:trace>
          <inkml:trace contextRef="#ctx0" brushRef="#br0" timeOffset="5602.0072">13588-178 912 0,'0'0'111'0,"0"0"-111"15,0 0 0-15,0 0 0 16,0 0 0-1,0 0 0-15,0 0 0 16,9-22 0-16,-9 22 0 0,0 0 0 16,15-24 0-16,-15 24 0 15,12-20 0-15,-12 20 0 16,15-24 0-16,-15 24 0 16,18-22 0-16,-18 22 0 15,20-20 0-15,-20 20 0 16,21-14 0-16,-21 14 0 15,18-6 0-15,-18 6 0 16,18 2 0-16,-18-2 0 16,0 0 0-16,22 22 0 15,-22-22 0-15,11 26 0 16,-11-26 0-16,6 29 0 16,-6-29 0-16,1 29 0 0,-1-29 0 15,4 24 0-15,-4-24 0 16,0 0 0-16,6 18 0 15,-6-18 0-15,0 0 0 16,0 0 0-16,18 0 0 16,-18 0 0-16,22-9 0 15,-22 9 0-15,29-17 0 16,-29 17 0-16,31-18 0 16,-14 11 0-16,-1 0 0 15,-16 7 0-15,28-15 0 16,-28 15 0-16,18-7 0 15,-18 7 0-15,0 0 0 16,16-6 0-16,-16 6 0 0,0 0 0 16,0 0 0-16,0 0 0 15,0 0 0-15,0 0 0 16,28 20 0-16,-28-20 0 16,0 0 0-16,-18 11-152 15,18-11-96-15</inkml:trace>
          <inkml:trace contextRef="#ctx0" brushRef="#br0" timeOffset="6783.2044">14373-313 928 0,'0'0'95'16,"0"0"-95"-16,9-19 0 0,-9 19 0 15,0 0 0 1,0 0 0-16,0 0 0 0,0 0 0 16,0 0 0-16,0 0 0 15,0 0 0-15,-22 4 0 16,22-4 0-16,-22 13 0 15,22-13 0-15,-27 20 0 16,10-5 0-16,3 1 0 16,1 2 0-16,0 1 0 15,2 1 0-15,2 3 0 16,2-1 0-16,1 4 0 16,4-4 0-16,2 0 0 15,0-2 0-15,4 0 0 16,1-2 0-16,-5-18 0 15,17 26 0-15,-17-26 0 0,24 14 0 16,-8-6 0-16,3-7 0 16,1 1 0-16,0-4 0 15,4-1 0-15,-1-3 0 16,7 1 0-16,-5-4 0 16,3-2 0-16,-1-8 0 15,-3 3 0-15,-2-4 0 16,-4-4 0-16,-5-3 0 15,-7-2 0-15,-3-2 0 16,-8-2 0-16,-8 2 0 16,0-4 0-16,-7 4 0 15,-4 2 0-15,-1 3 0 16,-1 6 0-16,-1 4 0 0,3 3 0 16,4 6 0-16,1 3 0 15,19 4 0-15,-25 0 0 16,25 0 0-16,-39 2 0 15,41 14 0-15,-2-16 0 16,-11 26-178-16,11-26-70 16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6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2416590-A39F-4BA3-9E75-6381A71C4826}" emma:medium="tactile" emma:mode="ink">
          <msink:context xmlns:msink="http://schemas.microsoft.com/ink/2010/main" type="writingRegion" rotatedBoundingBox="6832,3747 9537,2824 9784,3549 7079,4472"/>
        </emma:interpretation>
      </emma:emma>
    </inkml:annotationXML>
    <inkml:traceGroup>
      <inkml:annotationXML>
        <emma:emma xmlns:emma="http://www.w3.org/2003/04/emma" version="1.0">
          <emma:interpretation id="{52479B24-C595-4F38-A33C-8320A9AA9126}" emma:medium="tactile" emma:mode="ink">
            <msink:context xmlns:msink="http://schemas.microsoft.com/ink/2010/main" type="paragraph" rotatedBoundingBox="6832,3747 9537,2824 9784,3549 7079,44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6E165A-8138-43D9-AD54-E9819D2351DC}" emma:medium="tactile" emma:mode="ink">
              <msink:context xmlns:msink="http://schemas.microsoft.com/ink/2010/main" type="line" rotatedBoundingBox="6832,3747 9537,2824 9784,3549 7079,4472"/>
            </emma:interpretation>
          </emma:emma>
        </inkml:annotationXML>
        <inkml:traceGroup>
          <inkml:annotationXML>
            <emma:emma xmlns:emma="http://www.w3.org/2003/04/emma" version="1.0">
              <emma:interpretation id="{F2B8E5C1-7FBE-474B-976E-5224230D4026}" emma:medium="tactile" emma:mode="ink">
                <msink:context xmlns:msink="http://schemas.microsoft.com/ink/2010/main" type="inkWord" rotatedBoundingBox="6832,3747 9537,2824 9784,3549 7079,4472"/>
              </emma:interpretation>
              <emma:one-of disjunction-type="recognition" id="oneOf0">
                <emma:interpretation id="interp0" emma:lang="en-US" emma:confidence="0">
                  <emma:literal>Andy</emma:literal>
                </emma:interpretation>
                <emma:interpretation id="interp1" emma:lang="en-US" emma:confidence="0">
                  <emma:literal>Bandy</emma:literal>
                </emma:interpretation>
                <emma:interpretation id="interp2" emma:lang="en-US" emma:confidence="0">
                  <emma:literal>trendy</emma:literal>
                </emma:interpretation>
                <emma:interpretation id="interp3" emma:lang="en-US" emma:confidence="0">
                  <emma:literal>ands</emma:literal>
                </emma:interpretation>
                <emma:interpretation id="interp4" emma:lang="en-US" emma:confidence="0">
                  <emma:literal>fonds</emma:literal>
                </emma:interpretation>
              </emma:one-of>
            </emma:emma>
          </inkml:annotationXML>
          <inkml:trace contextRef="#ctx0" brushRef="#br0">5517 824 1023 0,'0'0'0'15,"-5"-15"0"-15,5 15 0 0,7-21 0 16,-1 4 0-16,4-2 0 16,3-3 0-16,1-2 0 15,4-2 0-15,0-1 0 16,2-3 0-16,-1 3 0 16,0 2 0-16,-4 4 0 15,-3 3 0-15,-1 3 0 16,-11 15 0-16,13-12 0 15,-13 12 0-15,0 0 0 16,4 11 0-16,-4-11 0 0,-2 21 0 16,1-7 0-1,0 2 0-15,1 3 0 16,0 2 0-16,1 1 0 0,2 2 0 16,0-2 0-16,2 2 0 15,0-3 0-15,0-1 0 16,1-3 0-16,1 3 0 15,-7-20 0-15,6 20 0 16,-6-20-206-16,0 0-38 16</inkml:trace>
          <inkml:trace contextRef="#ctx0" brushRef="#br0" timeOffset="5">5561 706 1023 0,'0'0'0'15,"0"0"0"-15,0 0 0 16,24-7 0-16,-8 3 0 16,5 2 0-16,3-2 0 15,1 1 0-15,3-2 0 16,1 4 0-16,-5-8 0 15,6 11 0-15,-12-7-191 16,6 6-51-16</inkml:trace>
          <inkml:trace contextRef="#ctx0" brushRef="#br0" timeOffset="1">5935 678 1023 0,'-1'27'0'0,"-4"-15"0"16,-2 8 0-16,6-2 0 16,4 0 0-16,-3 0 0 15,2-5 0-15,1 0 0 16,-3-13 0-16,5 18 0 0,-5-18 0 15,0 0 0-15,0 0 0 16,0 0 0-16,0 0 0 16,10-12 0-16,-10 0 0 15,1-8 0-15,0-3 0 16,0-2 0-16,2-2 0 16,-1 0 0-16,2-1 0 15,0 2 0-15,1 1 0 16,0 4 0-16,1 4 0 15,0 2 0-15,2 3 0 16,0 0 0-16,-8 12 0 16,20-16 0-16,-7 9 0 15,1 3 0-15,-1 4 0 0,2 3 0 16,0 2 0-16,-1 3 0 16,-2 3 0-16,0 3 0 15,-4 1 0 1,-3 1 0-16,-2-1 0 0,-4 0 0 15,-4-1 0-15,-3-2 0 16,-2-1 0-16,-1-2 0 16,0-2 0-16,11-7 0 15,-18 9 0-15,18-9 0 16,0 0 0-16,0 0 0 16,0 0 0-16,20 1 0 15,-4-2 0-15,4 1 0 16,3 4 0-16,-1-2 0 0,1 5 0 15,-5 1 0-15,-1 2 0 16,-6 1 0 0,-8 3 0-16,-6 1 0 15,-10 0 0-15,-5 1 0 0,-9-1 0 16,-4-1 0-16,-4-1 0 16,2 0 0-16,-1-3 0 15,5-4 0-15,-3-6 0 16,21 5 0-16,-2-13 0 15,13 8-218-15,8-19-32 16</inkml:trace>
          <inkml:trace contextRef="#ctx0" brushRef="#br0" timeOffset="2">6701 516 969 0,'0'0'54'15,"-11"-2"-54"-15,11 2 0 16,0 0 0-16,7 13 0 16,-7-13 0-16,0 0 0 15,-1 13 0-15,1-13 0 16,0 15 0-16,0-15 0 15,-1 19 0-15,1-8 0 16,-1 1 0-16,-1 1 0 16,1-1 0-16,0 0 0 15,-1-1 0-15,2-11 0 16,-1 18 0-16,1-18 0 0,-2 12 0 16,2-12 0-16,0 0 0 15,0 0 0-15,0 0 0 16,0 0 0-1,0 0 0-15,5-11 0 0,-1 1 0 16,0-1 0-16,1-3 0 16,1 0 0-16,1-1 0 15,0 2 0-15,0 0 0 16,0 2 0-16,-7 11 0 16,12-16 0-16,-12 16 0 15,11-9 0-15,-11 9 0 16,0 0 0-16,0 0 0 15,11 5 0-15,-11-5 0 0,4 12 0 16,-4-12 0-16,1 20 0 16,-1-8 0-1,-1-1 0-15,-1 1 0 16,-2-1 0-16,4-11 0 0,-3 17 0 16,3-17 0-16,0 0 0 15,0 0 0-15,0 0 0 16,0 0 0-16,0 0 0 15,7-11 0-15,1-2 0 16,4-1 0-16,0-2 0 16,0 1 0-16,4 0 0 15,-1 1 0-15,0 2 0 16,0 5 0-16,-4 1 0 0,0 4 0 16,-11 2 0-1,19 2 0-15,-19-2 0 16,13 8 0-16,-13-8 0 15,7 15 0-15,-6-3 0 0,0 0 0 16,1 2 0-16,-2-1 0 16,1 1 0-16,1 0 0 15,0-2 0-15,9 2 0 16,-11-14 0-16,13 8 0 16,-13-8-124-16,14-4-129 15</inkml:trace>
          <inkml:trace contextRef="#ctx0" brushRef="#br0" timeOffset="3">8062-203 1023 0,'0'0'0'0,"0"0"0"0,-4-11 0 16,4 11 0-16,0 0 0 15,0 0 0-15,0 0 0 16,-2 11 0-16,2-11 0 16,2 19 0-16,-1-4 0 15,1 2 0-15,2 1 0 16,3 1 0-16,-2 1 0 16,1-1 0-16,1-1 0 0,-1-5 0 15,1-1 0-15,-7-12 0 16,13 11 0-1,-2-11 0-15,-11 0 0 16,14-14 0-16,-5 2 0 16,2-3 0-16,-4-4 0 0,2-1 0 15,-2 0 0-15,-8 1 0 16,4 2 0-16,3 4 0 16,-6 3 0-16,0 10 0 15,-1-10 0-15,1 10 0 16,0 0 0-16,0 12 0 15,0-12 0-15,0 19 0 16,0-6 0-16,0 1 0 0,4 4 0 16,-1 0 0-1,2 2 0-15,-2 2 0 16,4 1 0-16,-1 0 0 16,2 1 0-16,-3 2 0 0,-3 1 0 15,2-1 0-15,-3 1 0 16,-3-1 0-16,-5-1 0 15,-3-1 0-15,-4-4 0 16,-2-2 0-16,-5-3 0 16,-1-5 0-16,-3-4 0 15,-5-2 0-15,1-5 0 16,1-3 0-16,2-2 0 16,-1-3 0-16,6-2 0 15,3 2 0-15,4 0 0 16,6-2 0-16,8 11 0 15,-1-15 0-15,12 13 0 16,-3-8 0-16,7 8 0 0,-6-8-243 16,8 6-12-16</inkml:trace>
          <inkml:trace contextRef="#ctx0" brushRef="#br0" timeOffset="4">7504 89 1023 0,'-13'-6'0'0,"13"6"0"15,-9-15 0-15,9 15 0 16,-20 0 0-16,7 3 0 0,-1 1 0 16,-2 0 0-16,0 4 0 15,0 2 0 1,0 2 0-16,2 3 0 15,0 1 0-15,4 2 0 0,3-1 0 16,2 1 0-16,5-1 0 16,2-2 0-16,4-3 0 15,-6-12 0-15,24 14 0 16,-5-13 0-16,3-4 0 16,4-7 0-16,3-3 0 15,5-5 0-15,-2-2 0 16,2-4 0-16,-4-5 0 15,-2-3 0-15,-4-1 0 0,-4-5 0 16,-5 0 0-16,-5-5 0 16,-4-3 0-1,-3 0 0-15,-3-1 0 16,0 1 0-16,-2 6 0 0,2 4 0 16,-1 5 0-16,1 9 0 15,0 5 0-15,1 5 0 16,-1 12 0-16,0 0 0 15,0 0 0-15,-1 15 0 16,-1 0 0-16,-2 3 0 16,0 5 0-16,2 6 0 15,-1 3 0-15,1 4 0 16,1 5 0-16,-1 3 0 16,2 2 0-16,2-2 0 15,0-1 0-15,-1-4 0 16,3-1 0-16,0-5 0 15,1-3 0-15,-2-7 0 0,2-5 0 16,2 0 0-16,24-1 0 16,-31-17 0-16,11 17 0 15,-11-17-179-15,0 0-71 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4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AAC4C3F-DDE3-454B-908D-4F3E1B0E56E1}" emma:medium="tactile" emma:mode="ink">
          <msink:context xmlns:msink="http://schemas.microsoft.com/ink/2010/main" type="writingRegion" rotatedBoundingBox="8901,3872 9841,3981 9778,4521 8838,4412"/>
        </emma:interpretation>
      </emma:emma>
    </inkml:annotationXML>
    <inkml:traceGroup>
      <inkml:annotationXML>
        <emma:emma xmlns:emma="http://www.w3.org/2003/04/emma" version="1.0">
          <emma:interpretation id="{63F9FEB8-471F-4E66-89A2-AE17E426E8E3}" emma:medium="tactile" emma:mode="ink">
            <msink:context xmlns:msink="http://schemas.microsoft.com/ink/2010/main" type="paragraph" rotatedBoundingBox="8901,3872 9841,3981 9778,4521 8838,4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04D5F7-130F-4E24-ACB2-7A7671B11FE3}" emma:medium="tactile" emma:mode="ink">
              <msink:context xmlns:msink="http://schemas.microsoft.com/ink/2010/main" type="line" rotatedBoundingBox="8901,3872 9841,3981 9778,4521 8838,4412"/>
            </emma:interpretation>
          </emma:emma>
        </inkml:annotationXML>
        <inkml:traceGroup>
          <inkml:annotationXML>
            <emma:emma xmlns:emma="http://www.w3.org/2003/04/emma" version="1.0">
              <emma:interpretation id="{7C152B12-CAFA-4C61-B013-90E5800BF610}" emma:medium="tactile" emma:mode="ink">
                <msink:context xmlns:msink="http://schemas.microsoft.com/ink/2010/main" type="inkWord" rotatedBoundingBox="8901,3872 9841,3981 9778,4521 8838,4412"/>
              </emma:interpretation>
              <emma:one-of disjunction-type="recognition" id="oneOf0">
                <emma:interpretation id="interp0" emma:lang="en-US" emma:confidence="0">
                  <emma:literal>dz</emma:literal>
                </emma:interpretation>
                <emma:interpretation id="interp1" emma:lang="en-US" emma:confidence="0">
                  <emma:literal>d z</emma:literal>
                </emma:interpretation>
                <emma:interpretation id="interp2" emma:lang="en-US" emma:confidence="0">
                  <emma:literal>d Z</emma:literal>
                </emma:interpretation>
                <emma:interpretation id="interp3" emma:lang="en-US" emma:confidence="0">
                  <emma:literal>dZ</emma:literal>
                </emma:interpretation>
                <emma:interpretation id="interp4" emma:lang="en-US" emma:confidence="0">
                  <emma:literal>d 7</emma:literal>
                </emma:interpretation>
              </emma:one-of>
            </emma:emma>
          </inkml:annotationXML>
          <inkml:trace contextRef="#ctx0" brushRef="#br0">7931 1029 1023 0,'0'0'0'16,"0"0"0"-16,14-12 0 15,-14 12 0-15,24-8 0 16,-8 4 0-16,4 2 0 0,2 0 0 15,2 1 0 1,2-2 0-16,1 4 0 16,-1-2 0-16,0 0 0 15,0 0 0-15,1-1 0 0,-3 1 0 16,0 1 0-16,-3 0 0 16,-1 0 0-16,0 5 0 15,-20-5 0-15,20-1 0 16,-20 1-196-16,0 0-60 15</inkml:trace>
          <inkml:trace contextRef="#ctx0" brushRef="#br0" timeOffset="1">7980 857 1023 0,'0'0'0'0,"8"-12"0"16,4 2 0-16,-1 4 0 15,5 1 0-15,4-3 0 16,7-1 0-16,0 1 0 0,2 2 0 16,-2 1 0-1,1 2 0-15,-6 1 0 16,-3 5 0-16,-7 0 0 0,-12-3 0 15,8 20 0-15,-16-3 0 16,-6 1 0-16,-4 6 0 16,-5 1 0-16,-4 2 0 15,-1-1 0-15,0 3 0 16,2-3 0-16,2 0 0 16,5-5 0-16,4-1 0 15,5-4 0-15,5-1 0 16,5-3 0-16,0-12 0 15,13 17 0-15,2-12 0 0,3-2 0 16,7 0 0 0,2-3 0-16,1 0 0 15,0-3 0-15,-1 1 0 16,-2-2 0-16,-3 2 0 0,-7-1 0 16,-3-13 0-16,-1 18 0 15,-11-2 0-15,0 0-181 16,-16-7-66-16</inkml:trace>
          <inkml:trace contextRef="#ctx0" brushRef="#br0" timeOffset="12">7632 899 1023 0,'0'0'0'15,"-18"-6"0"-15,18 6 0 16,-22-2 0-16,9 1 0 15,-1 4 0-15,-3-1 0 16,-1 3 0-16,1 3 0 16,-2 2 0-16,0 3 0 15,2 2 0-15,-2 2 0 16,3 1 0-16,1 1 0 16,3-3 0-16,2 0 0 15,3-2 0-15,7-14 0 16,0 14 0-16,0-14 0 15,21 4 0-15,-2-9 0 0,7-1 0 16,4-6 0-16,5-5 0 16,3-4 0-16,0-2 0 15,0-7 0-15,-3-1 0 16,-3-4 0-16,-6-5 0 16,-5-3 0-16,-5-1 0 15,-6 1 0-15,-5 2 0 16,-3 5 0-16,-4 5 0 15,-1 6 0-15,-4 8 0 16,7 17 0-16,-13-7 0 16,13 7 0-16,-11 21 0 15,6-1 0-15,0 5 0 16,0 2 0-16,2 4 0 0,3 3 0 16,1 1 0-16,2 1 0 15,1 0 0-15,2 0 0 16,0 0 0-16,2-1 0 15,-2-3 0-15,1-1 0 16,-1-4 0-16,-1-2 0 16,4 0 0-16,-11-14 0 15,8 3 0-15,-6-14-202 16,0 0-48-16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8:04.10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EB04626-19C9-4CB3-8515-393954DAC953}" emma:medium="tactile" emma:mode="ink">
          <msink:context xmlns:msink="http://schemas.microsoft.com/ink/2010/main" type="inkDrawing" rotatedBoundingBox="8909,3873 9819,3874 9818,3901 8908,3900" shapeName="Other"/>
        </emma:interpretation>
      </emma:emma>
    </inkml:annotationXML>
    <inkml:trace contextRef="#ctx0" brushRef="#br0">7452 550 13 0,'0'0'8'0,"0"0"2"15,0 0 9 1,0 0 8-16,0 0 13 16,0 0 17-16,0 0 31 15,0 0 6-15,0 0 5 0,0 0 5 16,0 0-2-16,0 0 12 15,0 0 10-15,0 0-9 16,-4-16-106-16,4 16-9 16,0 0 0-16,0 0 0 15,0 0 0-15,0 0 0 16,0 0 0-16,0 0 0 16,17-8 0-16,-17 8 0 15,18-1 0-15,-18 1 0 16,29 0 0-16,-10 0 0 15,1-2 0-15,4 2 0 16,1 0 0-16,5 0 0 0,-1 2 0 16,2-2 0-16,0 0 0 15,2 0 0-15,2 1 0 16,-2-1 0-16,0 0 0 16,0 2 0-16,1-2 0 15,-1 0 0-15,2 0 0 16,0 0 0-16,-4-2 0 15,0 2 0-15,0 0 0 16,-3 0 0-16,-3 0 0 16,-1 0 0-16,-4 0 0 15,-3 0 0-15,3-1 0 16,-3 1 0-16,-17 0 0 16,25-2 0-16,-25 2 0 0,24 0 0 15,0 16 0-15,-24-16 0 16,0 0 0-16,0 0-178 15,16 6-58-15,-16-6-4 16,0 0-5-16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6T21:43:06.01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CC82CC1-4DAA-43A8-98B3-92A56AD73446}" emma:medium="tactile" emma:mode="ink">
          <msink:context xmlns:msink="http://schemas.microsoft.com/ink/2010/main" type="writingRegion" rotatedBoundingBox="7284,5808 9237,5748 9250,6182 7297,6242"/>
        </emma:interpretation>
      </emma:emma>
    </inkml:annotationXML>
    <inkml:traceGroup>
      <inkml:annotationXML>
        <emma:emma xmlns:emma="http://www.w3.org/2003/04/emma" version="1.0">
          <emma:interpretation id="{FBA7F915-963A-4F8C-8B7D-03925D6782B8}" emma:medium="tactile" emma:mode="ink">
            <msink:context xmlns:msink="http://schemas.microsoft.com/ink/2010/main" type="paragraph" rotatedBoundingBox="7284,5808 9237,5748 9250,6182 7297,6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A91A19-BC01-4798-A3E4-7CFC4AA3F09D}" emma:medium="tactile" emma:mode="ink">
              <msink:context xmlns:msink="http://schemas.microsoft.com/ink/2010/main" type="line" rotatedBoundingBox="7284,5808 9237,5748 9250,6182 7297,6242"/>
            </emma:interpretation>
          </emma:emma>
        </inkml:annotationXML>
        <inkml:traceGroup>
          <inkml:annotationXML>
            <emma:emma xmlns:emma="http://www.w3.org/2003/04/emma" version="1.0">
              <emma:interpretation id="{1CD203B2-2060-4F79-9C2D-E1C99AD4B258}" emma:medium="tactile" emma:mode="ink">
                <msink:context xmlns:msink="http://schemas.microsoft.com/ink/2010/main" type="inkWord" rotatedBoundingBox="7284,5808 9237,5748 9250,6182 7297,6242"/>
              </emma:interpretation>
              <emma:one-of disjunction-type="recognition" id="oneOf0">
                <emma:interpretation id="interp0" emma:lang="en-US" emma:confidence="1">
                  <emma:literal>diffusive</emma:literal>
                </emma:interpretation>
                <emma:interpretation id="interp1" emma:lang="en-US" emma:confidence="0">
                  <emma:literal>differs ive</emma:literal>
                </emma:interpretation>
                <emma:interpretation id="interp2" emma:lang="en-US" emma:confidence="0">
                  <emma:literal>differs ire</emma:literal>
                </emma:interpretation>
                <emma:interpretation id="interp3" emma:lang="en-US" emma:confidence="0">
                  <emma:literal>differs ice</emma:literal>
                </emma:interpretation>
                <emma:interpretation id="interp4" emma:lang="en-US" emma:confidence="0">
                  <emma:literal>differs we</emma:literal>
                </emma:interpretation>
              </emma:one-of>
            </emma:emma>
          </inkml:annotationXML>
          <inkml:trace contextRef="#ctx0" brushRef="#br0">6625 2706 1023 0,'0'0'0'0,"-7"-8"0"15,7 8 0-15,15-9 0 16,-15 9 0-16,-14-3 0 15,5 2 0-15,-2 3 0 16,0-1 0-16,-2 4 0 16,-1 0 0-16,-1 4 0 15,0 1 0-15,0 2 0 0,1 2 0 16,1 1 0 0,1 2 0-16,3-2 0 15,1 0 0-15,4-1 0 16,1-3 0-16,4-3 0 0,-1-8 0 15,10 10 0-15,-1-10 0 16,3-3 0-16,5-4 0 16,4-3 0-16,2-4 0 15,1-3 0-15,1-3 0 16,0-3 0-16,-1-3 0 16,0-1 0-16,-4-2 0 15,-5-1 0-15,-3 2 0 16,-2-2 0-16,-5 1 0 15,-1 3 0-15,0 4 0 16,-4 3 0-16,0 5 0 16,0 4 0-16,0 10 0 15,0 0 0-15,0 0 0 0,0 0 0 16,-8 11 0-16,6 1 0 16,0 3 0-16,1 4 0 15,0 1 0-15,1 3 0 16,0 2 0-16,2 1 0 15,-1-1 0-15,2 1 0 16,0-2 0-16,1-2 0 16,0-2 0-16,1-4 0 15,2-2 0-15,-2-6 0 16,3-2 0-16,2 0 0 16,-10-6 0-16,15-7 0 15,-10-4-217-15,6 1-28 16</inkml:trace>
          <inkml:trace contextRef="#ctx0" brushRef="#br0" timeOffset="1">6918 2626 1023 0,'-5'16'0'16,"-1"3"0"-16,2-7 0 15,1 0 0-15,0 0 0 16,0 1 0-16,1-1 0 16,-1-1 0-16,2-1 0 15,1 2 0-15,0-12 0 0,-1 8 0 16,1-8-213 0,-2-8-28-16</inkml:trace>
          <inkml:trace contextRef="#ctx0" brushRef="#br0" timeOffset="2">6900 2578 1023 0,'-4'-10'0'15,"4"10"0"-15,0 0 0 16,0 0 0-16,0 0 0 16,0 0 0-16,0 0 0 15,0 0 0-15,0 0 0 0,0 0 0 16,9 6-211-1,-9-6-37-15</inkml:trace>
          <inkml:trace contextRef="#ctx0" brushRef="#br0" timeOffset="3">6992 2624 1023 0,'-11'2'0'0,"11"-2"0"16,9 4 0-16,1-4 0 15,5 0 0-15,4 0 0 0,3 0 0 16,2 0 0-16,2 0 0 15,-1 2 0-15,0 2 0 16,-1 4 0 0,3 4 0-16,-10-3 0 0,2 8 0 15,-7-4-200-15,5 7-28 16</inkml:trace>
          <inkml:trace contextRef="#ctx0" brushRef="#br0" timeOffset="4">7079 2808 1023 0,'0'0'0'16,"-10"-7"0"-16,-1 3 0 16,10-4 0-16,3-1 0 15,0-3 0-15,1-1 0 0,1-3 0 16,3-3 0-16,-1-2 0 15,1-1 0-15,3-2 0 16,0-3 0-16,1 1 0 16,1-4 0-16,3 0 0 15,1 3 0-15,0 0 0 16,3 2 0-16,-1 4 0 16,0 3 0-16,0 4 0 15,-2 4 0-15,0 4 0 16,-3 2 0-16,-1 5 0 15,-12-1 0-15,14 10 0 16,-14-10 0-16,6 12 0 16,-11-4 0-16,3 9-173 0,-9-7-67 15</inkml:trace>
          <inkml:trace contextRef="#ctx0" brushRef="#br0" timeOffset="5">7168 2644 1023 0,'0'0'0'16,"0"0"0"-16,-7 7 0 15,7-7 0-15,13-2 0 16,-1 0 0 0,5-1 0-16,4-1 0 0,1 0 0 15,3-2 0-15,1 1 0 16,0 1 0-16,0 1 0 15,-2 1 0-15,-2 0 0 16,0 4 0-16,-11-5 0 16,3 7 0-16,-14-4-191 15,9 3-45-15</inkml:trace>
          <inkml:trace contextRef="#ctx0" brushRef="#br0" timeOffset="6">7302 2809 1023 0,'0'0'0'0,"0"0"0"16,0 0 0-16,0-12 0 16,2 1 0-16,0-1 0 0,1-4 0 15,0-4 0-15,2-3 0 16,-2-2 0-16,2-4 0 16,0 1 0-1,1 0 0-15,1-2 0 0,3 0 0 16,-1 6 0-16,2 1 0 15,2 5 0-15,-1 4 0 16,1 4 0-16,-1 4 0 16,1 4 0-16,-2 2 0 15,0 2 0-15,-1 2 0 16,-1 1 0-16,-1 2 0 16,17 3 0-16,-25-10 0 0,10 17 0 15,-10-17-180-15,0 16-60 16</inkml:trace>
          <inkml:trace contextRef="#ctx0" brushRef="#br0" timeOffset="7">7419 2644 1023 0,'-7'16'0'16,"1"-5"0"-16,2 3 0 0,1-4 0 16,1 1 0-16,0-1 0 15,1 1 0-15,3-4 0 16,-2-7 0-16,3 12 0 16,-3-12 0-16,10 5 0 15,-10-5 0-15,15-6 0 16,-5-2 0-16,1 0 0 15,2-2 0-15,2-1 0 16,1-2 0-16,0 2 0 16,1-1 0-16,-1 4 0 15,-1 2 0-15,-2 2 0 16,-1 2 0-16,-3 4 0 16,-9-2 0-16,13 13 0 0,-10-4 0 15,0 0 0-15,-1 2 0 16,-1 0 0-16,0-2 0 15,0-1 0-15,-1-8 0 16,11 11 0-16,-11-11 0 16,16-1 0-16,-8-8-191 15,9 4-48-15</inkml:trace>
          <inkml:trace contextRef="#ctx0" brushRef="#br0" timeOffset="8">7777 2561 1023 0,'-8'1'0'0,"-5"-2"0"16,-1 5 0-16,-2 2 0 15,-1 2 0-15,3 1 0 16,-2 1 0 0,4 0 0-16,3 0 0 0,2 0 0 15,3 0 0-15,5-1 0 16,3 0 0-16,4-1 0 15,3-1 0-15,2-1 0 16,2 0 0-16,1 0 0 16,-1-2 0-16,0 1 0 15,-3 0 0-15,-3 1 0 16,-4 1 0-16,-5-7 0 16,-7 15 0-16,-5-8 0 0,-4 1 0 15,-4-2 0-15,-1-1 0 16,-2-2 0-16,0-3 0 15,6 20 0 1,1-26 0-16,16 6 0 0,-10-17-191 16,18 7-51-16</inkml:trace>
          <inkml:trace contextRef="#ctx0" brushRef="#br0" timeOffset="9">7891 2621 1023 0,'0'0'0'0,"0"10"0"16,0-10 0-16,-1 15 0 15,1-6 0-15,-1 2 0 16,0-1 0-16,-1 1 0 15,-1 1 0-15,1-1 0 16,-2 1 0-16,2-1 0 16,-1-4 0-16,3-7 0 15,-6 16 0-15,6-16 0 16,0 0 0-16,0 0 0 16,2-14-200-16,6 5-41 0</inkml:trace>
          <inkml:trace contextRef="#ctx0" brushRef="#br0" timeOffset="10">7921 2576 1023 0,'0'0'0'0,"6"15"0"16,2-7 0-16,-7 4 0 16,2-1 0-16,1 3 0 15,1-2 0-15,0 2 0 16,1-2 0-16,0-3 0 15,1-1 0-15,2-3 0 16,-1-4 0-16,3 0 0 16,0-4 0-16,1-4 0 15,0-2 0-15,0 1 0 16,0-4 0-16,-1-2 0 0,-1 2 0 16,-2 0 0-16,-1 3 0 15,-2 1 0-15,-5 8 0 16,8-9 0-16,-8 9 0 15,0 0 0-15,11 11 0 16,-11-11 0-16,10 13 0 16,-3-4 0-16,2-1 0 15,1-2 0-15,3 0 0 16,2-2 0-16,3-2 0 16,0-1 0-16,3-2 0 15,0-3 0-15,-1-1 0 16,-2-1 0-16,-2-2 0 15,-3-1 0-15,-3-1 0 0,-4-1 0 16,-3 1 0-16,-3 1 0 16,-4 0 0-16,4 9 0 15,-14-10 0-15,4 9 0 16,-2 4 0-16,0 4 0 16,0 3 0-16,3 3 0 15,0 3 0-15,4 0 0 16,2 2 0-16,6 0 0 15,3-2 0-15,5 2 0 16,5-6 0-16,2 0 0 16,3 21 0-16,-3-29 0 15,6 1 0-15,-9-10-174 16,2 5-74-16</inkml:trace>
          <inkml:trace contextRef="#ctx0" brushRef="#br0" timeOffset="11">8072 2447 1023 0,'0'0'0'0,"-13"-9"0"0,13 9 0 15,0 0 0-15,-8-2 0 16,8 2 0-16,0 0 0 16,0 0 0-16,0 0 0 15,0 0 0 1,0 0-191-16,-9 5-64 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7:23:34.532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25 30 1023 0,'0'0'0'0,"-1"-16"0"16,1 16 0-16,0 0 0 16,0 0 0-16,1-14 0 15,-1 14 0-15,0 0 0 16,0 0 0-16,0 0 0 0,0 0 0 16,0 0 0-16,0 0 0 15,0 0 0 1,0 0 0-16,0 0 0 15,0 0 0-15,0 0 0 0,0 0 0 16,0 0 0-16,0 0 0 16,0 0 0-16,-1 13 0 15,1-13 0-15,2 12 0 16,-2-12 0-16,3 22 0 16,-2-9 0-16,-1 6 0 15,2 3 0-15,-2 5 0 16,0 3 0-16,-2 3 0 15,0-1 0-15,0 4 0 0,0-2 0 16,-1 0 0 0,-1-1 0-16,0 0 0 15,1-3 0-15,-1-1 0 16,3-4 0-16,-2-6 0 0,3-1 0 16,-2-4 0-16,2-14 0 15,3 12 0-15,-3-12 0 16,8-15 0-16,-8 15 0 15,8-21 0-15,-8 21-102 16,9-32-150-16,0 17 0 16</inkml:trace>
  <inkml:trace contextRef="#ctx0" brushRef="#br0" timeOffset="1">34-54 292 0,'0'0'82'16,"0"0"-3"-16,0 0-30 15,0 0-21-15,0 0-8 16,0 0 1-16,0 0-2 0,0 0-7 15,0 0 4-15,0 0-6 16,0 0 5-16,0 0 1 16,0 0-2-16,-13 12-8 15,13-12 22-15,0 0 52 16,-14 2 34-16,14-2 8 16,0 0-122-16,0 0 0 15,0 0 0-15,0 0 0 16,0 0 0-16,0 0 0 15,0 0 0-15,0 0 0 16,-8-13 0-16,8 13 0 16,0 0 0-16,0 0 0 15,0 0 0-15,0 0 0 0,0 0 0 16,0 0 0-16,0 0 0 16,0 0 0-16,0 0 0 15,0 0 0-15,0 0 0 16,8 14 0-16,-8-14 0 15,7 12 0-15,-7-12 0 16,11 18 0-16,-3-6 0 16,-8-12 0-16,19 29 0 15,-7-14 0-15,2 4 0 16,0 2 0-16,1 1 0 16,0 5 0-16,-2-1 0 15,1 1 0-15,0 0 0 16,-2 3 0-16,-3 0 0 0,2-1 0 15,-1 1 0-15,-2-6 0 16,0 1 0 0,-2-2 0-16,-1-3 0 15,-2-4 0-15,1-2 0 0,-1 0 0 16,-3-14 0-16,4 17 0 16,-4-17 0-16,0 0 0 15,4 14 0-15,-4-14 0 16,0 0 0-16,0 0 0 15,0 0 0-15,0 0 0 16,0 0 0-16,0 0 0 16,0 0 0-16,0 0 0 15,0 0 0-15,0 0 0 0,0 0 0 16,0 0 0-16,12 9 0 16,-12-9 0-16,0 0 0 15,0 0 0 1,0 0 0-16,12 6 0 0,-12-6 0 15,0 0 0 1,0 0 0-16,0 0 0 0,0 0 0 16,14-13 0-16,-14 13 0 15,3-17 0-15,-1 3 0 16,1-2 0-16,-2-6 0 16,4-2 0-16,-3-8 0 15,1-3 0-15,0-4 0 16,1-3 0-16,-1 0 0 15,-1-3 0-15,2 1 0 16,0 2 0-16,-1 4 0 16,1 7 0-16,0 4 0 15,-1 5 0-15,0 4 0 0,-1 3 0 16,-2 15 0-16,5-17 0 16,-5 17 0-16,0 0 0 15,0 0 0-15,0 0 0 16,0 0 0-16,0 0 0 15,8 19 0-15,-8-19 0 16,17 16 0-16,-17-16 0 16,10 28-105-16,-10-28-149 15,15 28 1-15</inkml:trace>
  <inkml:trace contextRef="#ctx0" brushRef="#br0" timeOffset="2">442 790 994 0,'0'0'29'0,"-4"15"-29"15,4-15 0-15,0 0 0 16,0 0 0-16,0 0 0 16,-12-10 0-16,12 10 0 15,1-20 0-15,-1 20 0 0,5-30 0 16,-1 12 0-16,2-3 0 15,-1-1 0-15,2-3 0 16,3 0 0-16,-2-3 0 16,1 3 0-16,1-1 0 15,4 0 0-15,-2 0 0 16,1 2 0-16,2 1 0 16,0 4 0-16,-1 2 0 15,-2 6 0-15,-12 11 0 16,21-13 0-16,-21 13 0 15,16 1 0-15,-16-1 0 16,14 14 0-16,-14-14 0 16,9 23 0-16,-5-7 0 0,-1 3 0 15,-2 2 0-15,2-1 0 16,-3 3 0 0,0 0 0-16,0 0 0 15,-1-2 0-15,2-2 0 0,-1-3 0 16,1 0 0-16,-1 1 0 15,2-3 0-15,-2-14 0 16,4 22 0-16,-4-22 0 16,5 19 0-16,-5-19 0 15,0 0 0-15,0 0-23 16,2 12-227-16,-2-12 2 16</inkml:trace>
  <inkml:trace contextRef="#ctx0" brushRef="#br0" timeOffset="3">445 605 1023 0,'0'0'0'0,"0"0"0"16,0 0 0-16,10-14 0 15,-10 14 0-15,18-8 0 16,-6 6 0-16,5-1 0 16,2-1 0-16,1 1 0 15,2 0 0-15,0 1 0 16,0-2 0-16,-2 2 0 15,-2-1 0-15,-3 1 0 16,-3 0 0-16,-12 2 0 0,16 0 0 16,-9-19 0-16,-7 19 0 15,0 0 0-15,0 0-147 16,0 0-107-16</inkml:trace>
  <inkml:trace contextRef="#ctx0" brushRef="#br0" timeOffset="4">114-429 1023 0,'-6'12'0'16,"6"-12"0"-16,-5 17 0 15,5-17 0-15,0 0 0 16,0 0 0-16,-2-14 0 15,2 14 0-15,0-16 0 16,2 4 0-16,-1-5 0 16,-1-3 0-16,1-7 0 15,1-3 0-15,-1-7 0 16,0-5 0-16,1-7 0 16,-1-5 0-16,1-7 0 15,0-5 0-15,1-4 0 16,1-1 0-16,0-1 0 15,2 4 0-15,-1 4 0 0,0 5 0 16,2 4 0-16,-1 9 0 16,-2 5 0-16,-1 7 0 15,1 3 0-15,-2 7 0 16,0 0 0-16,-1 3 0 16,0 4 0-16,-1 4 0 15,2 1 0-15,-2 12 0 16,0-14 0-16,0 14 0 15,0 0 0-15,0 0 0 16,0 0 0-16,0 0 0 16,0 0 0-16,0 0 0 15,0 0 0-15,9 15 0 16,-9-15 0-16,0 0 0 0,0 0 0 16,4 14 0-16,-4-14 0 15,0 0 0-15,0 0 0 16,0 0 0-1,0 0 0-15,0 0 0 0,0 0 0 16,0 0 0-16,0 0 0 16,0 0 0-16,0 0 0 15,0 0 0-15,-2 12 0 16,2-12 0-16,0 0 0 16,0 0 0-16,-6 13 0 15,6-13 0-15,-8 18 0 16,8-18 0-16,-11 24 0 15,3-9 0-15,-3 2 0 0,0 2 0 16,-4-2 0-16,2 1 0 16,-5 0 0-1,3-1 0-15,-3-2 0 16,2 2 0-16,1-5 0 0,0-3 0 16,3 0 0-16,12-9 0 15,-18 8 0-15,18-8 0 16,0 0 0-16,-12-3 0 15,12 3 0-15,0-14 0 16,0 14 0-16,6-21 0 16,-1 8 0-16,1 0 0 15,1-2 0-15,1 0 0 16,-1-1 0-16,0-1 0 16,0 2 0-16,-2 2 0 15,1-1 0-15,-1 2 0 16,-5 12 0-16,11-23 0 15,-11 23 0-15,11-19 0 0,-11 19 0 16,11-16 0-16,-11 16 0 16,11-19 0-16,-11 19 0 15,8-17 0-15,-8 17 0 16,0 0 0-16,11-15 0 16,-11 15 0-16,0 0 0 15,0 0 0-15,0 0 0 16,0 0 0-16,16-7 0 15,-16 7 0-15,0 0 0 16,14 11 0-16,-14-11 0 16,16 14 0-16,-16-14 0 15,18 23 0-15,-7-8 0 0,1 0 0 16,-1 3 0-16,3-2 0 16,-2 4 0-16,1-1 0 15,0 2 0-15,-2 0 0 16,-2 3 0-16,1 3 0 15,-4-3 0-15,-1-1 0 16,-3-1 0-16,0 1 0 16,-4-4 0-16,1-1 0 15,0-6 0-15,1-12 0 16,-7 19 0-16,7-19 0 16,0 0 0-16,-6 15 0 15,6-15 0-15,0 0 0 16,0 0 0-16,0 0 0 0,3 18 0 15,-3-18 0-15,0 0 0 16,5-14-183-16,-5 14-81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18:09.2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6FBB1763-5A33-4468-8B82-DF27CDF3D14B}" emma:medium="tactile" emma:mode="ink">
          <msink:context xmlns:msink="http://schemas.microsoft.com/ink/2010/main" type="inkDrawing" rotatedBoundingBox="4352,8754 5516,8736 5520,8995 4356,9014" semanticType="callout" shapeName="Other">
            <msink:sourceLink direction="with" ref="{995C9097-8921-4D35-B56E-45A4C298AC59}"/>
          </msink:context>
        </emma:interpretation>
      </emma:emma>
    </inkml:annotationXML>
    <inkml:trace contextRef="#ctx0" brushRef="#br0">3048 697 1023 0,'0'0'0'16,"0"0"0"-16,0 0 0 0,0 0 0 16,0 13 0-16,0-13 0 15,3 18 0-15,-1-7 0 16,-1 2 0-16,1-1 0 15,1 2 0-15,0 0 0 16,1-1 0-16,0-1 0 16,1-1 0-16,-1-2 0 15,3 0 0-15,-7-9 0 16,15 12 0-16,-5-11 0 0,1-2 0 16,2-1 0-16,2-4 0 15,2-3 0 1,1-2 0-16,2-1 0 15,2-3 0-15,1 1 0 0,2 1 0 16,-2 2 0-16,-1 1 0 16,-1 4 0-16,-1 2 0 15,-2 3 0-15,-2 4 0 16,-1 2 0-16,-1 2 0 16,0 1 0-16,0 2 0 15,3 0 0-15,-1 2 0 16,3 1 0-16,0-1 0 15,2 0 0-15,0 1 0 16,0-1 0-16,1 0 0 16,-2-4 0-16,1 1 0 15,-3-3 0-15,-3-1 0 16,-1-1 0-16,-3-3 0 0,-2-2 0 16,-9 1 0-16,12-7 0 15,-12 7 0-15,2-15 0 16,-2 4 0-16,-2-1 0 15,0-1 0-15,1-1 0 16,0 1 0-16,1 0 0 16,1 1 0-16,2 2 0 15,-3 10 0-15,8-13 0 16,-8 13 0-16,11-7 0 16,-11 7 0-16,14 1 0 15,-5 0 0-15,0 2 0 16,1 0 0-16,1 0 0 15,0 2 0-15,2 0 0 0,1 1 0 16,2 0 0-16,-1 1 0 16,1 0 0-16,0 0 0 15,0 0 0-15,1 0 0 16,-1-1 0-16,3-1 0 16,-1-3 0-16,1-1 0 15,2-2 0-15,1-3 0 16,-1-1 0-16,0-3 0 15,-2-3 0-15,-2-2 0 16,-2-1 0-16,-2-4 0 16,-4-3 0-16,-1 1 0 15,-1 1 0-15,4 5 0 16,-10-6 0-16,8 8 0 0,-7-7-183 16,7 9-73-16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6.33226E-7" units="1/dev"/>
        </inkml:channelProperties>
      </inkml:inkSource>
      <inkml:timestamp xml:id="ts0" timeString="2016-03-15T19:52:45.7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A5F7D12-868C-4D10-A6CA-353810CB3B03}" emma:medium="tactile" emma:mode="ink">
          <msink:context xmlns:msink="http://schemas.microsoft.com/ink/2010/main" type="inkDrawing"/>
        </emma:interpretation>
      </emma:emma>
    </inkml:annotationXML>
    <inkml:trace contextRef="#ctx0" brushRef="#br0">297 254 124,'0'0'48,"-14"3"-1,14-3-11,0 0-36,0 0 0,0 0 0,0 0 0,0 0 0,0 0 0,-13 5 0,13-5 0,0 0 0,0 0 0,0 0 0,-14 0 0,14 0 0,0 0 0,0 0 0,0 0 0,0 0 0,0 0 0,0 0 0,0 0 0,0 0 0,0 0 0,0 0 0,0 0 0,0 0 0,11-14 0,4 6 0,8-3 0,8-1 0,10-6 0,10 1 0,8-6 0,10 1 0,4-3 0,7-2 0,4 3 0,2 0 0,-5 7 0,0-1 0,-7 6 0,-8 1 0,-7 8 0,-8 5 0,-17 4 0,-7 8 0,-12 4 0,-11 8 0,-8 1 0,-6 7 0,-2-3 0,-1 2 0,5-2 0,4-6 0,8-3 0,11-8 0,18-6 0,15-8 0,17-5 0,15-6 0,18-7 0,14 0 0,10-6 0,15 0 0,3-1 0,0 2 0,-6 0 0,-4 3 0,-17 4 0,-12-2 0,-14 7 0,-19 0 0,-16 7 0,-15 7-27,-12-8-18,-7 5-3,-18 0 1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5:47.331"/>
    </inkml:context>
    <inkml:brush xml:id="br0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1916FDDF-A634-4061-A94C-A2CA27CFC7E0}" emma:medium="tactile" emma:mode="ink">
          <msink:context xmlns:msink="http://schemas.microsoft.com/ink/2010/main" type="inkDrawing" rotatedBoundingBox="21002,2720 25724,2546 25741,3004 21019,3178" semanticType="callout" shapeName="Other">
            <msink:sourceLink direction="with" ref="{A4CEA5BC-7705-4E3A-9E60-DE590540D95A}"/>
          </msink:context>
        </emma:interpretation>
      </emma:emma>
    </inkml:annotationXML>
    <inkml:trace contextRef="#ctx0" brushRef="#br0">0 501 1023 0,'23'-8'0'16,"-23"8"0"-16,0 0 0 16,16-19 0-1,-16 19 0-15,24-8 0 0,-24 8 0 16,24-13 0-16,-24 13 0 15,25-15 0-15,-25 15 0 16,27-15 0-16,-27 15 0 16,30-23 0-16,-12 15 0 15,-1-7 0-15,3 7 0 16,0-6 0-16,4-1 0 16,1 0 0-16,2 2 0 15,0 1 0-15,5-3 0 16,-2 4 0-16,2-5 0 15,1 3 0-15,1 2 0 16,0-1 0-16,-2-1 0 0,1 2 0 16,1 1 0-16,-2-1 0 15,-1 3 0-15,1 2 0 16,0-3 0-16,0 3 0 16,0 2 0-1,-2-1 0-15,-1 1 0 0,-1 0 0 16,-2 2 0-16,-3 0 0 15,6 2 0-15,-8-2 0 16,3 2 0-16,-2 2 0 16,1 0 0-16,-1 0 0 15,2 0 0-15,0 0 0 16,-3 0 0-16,4 2 0 16,-2-1 0-16,2-1 0 0,-2 2 0 15,3 0 0-15,1 2 0 16,0 3 0-16,0-3 0 15,-1 3 0-15,4-1 0 16,-3 3 0-16,3-1 0 16,0 1 0-16,2-1 0 15,4-1 0-15,-2 3 0 16,1-3 0-16,1-1 0 16,-1-1 0-16,-1 1 0 15,2-2 0-15,-4 3 0 16,1-5 0-16,-1 0 0 15,0-4 0-15,0 5 0 16,0-3 0-16,2 0 0 0,-4-2 0 16,3 0 0-1,-2-4 0-15,1 1 0 0,-2 1 0 16,4-4 0 0,-2 2 0-16,-2-7 0 0,4 5 0 15,-3-7 0-15,0 7 0 16,3-3 0-16,0 1 0 15,-2 2 0-15,1-3 0 16,-1 1 0-16,0 1 0 16,0 1 0-16,-2-2 0 15,-1-1 0-15,-1 1 0 16,0-1 0-16,0 1 0 16,0-3 0-16,-5-1 0 0,5-1 0 15,-1 3 0 1,-2-2 0-16,3-3 0 15,-3 2 0-15,2 1 0 16,-2-3 0-16,1 4 0 0,-1 3 0 16,2-3 0-16,-1 3 0 15,-3 1 0-15,1 1 0 16,-2 2 0-16,2 0 0 16,-5 2 0-16,4 2 0 15,-2 0 0-15,-1 2 0 16,0 2 0-16,0-2 0 15,0 2 0-15,-2 3 0 16,2-3 0-16,-3 0 0 16,1 2 0-16,2 1 0 15,0 1 0-15,-1 1 0 16,6-1 0-16,-2 1 0 16,3 1 0-16,2 1 0 0,2-3 0 15,1-2 0-15,1 3 0 16,2-1 0-16,-4-2 0 15,4 0 0-15,-2 0 0 16,-1 1 0-16,2-3 0 16,-3 2 0-16,2-2 0 15,0-4 0-15,2 3 0 16,-2-1 0-16,0-2 0 16,-3-2 0-16,1 2 0 15,-2-3 0-15,-5 1 0 16,0 0 0-16,-5 0 0 15,-18 2 0-15,23-2 0 16,-23 2 0-16,0 0 0 0,0 0 0 16,0 0 0-16,0 0 0 15,0 0 0-15,0 0 0 16,0 0 0-16,0 0 0 16,0 0 0-16,0 0 0 15,0 0 0-15,0 0 0 16,0 0 0-16,0 0 0 15,0 0 0-15,0 0 0 16,0 0 0-16,0 0 0 16,0 0 0-16,0 0 0 15,0 0 0-15,0 0 0 16,0 0 0-16,0 0 0 0,0 0 0 16,0 0 0-16,0 0 0 15,0 0 0-15,0 0 0 16,-14-19 0-16,14 19 0 15,-30-12 0-15,10 6 0 16,-5 0 0-16,-5-3 0 16,-4 1 0-16,-3-1 0 15,-6 1 0-15,4-1 0 16,-3 3 0-16,3-2 0 16,1 1 0-16,2 3 0 15,6 0 0-15,2 2 0 16,9 0 0-16,1-1 0 15,18 3 0-15,-20-2 0 0,20 2 0 16,0 0 0-16,0 0 0 16,0 0 0-16,30 5 0 15,-10-5 0-15,5 2 0 16,9 0 0-16,2 0 0 16,4-2 0-16,1 0 0 15,3 2 0-15,2 4 0 16,-1-1 0-16,-1 1 0 15,-3 0 0-15,0 1 0 16,-4-1 0-16,1 2 0 16,-6 1 0-16,-2-3 0 15,-5 3 0-15,-1-3 0 16,-6 0 0-16,0-2 0 0,-18-4 0 16,23 10 0-16,-23-10 0 15,0 0 0 1,0 0 0-16,18 13 0 15,-18-13 0-15,0 0 0 0,0 0 0 16,0 0 0-16,0 0 0 16,0 0 0-16,-20 19 0 15,20-19 0-15,0 0 0 16,-21 6 0-16,21-6 0 16,-25 9 0-16,25-9 0 15,-33 12 0-15,11-3 0 16,-8 1 0-16,1 3 0 15,-3 4 0-15,-8 0 0 0,1 2 0 16,-3-5 0 0,-2 5 0-16,-2 0 0 15,3-2 0-15,1 0 0 16,3-6 0-16,5 3 0 0,6-4 0 16,4 1 0-16,6-5 0 15,18-6 0-15,-17 13 0 16,17-13 0-16,0 0 0 15,0 0 0-15,9-24 0 16,3-5 0-16,-8-19-261 16,14-7-14-16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58:43.4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491CE25D-EA5D-4840-B225-F814D92FDEA0}" emma:medium="tactile" emma:mode="ink">
          <msink:context xmlns:msink="http://schemas.microsoft.com/ink/2010/main" type="inkDrawing" rotatedBoundingBox="24487,10736 24577,10385 24944,10479 24855,10831" semanticType="callout" shapeName="Other">
            <msink:sourceLink direction="to" ref="{477B0E34-DD10-45DB-9ABE-8483E4B51BB5}"/>
            <msink:sourceLink direction="from" ref="{477B0E34-DD10-45DB-9ABE-8483E4B51BB5}"/>
          </msink:context>
        </emma:interpretation>
      </emma:emma>
    </inkml:annotationXML>
    <inkml:trace contextRef="#ctx0" brushRef="#br0">3034 7251 1023 0,'0'0'0'16,"-12"-5"0"-16,12 5 0 15,0 0 0-15,0 0 0 16,0 0 0-16,0 0 0 15,0 0 0-15,0 0 0 16,0 0 0-16,0 0 0 16,1-12 0-16,-1 12 0 15,6-13 0-15,-6 13 0 16,10-22 0-16,-2 6 0 16,3-1 0-16,-1 2 0 15,3-5 0-15,2 5 0 16,1 0 0-16,-1-1 0 15,0 4 0-15,0-1 0 0,-3 3 0 16,0 2 0-16,-12 8 0 16,17-14 0-16,-17 14 0 15,13-10 0 1,-13 10 0-16,12-2 0 0,-12 2 0 16,0 0 0-16,14-8 0 15,-14 8 0-15,0 0 0 16,0 0 0-16,0 0 0 15,0 0 0-15,0 0 0 16,0 0 0-16,0 0 0 16,0 0 0-16,0 0 0 15,-6 15 0-15,6-15 0 16,0 0 0-16,-16 19 0 0,16-19 0 16,-11 16 0-16,11-16 0 15,-15 16 0 1,15-16 0-16,-19 10 0 15,19-10 0-15,-20 17 0 0,9-9 0 16,-3 3 0-16,1 0 0 16,-2-1 0-16,1 3 0 15,2-1 0-15,-1 1 0 16,0-2 0-16,13-11 0 16,-17 13 0-16,17-13 0 15,-16 21 0-15,16-21 0 16,-14 13 0-16,14-13 0 15,0 0 0-15,-16 14 0 0,16-14 0 16,0 0 0 0,0 0 0-16,0 0 0 15,0 0 0-15,-9 14 0 16,9-14 0-16,0 0 0 0,0 0 0 16,0 0 0-16,0 0 0 15,0 0 0-15,0 0 0 16,0 0 0-16,0 0 0 15,0 0 0-15,0 0 0 16,4 12 0-16,-4-12 0 16,0 0 0-16,0 0 0 15,13 9 0-15,-13-9 0 16,12 7 0-16,-12-7 0 16,19 4 0-16,-19-4 0 15,20 4 0-15,-9 2 0 0,-11-6 0 16,25 1 0-16,-14 2 0 0,-11-3 0 15,22 7 0-15,-8-4 0 16,-14-3 0-16,22 2 0 16,-10 4 0-16,0-5 0 15,0 1 0-15,-12-2 0 16,20 6 0-16,-20-6 0 16,17 2 0-16,-17-2 0 15,12 9 0-15,-12-9 0 16,0 0 0-16,15 8 0 15,-15-8 0-15,8 16 0 16,34-5 0-16,-42-11 0 16,0 0 0-16,0 0-183 15,13 18-81-15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53:51.434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A4F63920-9C08-4D94-ADBB-D87B5BC49B6C}" emma:medium="tactile" emma:mode="ink">
          <msink:context xmlns:msink="http://schemas.microsoft.com/ink/2010/main" type="inkDrawing"/>
        </emma:interpretation>
      </emma:emma>
    </inkml:annotationXML>
    <inkml:trace contextRef="#ctx0" brushRef="#br0">3 99 1023 0,'0'0'0'0,"0"0"0"16,2 14 0-16,-2-2 0 15,-3-2 0-15,4 6 0 16,-3-2 0-16,2 6 0 16,-1-1 0-16,1 2 0 15,1-2 0-15,1 0 0 0,2-3 0 16,0 0 0-16,3-4 0 15,-7-12 0-15,19 15 0 16,-8-14 0-16,2-5 0 16,3-5 0-16,1-3 0 15,3-3 0-15,2-6 0 16,-1-4 0-16,0-3 0 16,-1 0 0-16,0-3 0 15,-3 1 0-15,-3 1 0 16,-3 2 0-16,-2 5 0 15,-2 4 0-15,-3 4 0 16,0 4 0-16,-4 10 0 16,0 0 0-16,0 0 0 0,0 0 0 15,0 0 0-15,0 0 0 16,0 14 0 0,0-14 0-16,0 15 0 15,0-15 0-15,1 20 0 0,0-7 0 16,1 5 0-16,0 2 0 15,2 5 0-15,-1 6 0 16,1 5 0-16,1 3 0 16,-2 3 0-16,0 3 0 15,-1 1 0-15,-1-2 0 16,-1 0 0-16,-1-5 0 16,-4-2 0-16,0-3 0 15,-1-6 0-15,-3-5 0 0,-1-3 0 16,-2 0 0-1,-3-8 0-15,2 1 0 16,-3-8 0-16,0-2 0 16,1-3 0-16,1-3 0 0,1-2 0 15,0-5 0-15,3 0 0 16,1-4 0-16,2 4 0 16,2-2 0-16,2 1 0 15,-14-2 0-15,17 13 0 16,2-16 0-16,-2 16-202 15,4-11-58-15</inkml:trace>
    <inkml:trace contextRef="#ctx0" brushRef="#br0" timeOffset="1422.643">654 226 1023 0,'0'0'0'0,"0"0"0"16,13-1 0-16,-13 1 0 16,18-2 0-16,-5 0 0 15,5 0 0-15,0-1 0 16,3 1 0-16,3 0 0 15,-2-2 0-15,0 2 0 0,-1-1 0 16,-10-8 0 0,9 12 0-16,-10-6 0 15,5 8-191-15,-15-3-62 16</inkml:trace>
    <inkml:trace contextRef="#ctx0" brushRef="#br0" timeOffset="1797.6094">744 294 1023 0,'0'0'0'0,"0"0"0"16,-3 21 0-16,3-21 0 16,20 2 0-16,-7 1 0 15,4-3 0-15,2 2 0 16,2-2 0-16,1 0 0 15,1-3 0-15,0 3 0 16,1 0 0-16,-9-7 0 16,2 4 0-16,-8-8-215 15,-9 11-47-15</inkml:trace>
    <inkml:trace contextRef="#ctx0" brushRef="#br0" timeOffset="2781.9773">1710-210 1023 0,'-5'-12'0'0,"5"12"0"15,0 0 0-15,0 0 0 16,0 0 0 0,0 0 0-16,9 10 0 15,-9-10 0-15,6 22 0 16,-3-4 0-16,2 3 0 0,2 4 0 16,1 5 0-16,0 4 0 15,0 0 0-15,0 0 0 16,1 1 0-16,0-3 0 15,-1-2 0-15,0-3 0 16,-2-5 0-16,1-3 0 16,-2-4 0-16,-1-4 0 15,-4-11 0-15,4 12 0 0,-4-12 0 16,0 0 0 0,8-12 0-16,-4-1 0 15,1-6 0-15,2-5 0 16,1-6 0-16,1-6 0 0,1-3 0 15,-2-2 0-15,4-1 0 16,-4 2 0-16,1 3 0 16,-2 4 0-16,0 8 0 15,-4 6 0-15,0 5 0 16,1 4 0-16,-4 10 0 16,0 0 0-16,0 0 0 15,0 0 0-15,0 0 0 16,0 0 0-16,0 0 0 15,0 0 0-15,0 0 0 16,0 0 0-16,16-8-225 16,-14-2-31-16</inkml:trace>
    <inkml:trace contextRef="#ctx0" brushRef="#br0" timeOffset="3485.1156">2152-259 1023 0,'0'23'0'0,"-4"-10"0"15,-9 10 0-15,11 0 0 16,2 6 0-16,2 2 0 16,0 3 0-16,0-1 0 15,0 0 0-15,0-1 0 16,2-3 0-16,-2-1 0 16,0-6 0-16,-1-3 0 15,0-2 0-15,1-4 0 16,-2-13 0-16,1 17 0 15,-1-17 0-15,0 0 0 16,0 10 0-16,0-10 0 16,0 0 0-16,0 0 0 15,-1-17 0-15,2 5 0 0,-1-4 0 16,0-5 0-16,1-4 0 16,0-5 0-16,1-5 0 15,1-5 0 1,2-1 0-16,-2-2 0 0,3 1 0 15,-1 2 0-15,1 6 0 16,1 1 0-16,-1 7 0 16,1 5 0-16,0 4 0 15,0 7 0-15,-7 10 0 16,15-15 0-16,-5 9 0 16,-10 6 0-16,21-3 0 15,-9 4 0-15,2 3 0 16,0 3 0-16,0 3 0 0,1 2 0 15,-2 4 0-15,2 2 0 16,-6 3 0 0,-2 3 0-16,-1-1 0 15,-5 1 0-15,-3-1 0 0,-4-1 0 16,-4 0 0-16,-4-2 0 16,-1-2 0-16,-8 4 0 15,0-14 0-15,5 2 0 16,-7-11-171-16,8 3-87 15</inkml:trace>
    <inkml:trace contextRef="#ctx0" brushRef="#br0" timeOffset="4031.9991">1674-457 1023 0,'-20'-1'0'16,"5"3"0"-16,-6-1 0 15,2 10 0-15,-1 5 0 16,0 5 0-16,1 4 0 16,2 7 0-16,0 7 0 15,1 7 0-15,3 5 0 16,2 5 0-16,1 3 0 16,3 2 0-16,3-2 0 15,2-1 0-15,3-5 0 0,4-3 0 16,5-7 0-16,4-24 0 15,9 13 0-15,-4-13 0 16,11-2-127-16,-3-16-136 16,7-1-1-16</inkml:trace>
    <inkml:trace contextRef="#ctx0" brushRef="#br0" timeOffset="4578.8727">2210-543 1023 0,'0'0'0'16,"0"0"0"-16,10-6 0 15,-10 6 0-15,0 0 0 16,15 15 0 0,-4-4 0-16,3 7 0 0,3 1 0 15,5 10 0-15,4 3 0 16,2 7 0-16,3 4 0 16,0 5 0-16,-2 4 0 15,0 1 0-15,-3 0 0 16,-5 1 0-16,-2-2 0 15,-6-3 0-15,-7-3 0 16,-3-4 0-16,-7-5 0 0,-4-3 0 16,-3-4 0-16,10-5 0 15,-17-13 0-15,7-1 0 16,-4-12-188-16,15 1-72 16</inkml:trace>
    <inkml:trace contextRef="#ctx0" brushRef="#br0" timeOffset="5282.0072">2634 441 1023 0,'-11'4'0'16,"11"-4"0"-16,0 0 0 16,5-18 0-16,1 3 0 15,1-4 0-15,2-4 0 16,1-4 0-16,1-4 0 16,1-2 0-16,0 2 0 15,-1 2 0-15,-1 4 0 16,-1 4 0-16,0 4 0 15,-3 5 0-15,-6 12 0 16,7-11 0-16,-7 11 0 0,0 0 0 16,0 0 0-16,13 12 0 15,-13-12 0-15,7 19 0 16,-2-5 0-16,3 3 0 16,-2 1 0-16,1 3 0 15,0 1 0-15,0 1 0 16,0 0 0-16,-1 0 0 15,-1-2 0-15,-10-3 0 16,11 3 0-16,-8-10 0 16,4 4-195-16,-2-15-61 15</inkml:trace>
    <inkml:trace contextRef="#ctx0" brushRef="#br0" timeOffset="5563.2603">2643 333 1023 0,'0'0'0'16,"0"0"0"-16,0 0 0 15,10-4 0-15,1 3 0 16,2 0 0-16,3-1 0 0,2 1 0 16,1-1 0-16,-8-3 0 15,11 8 0-15,-8-9 0 16,3 7-197-16,-17-1-59 16</inkml:trace>
    <inkml:trace contextRef="#ctx0" brushRef="#br0" timeOffset="700.0563">304 939 1023 0,'0'0'0'15,"0"0"0"-15,0 0 0 16,0 0 0-16,0 0 0 16,0 0 0-16,0 0 0 0,13-20 0 15,-6 5 0-15,-1-4 0 16,2-4 0-16,0-4 0 15,0-2 0-15,2 0 0 16,-4 4 0-16,2 3 0 16,-2 2 0-16,0 4 0 15,-2 6 0-15,-4 10 0 16,0 0 0-16,13 6 0 16,-7 4 0-1,-3 4 0-15,4 3 0 0,-3 1 0 16,4 3 0-16,-3 0 0 15,3 0 0-15,-3 1 0 16,0-1 0-16,1-1 0 16,-1-2 0-16,-1 1 0 15,7-3 0-15,-11-16 0 16,1 18 0-16,-1-18-209 16,0 0-50-16</inkml:trace>
    <inkml:trace contextRef="#ctx0" brushRef="#br0" timeOffset="950.0669">311 842 1023 0,'0'0'0'15,"0"0"0"-15,0 0 0 16,10 6 0-16,-10-6 0 0,21 3 0 16,-6-3 0-1,-1-5 0-15,9 5 0 16,-6-8 0-16,7 4-226 16,-8-9-31-16</inkml:trace>
    <inkml:trace contextRef="#ctx0" brushRef="#br0" timeOffset="11992.7913">4073 112 1023 0,'0'0'0'0,"0"0"0"16,0 0 0-16,0 0 0 15,0 0 0-15,-12 10 0 16,12-10 0-16,-5 12 0 15,5-12 0-15,-8 21 0 16,2-6 0-16,0 3 0 16,-2 3 0-16,-2 5 0 0,-1 2 0 15,-3 5 0-15,0 1 0 16,-3 3 0-16,-1 0 0 16,-1-3 0-16,-1-1 0 15,3-3 0-15,-1-3 0 16,1-7 0-16,3-4 0 15,1-4 0-15,13-12 0 16,-16 15 0-16,16-15 0 16,0 0 0-16,-10 6 0 15,10-6 0-15,0 0 0 16,0 0 0-16,0 0 0 16,0 0 0-16,-7 11 0 15,7-11 0-15,0 0 0 0,0 0-169 16,0 0-87-16</inkml:trace>
    <inkml:trace contextRef="#ctx0" brushRef="#br0" timeOffset="11430.2865">3766 204 1023 0,'0'0'0'0,"0"0"0"16,0 0 0-16,10-8 0 16,-10 8 0-16,10-11 0 15,-10 11 0-15,14-12 0 16,-14 12 0-16,19-9 0 15,-8 7 0-15,1 2 0 16,0 2 0-16,-1 4 0 16,0 1 0-16,-1 4 0 15,-1 4 0-15,-2 3 0 0,-3 4 0 16,-2 2 0 0,-2 3 0-16,-2-1 0 0,1 2 0 15,-1-2 0 1,0-1 0-16,1-2 0 0,2-5 0 15,4-2 0-15,2-5 0 16,4-2 0-16,3-2 0 16,3-3 0-16,3-3 0 15,3-4 0-15,-1-1 0 16,1-2 0-16,-2 1 0 16,-4 7 0-16,-4-13 0 15,5 6 0-15,-11-6-174 16,4 8-82-16</inkml:trace>
    <inkml:trace contextRef="#ctx0" brushRef="#br0" timeOffset="12945.9286">4086 816 1023 0,'0'0'0'16,"0"0"0"-16,-6-10 0 15,6 10 0-15,0 0 0 16,0 0 0-16,7-13 0 16,-7 13 0-16,6-20 0 0,-1 4 0 15,1-2 0-15,2-3 0 16,0-4 0-1,2 1 0-15,-1-2 0 16,1 4 0-16,0 3 0 16,-2 3 0-16,0 3 0 0,-8 13 0 15,13-13 0-15,-13 13 0 16,0 0 0-16,11 3 0 16,-11-3 0-16,7 13 0 15,-4-3 0-15,-1 2 0 16,-1 4 0-16,2 4 0 15,-2 1 0-15,1 3 0 16,0-1 0-16,0 0 0 16,1 2 0-16,-2-4 0 15,-2 5 0-15,-2-15 0 16,8 6 0-16,-5-17-168 16,1 16-89-16</inkml:trace>
    <inkml:trace contextRef="#ctx0" brushRef="#br0" timeOffset="13320.9885">4096 729 1023 0,'0'0'0'0,"0"0"0"16,13-3 0-16,-2 1 0 15,-1-1 0-15,1 1 0 16,1-2 0-16,2 4 0 16,-1 1 0-16,0-2 0 15,2 7 0-15,-15-6 0 16,14 4-171-16,-14-4-88 16</inkml:trace>
    <inkml:trace contextRef="#ctx0" brushRef="#br0" timeOffset="6766.4064">1367 680 1023 0,'0'0'0'16,"0"0"0"-16,18 10 0 15,-5-14 0-15,3 2 0 16,3 0 0-16,3-4 0 15,5 4 0-15,0 1 0 0,7 0 0 16,0 0 0-16,4 0 0 16,3-1 0-16,5 2 0 15,5-2 0 1,5 1 0-16,5-1 0 0,3-1 0 16,6 1 0-16,3-2 0 15,1 1 0-15,4-3 0 16,1 2 0-16,2-2 0 15,-1 3 0-15,0-2 0 16,-1 0 0-16,-1 1 0 16,-2 0 0-16,-5 0 0 15,-5 1 0-15,-6 0 0 16,-5 0 0-16,-7 3 0 0,-4-2 0 16,-9 2 0-16,-3-1 0 15,-6 1 0 1,-7 1 0-16,2 3 0 15,-21-4 0-15,0 0 0 0,0 0-175 16,-10-8-84-16</inkml:trace>
    <inkml:trace contextRef="#ctx0" brushRef="#br0" timeOffset="15414.7067">5915 148 1023 0,'-4'22'0'16,"6"2"0"-16,-3 1 0 15,0 11 0-15,-2-3 0 16,0-1 0-16,-1-4 0 15,1-2 0-15,0-9 0 16,3-17 0-16,-5 11 0 16,5-11 0-16,-7-16 0 15,6-6 0-15,0-6 0 16,0-8 0-16,-1-8 0 16,2-5 0-16,1-3 0 15,1-2 0-15,3 2 0 16,2 4 0-16,2 5 0 0,2 5 0 15,3 8 0-15,2 10 0 16,0 7 0-16,2 8 0 16,-2 4 0-16,-1 6 0 15,-1 6 0-15,-3 4 0 16,-3 5 0-16,-6 1 0 16,-1 4 0-16,-4 1 0 15,-6 1 0-15,-3-4 0 16,-5 2 0-16,-1-4 0 15,-3-2 0-15,1-2 0 16,1-1 0-16,-1-6 0 16,6-1 0-16,3-2 0 15,11-7 0-15,-10 9 0 0,10-9 0 16,0 0 0-16,19 9 0 16,-7-3 0-16,4 0 0 15,2 3 0-15,0 3 0 16,1 2 0-16,-2 0 0 15,-15-2 0-15,13 8 0 16,-10-9 0-16,4 6-178 16,-9-17-82-16</inkml:trace>
    <inkml:trace contextRef="#ctx0" brushRef="#br0" timeOffset="16086.5916">6278 194 1023 0,'0'0'0'0,"-4"-10"0"0,4 10 0 15,0 0 0-15,-15-9 0 16,15 9 0-16,-14 0 0 16,4 1 0-16,-1 3 0 15,-2 0 0-15,0 3 0 16,-2 3 0-16,1 2 0 16,-2 3 0-16,1 1 0 15,2 2 0-15,-1-1 0 16,4-1 0-16,2-2 0 0,2 1 0 15,3-4 0-15,3-11 0 16,5 13 0 0,-5-13 0-16,16 1 0 15,-4-3 0-15,2-5 0 0,4-4 0 16,0-2 0-16,3-4 0 16,0 1 0-16,-2-1 0 15,-1 2 0-15,-4 1 0 16,1 4 0-16,-15 10 0 15,16-6 0-15,-16 6 0 16,3 18 0-16,-4-1 0 16,-5 3 0-16,3 2 0 0,-3 2 0 15,-14-2 0-15,20 4 0 16,-7-10 0 0,11 2-183-16,-4-18-75 15</inkml:trace>
    <inkml:trace contextRef="#ctx0" brushRef="#br0" timeOffset="17399.1072">6456 198 1023 0,'-11'18'0'0,"4"-2"0"16,-3-3 0-16,1 3 0 16,-3 1 0-16,2 2 0 0,0-1 0 15,1-2 0 1,1-1 0-16,3-2 0 15,5-13 0-15,-5 16 0 16,5-16 0-16,11 1 0 0,-1-6 0 16,4-1 0-16,3-4 0 15,-1-4 0-15,3-1 0 16,0-4 0-16,-1 0 0 16,-4 1 0-16,0-3 0 15,-7 0 0-15,-2 2 0 16,-3 3 0-16,-2 16 0 15,-8-21 0-15,8 21-90 16,-21-11-162-16,21 11-1 16</inkml:trace>
    <inkml:trace contextRef="#ctx0" brushRef="#br0" timeOffset="18024.1118">6638 188 1023 0,'-7'27'0'0,"-1"-8"0"15,3 5 0-15,2-6 0 16,0 1 0-16,2-5 0 16,1-1 0-16,1-2 0 15,-1-11 0-15,0 0 0 16,14 6 0-16,-14-6 0 16,20-14 0-16,-8 4 0 0,3-3 0 15,-1-4 0-15,1-2 0 16,2 1 0-16,-4 1 0 15,0 2 0 1,-3 3 0-16,-10 12 0 0,15-9 0 16,-15 9 0-16,6 16 0 15,-6-1 0-15,-1 6 0 16,-1 2 0-16,0 3 0 16,-2 0 0-16,2-2 0 15,2-4 0-15,1-2 0 16,-1-18 0-16,0 0 0 15,10 10 0-15,-5-21 0 16,7-1-203-16,-4-11-59 0</inkml:trace>
    <inkml:trace contextRef="#ctx0" brushRef="#br0" timeOffset="18383.4939">7048-197 1023 0,'-9'24'0'0,"3"9"0"16,0-2 0-16,-1 7 0 15,-1 2 0-15,0 3 0 16,1 1 0-16,0 1 0 16,-1-3 0-16,2-1 0 15,10-2 0-15,-15-13 0 16,7 3 0-16,-6-13-203 15,7 0-57-15</inkml:trace>
    <inkml:trace contextRef="#ctx0" brushRef="#br0" timeOffset="18867.9103">6991 161 1023 0,'21'-4'0'15,"-12"21"0"-15,9 3 0 16,0-22 0-16,2 0 0 0,2-2 0 16,1-10 0-16,3 14 0 15,-9-8 0-15,7 6-200 16,-9-7-62-16</inkml:trace>
    <inkml:trace contextRef="#ctx0" brushRef="#br0" timeOffset="18633.5536">7165 94 1023 0,'-9'23'0'16,"1"8"0"-16,-4 3 0 15,6-4 0-15,2 9 0 16,-6-6 0-16,6 3-122 15,-7-9-128-15,6-1-4 0</inkml:trace>
    <inkml:trace contextRef="#ctx0" brushRef="#br0" timeOffset="19492.937">7316-126 1023 0,'0'0'0'0,"0"0"0"15,-12-4 0-15,12 4 0 16,-10 14 0-16,10-14 0 0,-11 18 0 16,1-3 0-16,10-15 0 15,-7 23 0-15,7-23-213 16,0 13-48-16</inkml:trace>
    <inkml:trace contextRef="#ctx0" brushRef="#br0" timeOffset="19242.9322">7438 107 1023 0,'-12'8'0'0,"12"-8"0"16,-22 15 0-16,11-7 0 15,-2 0 0-15,2 1 0 16,1-1 0-16,10-8 0 16,-14 15 0-16,14-15 0 15,-6 14 0-15,6-14 0 16,6 10 0-16,-6-10 0 15,14 10 0-15,-3-5 0 16,1 2 0-16,2 0 0 16,-1 0 0-16,0 3 0 15,-2 1 0-15,-4 3 0 16,-2 0 0-16,-4 2 0 0,-4-2 0 16,-4 3 0-16,8 3 0 15,-20-10 0 1,5 2 0-16,-11-11-209 15,6 2-50-15</inkml:trace>
    <inkml:trace contextRef="#ctx0" brushRef="#br0" timeOffset="20008.5134">7982-205 1023 0,'-3'10'0'16,"-5"0"0"-16,6 8 0 16,-5 8 0-16,-3 4 0 15,0 7 0-15,-1 4 0 16,0 4 0-16,1 1 0 16,-2-1 0-16,3 0 0 15,-2-3 0-15,3-23 0 16,3 18 0-16,-6-13 0 0,7 0-188 15,-6-13-72-15</inkml:trace>
    <inkml:trace contextRef="#ctx0" brushRef="#br0" timeOffset="20602.2708">8130 123 1023 0,'0'0'0'15,"-15"0"0"-15,9 11 0 16,6-11 0-16,-11 9 0 16,11-9 0-16,-16 20 0 15,7-6 0-15,-2 4 0 16,0 1 0-16,0 3 0 0,0 0 0 15,1-1 0-15,2-1 0 16,0-3 0 0,5-3 0-16,3-14 0 15,1 16 0-15,-1-16 0 0,16-7 0 16,-3-1 0-16,1-6 0 16,4-3 0-16,2-4 0 15,1 0 0-15,1 0 0 16,-4 1 0-16,0 5 0 15,-3 1 0-15,-3 8 0 16,-2 4 0-16,-10 2 0 16,8 14 0-16,-7-1 0 0,-3 4 0 15,-1 2 0 1,1 4 0-16,16 1 0 16,-22-7 0-16,10 3 0 15,-6-10-235-15,8 2-22 0</inkml:trace>
    <inkml:trace contextRef="#ctx0" brushRef="#br0" timeOffset="21133.5271">8331 165 1023 0,'0'17'0'16,"-5"-6"0"-16,6 0 0 0,-3 1 0 15,3 1 0-15,0-3 0 16,0 0 0-16,-1-10 0 16,0 0 0-16,16 5 0 15,-6-11 0-15,0-3 0 16,1-2 0-16,1-2 0 15,0 1 0-15,-1 2 0 16,1 2 0-16,-12 8 0 16,15 0 0-16,-15 0 0 15,9 18 0-15,-7-6 0 16,2 4 0-16,-3-2 0 16,1 0 0-16,-1-4 0 15,0 1 0-15,-1-11 0 0,6 13 0 16,-6-13 0-16,12 3 0 15,0-3 0 1,0-2 0-16,5-2 0 0,-2-2 0 16,3-3 0-16,1 0 0 15,-2-4 0-15,-4-4 0 16,-3-1 0-16,-5-3 0 16,-4 1 0-16,-1 1 0 15,0 19 0-15,-16-26 0 16,13 16 0-16,-9-5-214 15,12 15-46-15</inkml:trace>
    <inkml:trace contextRef="#ctx0" brushRef="#br0" timeOffset="8711.5255">1797 1053 1023 0,'6'-12'0'0,"-6"12"0"16,0 0 0-16,0 0 0 15,6 18 0-15,-4-1 0 16,-1 6 0-16,1 8 0 16,0 9 0-16,2 7 0 0,-1 3 0 15,0 3 0-15,1 0 0 16,0-3 0-16,0-3 0 16,-1-6 0-16,0-9 0 15,-1-6 0-15,0-5 0 16,-2-8 0-16,0-13 0 15,0 0 0-15,0 0 0 16,-4-17 0-16,2-4 0 16,-1-10 0-16,-1-9 0 15,1-5 0-15,-2-8 0 16,3 0 0-16,0-1 0 16,2 4 0-16,1 2 0 0,2 6 0 15,3 4 0-15,2 7 0 16,2 7 0-16,1 3 0 15,0 4 0-15,1 3 0 16,2 3 0-16,1 1 0 16,1 7 0-16,-1 0 0 15,2 4 0-15,0 6 0 16,-2 4 0-16,1 3 0 16,-2 6 0-16,-2 5 0 15,-4 0 0-15,-3 4 0 16,-4-1 0-16,-4-2 0 15,-5-1 0-15,-3-3 0 16,-7-5 0-16,-3-5 0 0,-5-4 0 16,-2-4 0-16,-1-5 0 15,2-3 0-15,27 4 0 16,-24-17 0-16,13 9 0 16,-2-6-168-16,13 14-82 15</inkml:trace>
    <inkml:trace contextRef="#ctx0" brushRef="#br0" timeOffset="9852.1618">2110 1465 1023 0,'-1'-10'0'0,"1"10"0"16,11-5 0-16,-1 4 0 16,3-2 0-16,5 2 0 15,2-2 0-15,5 2 0 16,-1 1 0-16,2-1 0 16,-1 2 0-16,0 1 0 0,-3 4 0 15,-2-1 0-15,-2 2 0 16,-6 3 0-16,-2 1 0 15,-3 2 0-15,-3 0 0 16,-2-1 0-16,-2 2 0 16,0-1 0-16,-1 2 0 15,-1-5 0-15,2-10 0 16,-1 15 0-16,1-15 0 16,0 0 0-16,0 0 0 15,11 3 0-15,-3-12 0 16,2 0 0-16,1-5 0 15,0-1 0-15,0-4 0 0,-1-1 0 16,-2 1 0-16,-3 1 0 16,-5 4 0-16,-5 2 0 15,-2 2 0-15,-3 3 0 16,-1 3 0-16,-2 4 0 16,13 0 0-16,-25 4 0 15,25-4 0-15,-22 3-169 16,22-3-87-16</inkml:trace>
    <inkml:trace contextRef="#ctx0" brushRef="#br0" timeOffset="9275.0084">2189 1429 1023 0,'0'0'0'0,"6"-12"0"15,-6 12 0-15,0 0 0 16,3 12 0-16,-3-12 0 16,2 21 0-16,0-5 0 15,1 4 0-15,0 1 0 16,1 4 0-16,0-4 0 16,0 4 0-16,1-5 0 0,-5-20 0 15,7 24 0 1,-7-24 0-16,0 16-125 15,0-16-129-15,0 0-3 16</inkml:trace>
    <inkml:trace contextRef="#ctx0" brushRef="#br0" timeOffset="10289.6472">2477 1427 1023 0,'0'0'0'15,"0"0"0"-15,15 0 0 16,-4-3 0-16,5 2 0 0,4-2 0 16,6 0 0-16,4 1 0 15,1 0 0 1,1 1 0-16,-2-11 0 15,2 13 0-15,-12-7 0 0,1 5-117 16,-21 1-141-16,16-14-7 16</inkml:trace>
    <inkml:trace contextRef="#ctx0" brushRef="#br0" timeOffset="10024.0554">2601 1374 1023 0,'0'0'0'0,"0"0"0"15,0 0 0-15,0 0 0 16,3 11 0-16,-2 3 0 16,0 1 0-16,1 4 0 15,1 4 0-15,-1 1 0 16,1 1 0-16,3 2 0 15,-10-10 0-15,7 5-29 0,-3-22-224 16,-8 19 0-16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6:21.18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B150D05-7477-46B7-A0F9-C0EEED9EB9C7}" emma:medium="tactile" emma:mode="ink">
          <msink:context xmlns:msink="http://schemas.microsoft.com/ink/2010/main" type="writingRegion" rotatedBoundingBox="22908,3631 24557,3635 24554,4581 22905,4577">
            <msink:destinationLink direction="with" ref="{A4CEA5BC-7705-4E3A-9E60-DE590540D95A}"/>
          </msink:context>
        </emma:interpretation>
      </emma:emma>
    </inkml:annotationXML>
    <inkml:traceGroup>
      <inkml:annotationXML>
        <emma:emma xmlns:emma="http://www.w3.org/2003/04/emma" version="1.0">
          <emma:interpretation id="{FCA10513-0532-486A-9E91-DBF515525D09}" emma:medium="tactile" emma:mode="ink">
            <msink:context xmlns:msink="http://schemas.microsoft.com/ink/2010/main" type="paragraph" rotatedBoundingBox="22908,3631 24557,3635 24554,4581 22905,4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CADD7A-3400-45B5-BE00-48EA7897AE14}" emma:medium="tactile" emma:mode="ink">
              <msink:context xmlns:msink="http://schemas.microsoft.com/ink/2010/main" type="line" rotatedBoundingBox="22908,3631 24557,3635 24554,4581 22905,4577"/>
            </emma:interpretation>
          </emma:emma>
        </inkml:annotationXML>
        <inkml:traceGroup>
          <inkml:annotationXML>
            <emma:emma xmlns:emma="http://www.w3.org/2003/04/emma" version="1.0">
              <emma:interpretation id="{BF61D9A5-4FD6-4B39-B13F-196F2F92856A}" emma:medium="tactile" emma:mode="ink">
                <msink:context xmlns:msink="http://schemas.microsoft.com/ink/2010/main" type="inkWord" rotatedBoundingBox="22908,3631 24544,3635 24541,4581 22905,4577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!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1393 269 1023 0,'0'0'0'0,"-10"-36"0"15,10 36 0-15,0 0 0 16,0 0 0-16,0 0 0 16,0 0 0-16,0 0 0 15,0 0 0-15,0 0 0 16,0 0-19-16,0 0-251 0,24 13-1 15</inkml:trace>
          <inkml:trace contextRef="#ctx0" brushRef="#br0" timeOffset="593.7545">1639 987 1023 0,'0'0'0'0,"0"0"0"16,0 0 0-16,0 0 0 0,0 0 0 15,20-9 0 1,-20 9 0-16,26-2 0 16,-26 2-28-16,31-8-244 15,-31 8-1-15</inkml:trace>
          <inkml:trace contextRef="#ctx0" brushRef="#br0" timeOffset="1250.0119">2473 562 1023 0,'0'0'0'16,"13"19"0"-16,-13-19 0 15,-7-46 0-15,7 46 0 16,0 0-10-16,24 11-259 15,-24-11 1-15</inkml:trace>
          <inkml:trace contextRef="#ctx0" brushRef="#br0" timeOffset="1875.0783">2866 206 1023 0,'0'0'0'16,"-11"29"0"-16,11-29 0 15,0 0 0-15,0 0 0 16,0 0 0-16,18 9-16 15,-18-9-254-15,0 0-4 16</inkml:trace>
          <inkml:trace contextRef="#ctx0" brushRef="#br0" timeOffset="2765.6553">2912 1152 1023 0,'0'0'0'0,"0"0"0"0,0 0 0 16,0 0 0-16,0 0 0 15,0 0 0 1,0 0 0-16,4-57 0 15,-4 57 0-15,0 0 0 0,0 0-259 16,0 0-12-16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6:28.236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79C042C-893E-4C6E-9B31-2C9FB0FAABFA}" emma:medium="tactile" emma:mode="ink">
          <msink:context xmlns:msink="http://schemas.microsoft.com/ink/2010/main" type="writingRegion" rotatedBoundingBox="21809,5291 24297,4452 25614,8359 23127,9198"/>
        </emma:interpretation>
      </emma:emma>
    </inkml:annotationXML>
    <inkml:traceGroup>
      <inkml:annotationXML>
        <emma:emma xmlns:emma="http://www.w3.org/2003/04/emma" version="1.0">
          <emma:interpretation id="{18CC8926-D508-4323-8BFD-73AC48820B50}" emma:medium="tactile" emma:mode="ink">
            <msink:context xmlns:msink="http://schemas.microsoft.com/ink/2010/main" type="paragraph" rotatedBoundingBox="22380,5099 24297,4452 24599,5347 22681,5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58D6EE-146A-46AB-8BC5-D25D607D90FE}" emma:medium="tactile" emma:mode="ink">
              <msink:context xmlns:msink="http://schemas.microsoft.com/ink/2010/main" type="inkBullet" rotatedBoundingBox="22627,5833 22653,5824 22666,5862 22640,5870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1109 2402 1023 0,'0'0'0'0,"0"0"0"16,5 36 0-16,-5-36 0 15,0 0 0-15,0 0 0 0,25-5 0 16,-25 5-268-16,0 0-4 16</inkml:trace>
      </inkml:traceGroup>
      <inkml:traceGroup>
        <inkml:annotationXML>
          <emma:emma xmlns:emma="http://www.w3.org/2003/04/emma" version="1.0">
            <emma:interpretation id="{5A44FC4F-4986-437C-AFA3-30C6EAFF90D8}" emma:medium="tactile" emma:mode="ink">
              <msink:context xmlns:msink="http://schemas.microsoft.com/ink/2010/main" type="line" rotatedBoundingBox="22951,4906 24297,4452 24599,5347 23253,5800"/>
            </emma:interpretation>
          </emma:emma>
        </inkml:annotationXML>
        <inkml:traceGroup>
          <inkml:annotationXML>
            <emma:emma xmlns:emma="http://www.w3.org/2003/04/emma" version="1.0">
              <emma:interpretation id="{D05645CF-5E54-4815-BBAE-08175DD8240A}" emma:medium="tactile" emma:mode="ink">
                <msink:context xmlns:msink="http://schemas.microsoft.com/ink/2010/main" type="inkWord" rotatedBoundingBox="23613,4683 23820,4613 24087,5404 23879,5474"/>
              </emma:interpretation>
              <emma:one-of disjunction-type="recognition" id="oneOf1"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;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i</emma:literal>
                </emma:interpretation>
                <emma:interpretation id="interp5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-1453.1407">2277 2022 1023 0,'0'23'0'0,"0"-23"0"15,0 0 0-15,0 0 0 16,15-19 0-16,4 19 0 16,-19 0 0-16,27-9-256 15,-27 9-14-15</inkml:trace>
          <inkml:trace contextRef="#ctx0" brushRef="#br0" timeOffset="-2828.1612">2078 1236 1023 0,'0'0'0'0,"12"19"0"16,-12-19 0-16,-20-4 0 16,20 4 0-16,22 4-25 15,-4 0-244-15,-18-4-3 16</inkml:trace>
          <inkml:trace contextRef="#ctx0" brushRef="#br0" timeOffset="-1031.263">2304 1599 1023 0,'0'0'0'0,"0"0"0"15,9 19 0-15,-9-19 0 16,0 0 0-16,20 11 0 15,-20-11-27-15,30 2-242 16,-30-2-3-16</inkml:trace>
          <inkml:trace contextRef="#ctx0" brushRef="#br0" timeOffset="-3296.8541">1483 1663 1023 0,'0'0'0'0,"-19"-3"0"16,19 3 0-16,0 0 0 16,0 0 0-16,0 0 0 15,0 0 0 1,0 0 0-16,37-10-11 15,-37 10-257-15,31-6-2 0</inkml:trace>
          <inkml:trace contextRef="#ctx0" brushRef="#br0" timeOffset="-2061.497">2910 1918 1023 0,'0'0'0'15,"0"0"0"-15,0 0 0 16,0 0 0-16,0 0 0 16,0 0 0-16,18-2 0 15,-18 2 0-15,0 0-252 16,23 2-24-16</inkml:trace>
          <inkml:trace contextRef="#ctx0" brushRef="#br0" timeOffset="-561.501">1867 2292 1023 0,'0'0'0'0,"0"0"0"16,-17 4 0-16,17-4 0 15,0 0 0-15,0 0 0 16,0 0 0-16,19 6-21 16,-19-6-249-16,0 0-4 0</inkml:trace>
        </inkml:traceGroup>
      </inkml:traceGroup>
    </inkml:traceGroup>
    <inkml:traceGroup>
      <inkml:annotationXML>
        <emma:emma xmlns:emma="http://www.w3.org/2003/04/emma" version="1.0">
          <emma:interpretation id="{887D5F40-DB2D-48DC-957D-235B32F9E409}" emma:medium="tactile" emma:mode="ink">
            <msink:context xmlns:msink="http://schemas.microsoft.com/ink/2010/main" type="paragraph" rotatedBoundingBox="22535,6575 24376,5603 24759,6329 22918,7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7B8D57-D422-4B23-8AAE-EFE1AA3E739C}" emma:medium="tactile" emma:mode="ink">
              <msink:context xmlns:msink="http://schemas.microsoft.com/ink/2010/main" type="inkBullet" rotatedBoundingBox="22749,6981 22811,6948 22842,7006 22779,7039"/>
            </emma:interpretation>
            <emma:one-of disjunction-type="recognition" id="oneOf2">
              <emma:interpretation id="interp6" emma:lang="en-US" emma:confidence="0">
                <emma:literal>•</emma:literal>
              </emma:interpretation>
            </emma:one-of>
          </emma:emma>
        </inkml:annotationXML>
        <inkml:trace contextRef="#ctx0" brushRef="#br0" timeOffset="4312.565">1217 3552 1023 0,'0'0'0'16,"0"0"0"-16,23-6 0 0,-12 36 0 16,-11-30 0-16,27 2 0 15,-27-2-251-15,26 0-18 16</inkml:trace>
      </inkml:traceGroup>
      <inkml:traceGroup>
        <inkml:annotationXML>
          <emma:emma xmlns:emma="http://www.w3.org/2003/04/emma" version="1.0">
            <emma:interpretation id="{0A7FF932-549C-4CA7-A989-5FA7F5BCDE11}" emma:medium="tactile" emma:mode="ink">
              <msink:context xmlns:msink="http://schemas.microsoft.com/ink/2010/main" type="line" rotatedBoundingBox="22734,6470 24376,5603 24759,6329 23117,7196"/>
            </emma:interpretation>
          </emma:emma>
        </inkml:annotationXML>
        <inkml:traceGroup>
          <inkml:annotationXML>
            <emma:emma xmlns:emma="http://www.w3.org/2003/04/emma" version="1.0">
              <emma:interpretation id="{2648279B-2F77-4329-B96B-1EF1742DC535}" emma:medium="tactile" emma:mode="ink">
                <msink:context xmlns:msink="http://schemas.microsoft.com/ink/2010/main" type="inkWord" rotatedBoundingBox="23582,6023 23931,5839 24314,6565 23965,6748"/>
              </emma:interpretation>
              <emma:one-of disjunction-type="recognition" id="oneOf3">
                <emma:interpretation id="interp7" emma:lang="en-US" emma:confidence="0">
                  <emma:literal>.....</emma:literal>
                </emma:interpretation>
                <emma:interpretation id="interp8" emma:lang="en-US" emma:confidence="0">
                  <emma:literal>..... :</emma:literal>
                </emma:interpretation>
                <emma:interpretation id="interp9" emma:lang="en-US" emma:confidence="0">
                  <emma:literal>... :</emma:literal>
                </emma:interpretation>
                <emma:interpretation id="interp10" emma:lang="en-US" emma:confidence="0">
                  <emma:literal>....</emma:literal>
                </emma:interpretation>
                <emma:interpretation id="interp11" emma:lang="en-US" emma:confidence="0">
                  <emma:literal>: :</emma:literal>
                </emma:interpretation>
              </emma:one-of>
            </emma:emma>
          </inkml:annotationXML>
          <inkml:trace contextRef="#ctx0" brushRef="#br0" timeOffset="3312.558">2152 2904 1023 0,'21'19'0'0,"-21"-19"0"16,0 0 0-16,0 0 0 0,0 0 0 15,28 17-115-15,-28-17-155 16,18 2 2-16</inkml:trace>
          <inkml:trace contextRef="#ctx0" brushRef="#br0" timeOffset="42118.5395">2393 2965 1023 0,'0'0'0'0,"3"22"0"16,-3-22 0-16,0 0-51 15,0 0-228-15,0 0 7 16</inkml:trace>
          <inkml:trace contextRef="#ctx0" brushRef="#br0" timeOffset="1093.7637">2207 2533 1023 0,'0'0'0'0,"0"0"0"16,6-60 0-16,-6 60 0 0,0 0 0 16,0 0 0-16,20 5 0 15,-20-5 0-15,20 6 0 16,-2 2 0-16,-18-8 0 15,0 0 0-15,0 0-261 16,21 13-9-16</inkml:trace>
          <inkml:trace contextRef="#ctx0" brushRef="#br0" timeOffset="1593.7688">2608 3073 1023 0,'18'19'0'16,"-18"-19"0"-16,0 0 0 15,0 0 0-15,0 0 0 16,0 0 0-16,0 0 0 0,22 47 0 15,-22-47 0-15,18-3 0 16,-18 3-254-16,18 0-17 16</inkml:trace>
          <inkml:trace contextRef="#ctx0" brushRef="#br0" timeOffset="2093.8025">2860 2438 1023 0,'0'0'0'0,"0"0"0"16,0 0 0-16,0 0 0 15,0 0 0-15,0 0 0 16,0 0 0-16,20 14 0 15,-20-14 0-15,0 0-260 16,0 0-14-16</inkml:trace>
          <inkml:trace contextRef="#ctx0" brushRef="#br0" timeOffset="4750.1125">1867 3263 1023 0,'0'0'0'0,"0"0"0"0,0 0 0 16,0 0 0-16,32 17 0 16,-32-17 0-16,0 0 0 15,0 0-264-15,28-8-11 16</inkml:trace>
          <inkml:trace contextRef="#ctx0" brushRef="#br0" timeOffset="41399.763">1377 3346 1023 0,'0'0'0'16,"-11"25"0"-16,11-25 0 0,0 0 0 15,0 0 0-15,0 0 0 16,0 0 0-16,0 0-42 16,0 0-226-1,0 0-2-15</inkml:trace>
          <inkml:trace contextRef="#ctx0" brushRef="#br0" timeOffset="546.9367">1382 3022 1023 0,'0'0'0'0,"0"0"0"15,0 0 0-15,0 0 0 16,18 7 0-16,-18-7 0 16,0 0 0-16,0 0-4 15,0 0-269-15,23 2 5 16</inkml:trace>
        </inkml:traceGroup>
      </inkml:traceGroup>
    </inkml:traceGroup>
    <inkml:traceGroup>
      <inkml:annotationXML>
        <emma:emma xmlns:emma="http://www.w3.org/2003/04/emma" version="1.0">
          <emma:interpretation id="{CC490207-47F0-40CB-82E1-C4CF6C34994E}" emma:medium="tactile" emma:mode="ink">
            <msink:context xmlns:msink="http://schemas.microsoft.com/ink/2010/main" type="paragraph" rotatedBoundingBox="22955,7205 24521,6655 24689,7136 23123,7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CFE119-6B19-4128-95E1-95BA32F610F4}" emma:medium="tactile" emma:mode="ink">
              <msink:context xmlns:msink="http://schemas.microsoft.com/ink/2010/main" type="inkBullet" rotatedBoundingBox="23006,7351 23024,7344 23030,7364 23013,7370"/>
            </emma:interpretation>
            <emma:one-of disjunction-type="recognition" id="oneOf4">
              <emma:interpretation id="interp12" emma:lang="en-US" emma:confidence="0">
                <emma:literal>•</emma:literal>
              </emma:interpretation>
            </emma:one-of>
          </emma:emma>
        </inkml:annotationXML>
        <inkml:trace contextRef="#ctx0" brushRef="#br0" timeOffset="40993.5248">1475 3916 1023 0,'-4'23'0'16,"4"-23"0"-16,0 0 0 16,0 0-216-16,0 0-50 0,0 0-5 15</inkml:trace>
      </inkml:traceGroup>
      <inkml:traceGroup>
        <inkml:annotationXML>
          <emma:emma xmlns:emma="http://www.w3.org/2003/04/emma" version="1.0">
            <emma:interpretation id="{D1E55710-AF6E-4B14-B265-B5F5AF536C07}" emma:medium="tactile" emma:mode="ink">
              <msink:context xmlns:msink="http://schemas.microsoft.com/ink/2010/main" type="line" rotatedBoundingBox="23485,7019 24521,6655 24689,7136 23654,7499"/>
            </emma:interpretation>
          </emma:emma>
        </inkml:annotationXML>
        <inkml:traceGroup>
          <inkml:annotationXML>
            <emma:emma xmlns:emma="http://www.w3.org/2003/04/emma" version="1.0">
              <emma:interpretation id="{93885600-E21F-45FB-82DA-841BA951519A}" emma:medium="tactile" emma:mode="ink">
                <msink:context xmlns:msink="http://schemas.microsoft.com/ink/2010/main" type="inkWord" rotatedBoundingBox="23486,7019 24522,6658 24689,7138 23652,7499"/>
              </emma:interpretation>
              <emma:one-of disjunction-type="recognition" id="oneOf5">
                <emma:interpretation id="interp13" emma:lang="en-US" emma:confidence="0">
                  <emma:literal>i."</emma:literal>
                </emma:interpretation>
                <emma:interpretation id="interp14" emma:lang="en-US" emma:confidence="0">
                  <emma:literal>..</emma:literal>
                </emma:interpretation>
                <emma:interpretation id="interp15" emma:lang="en-US" emma:confidence="0">
                  <emma:literal>i"</emma:literal>
                </emma:interpretation>
                <emma:interpretation id="interp16" emma:lang="en-US" emma:confidence="0">
                  <emma:literal>i,</emma:literal>
                </emma:interpretation>
                <emma:interpretation id="interp17" emma:lang="en-US" emma:confidence="0">
                  <emma:literal>i.</emma:literal>
                </emma:interpretation>
              </emma:one-of>
            </emma:emma>
          </inkml:annotationXML>
          <inkml:trace contextRef="#ctx0" brushRef="#br0" timeOffset="3796.9775">1908 3590 1023 0,'0'0'0'0,"0"0"0"16,0 0 0-16,0 0 0 15,0 0 0-15,0 0 0 16,0 0 0-16,0 0 0 16,18 5 0-16,-18-5-263 15,0 0-8-15</inkml:trace>
          <inkml:trace contextRef="#ctx0" brushRef="#br0" timeOffset="40571.6265">2052 3696 1023 0,'25'-8'0'0,"-25"8"0"16,0 0 0-16,0 0-229 15,0 0-39-15,0 0-1 16</inkml:trace>
          <inkml:trace contextRef="#ctx0" brushRef="#br0" timeOffset="40118.5554">2388 3926 1023 0,'0'0'0'0,"0"0"0"15,0 0 0-15,0 0 0 16,0 0 0-16,0 0 0 16,0 0 0-16,14 19-261 15,-14-19-9-15</inkml:trace>
          <inkml:trace contextRef="#ctx0" brushRef="#br0" timeOffset="39681.0043">2603 3352 1023 0,'0'0'0'0,"5"27"0"15,23-25 0-15,-28-2 0 16,0 0 0-16,0 0 0 0,10 47 0 16,-10-47 0-16,0 0 0 15,0 0-256-15,26 32-15 16</inkml:trace>
          <inkml:trace contextRef="#ctx0" brushRef="#br0" timeOffset="2781.29">2912 3413 1023 0,'0'0'0'0,"0"-29"0"16,0 29 0-16,0 0 0 0,6 31 0 15,-6-31 0-15,0 0 0 16,0 0-252-16,20-6-21 16</inkml:trace>
        </inkml:traceGroup>
      </inkml:traceGroup>
    </inkml:traceGroup>
    <inkml:traceGroup>
      <inkml:annotationXML>
        <emma:emma xmlns:emma="http://www.w3.org/2003/04/emma" version="1.0">
          <emma:interpretation id="{C4C6DE2C-C1BD-49E4-8D92-067442176CC1}" emma:medium="tactile" emma:mode="ink">
            <msink:context xmlns:msink="http://schemas.microsoft.com/ink/2010/main" type="paragraph" rotatedBoundingBox="22773,7494 24584,7094 24742,7813 22932,8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2F130D-976A-42F7-A699-B64B013A4C7B}" emma:medium="tactile" emma:mode="ink">
              <msink:context xmlns:msink="http://schemas.microsoft.com/ink/2010/main" type="inkBullet" rotatedBoundingBox="22883,7994 22958,7978 22962,7999 22888,8016"/>
            </emma:interpretation>
            <emma:one-of disjunction-type="recognition" id="oneOf6">
              <emma:interpretation id="interp18" emma:lang="en-US" emma:confidence="0">
                <emma:literal>•</emma:literal>
              </emma:interpretation>
            </emma:one-of>
          </emma:emma>
        </inkml:annotationXML>
        <inkml:trace contextRef="#ctx0" brushRef="#br0" timeOffset="8140.7736">1343 4566 1023 0,'14'19'0'15,"-14"-19"0"-15,0 0 0 16,0 0 0-16,0 0 0 15,15-19 0-15,-15 19 0 16,0 0 0-16,19-8 0 16,-19 8 0-16,0 0 0 15,0 0 0-15,0 0-14 16,22-9-253-16,-22 9 0 16</inkml:trace>
      </inkml:traceGroup>
      <inkml:traceGroup>
        <inkml:annotationXML>
          <emma:emma xmlns:emma="http://www.w3.org/2003/04/emma" version="1.0">
            <emma:interpretation id="{C99F9AEF-7372-465D-8453-2870F9ADEA5C}" emma:medium="tactile" emma:mode="ink">
              <msink:context xmlns:msink="http://schemas.microsoft.com/ink/2010/main" type="line" rotatedBoundingBox="22822,7483 24584,7094 24742,7813 22980,8202"/>
            </emma:interpretation>
          </emma:emma>
        </inkml:annotationXML>
        <inkml:traceGroup>
          <inkml:annotationXML>
            <emma:emma xmlns:emma="http://www.w3.org/2003/04/emma" version="1.0">
              <emma:interpretation id="{23CB42EC-7D4F-40E0-B861-2A023D31B43A}" emma:medium="tactile" emma:mode="ink">
                <msink:context xmlns:msink="http://schemas.microsoft.com/ink/2010/main" type="inkWord" rotatedBoundingBox="23903,7244 24584,7094 24742,7813 24062,7963"/>
              </emma:interpretation>
              <emma:one-of disjunction-type="recognition" id="oneOf7">
                <emma:interpretation id="interp19" emma:lang="en-US" emma:confidence="0">
                  <emma:literal>€</emma:literal>
                </emma:interpretation>
                <emma:interpretation id="interp20" emma:lang="en-US" emma:confidence="0">
                  <emma:literal>¥</emma:literal>
                </emma:interpretation>
                <emma:interpretation id="interp21" emma:lang="en-US" emma:confidence="0">
                  <emma:literal>&amp;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20703.3931">2398 4292 1023 0,'0'0'0'0,"6"21"0"15,-1-2 0-15,-5-19 0 0,0 0 0 16,0 0-254-1,25-7-21-15</inkml:trace>
          <inkml:trace contextRef="#ctx0" brushRef="#br0" timeOffset="5265.689">2495 3770 1023 0,'20'0'0'0,"-20"0"0"16,0 0 0-16,0 0 0 15,0 0 0-15,18-8 0 16,-18 8-260-16,0 0-10 0</inkml:trace>
          <inkml:trace contextRef="#ctx0" brushRef="#br0" timeOffset="6515.759">2769 4163 1023 0,'0'0'0'0,"0"0"0"15,0 0 0-15,0 0 0 16,0 0 0-16,-17-15 0 16,34 17 0-16,-17-2 0 15,0 0 0-15,0 0-254 16,0 0-19-16</inkml:trace>
          <inkml:trace contextRef="#ctx0" brushRef="#br0" timeOffset="9500.1742">2936 4384 1023 0,'0'0'0'0,"0"0"0"15,0 0 0-15,0 0 0 16,0 0 0-16,26 17 0 16,-26-17 0-16,0 0 0 15,0 0-261-15,23 7-11 16</inkml:trace>
          <inkml:trace contextRef="#ctx0" brushRef="#br0" timeOffset="6000.0832">2880 3781 1023 0,'0'0'0'16,"0"0"0"-16,38 16 0 15,-38-16 0-15,0 0 0 16,10-29 0-16,-10 29 0 16,0 0 0-16,28-13-254 15,-28 13-17-15</inkml:trace>
          <inkml:trace contextRef="#ctx0" brushRef="#br0" timeOffset="8578.2256">1838 4298 1023 0,'0'0'0'15,"0"0"0"-15,0 0 0 16,22 21 0-16,-22-21 0 16,18 2 0-16,-18-2-252 15,0 0-21-15</inkml:trace>
          <inkml:trace contextRef="#ctx0" brushRef="#br0" timeOffset="17297.083">1343 4334 1023 0,'0'0'0'0,"0"0"0"15,23-13 0-15,-23 13 0 16,13-23 0-16,8 25 0 16,-21-2-7-16,21-15-270 15,-21 15 0-15</inkml:trace>
          <inkml:trace contextRef="#ctx0" brushRef="#br0" timeOffset="7046.9604">1926 4000 1023 0,'0'0'0'16,"0"0"0"-16,17 9 0 0,-17 16 0 15,0-25 0-15,0 0 0 16,0 0-250 0,22-2-20-16</inkml:trace>
          <inkml:trace contextRef="#ctx0" brushRef="#br0" timeOffset="7609.471">1427 4025 1023 0,'10'19'0'0,"-10"-19"0"16,0 0 0-16,0 0 0 15,0 0 0-15,0 0 0 16,0 0 0-16,0 0 0 0,0 0-259 16,0 0-13-16</inkml:trace>
        </inkml:traceGroup>
      </inkml:traceGroup>
    </inkml:traceGroup>
    <inkml:traceGroup>
      <inkml:annotationXML>
        <emma:emma xmlns:emma="http://www.w3.org/2003/04/emma" version="1.0">
          <emma:interpretation id="{A599FCD0-E7CD-460E-B854-6D09A292FFDC}" emma:medium="tactile" emma:mode="ink">
            <msink:context xmlns:msink="http://schemas.microsoft.com/ink/2010/main" type="paragraph" rotatedBoundingBox="22882,7895 24802,7963 24776,8680 22856,8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A586AE-2ABD-40FB-BC21-09F58C15F7D1}" emma:medium="tactile" emma:mode="ink">
              <msink:context xmlns:msink="http://schemas.microsoft.com/ink/2010/main" type="line" rotatedBoundingBox="22882,7895 24802,7963 24776,8680 22856,8611"/>
            </emma:interpretation>
          </emma:emma>
        </inkml:annotationXML>
        <inkml:traceGroup>
          <inkml:annotationXML>
            <emma:emma xmlns:emma="http://www.w3.org/2003/04/emma" version="1.0">
              <emma:interpretation id="{477B0E34-DD10-45DB-9ABE-8483E4B51BB5}" emma:medium="tactile" emma:mode="ink">
                <msink:context xmlns:msink="http://schemas.microsoft.com/ink/2010/main" type="inkWord" rotatedBoundingBox="22712,8261 23597,7707 23898,8189 23013,8743">
                  <msink:destinationLink direction="to" ref="{491CE25D-EA5D-4840-B225-F814D92FDEA0}"/>
                  <msink:destinationLink direction="from" ref="{491CE25D-EA5D-4840-B225-F814D92FDEA0}"/>
                </msink:context>
              </emma:interpretation>
              <emma:one-of disjunction-type="recognition" id="oneOf8">
                <emma:interpretation id="interp24" emma:lang="en-US" emma:confidence="0">
                  <emma:literal>t:</emma:literal>
                </emma:interpretation>
                <emma:interpretation id="interp25" emma:lang="en-US" emma:confidence="0">
                  <emma:literal>it;</emma:literal>
                </emma:interpretation>
                <emma:interpretation id="interp26" emma:lang="en-US" emma:confidence="0">
                  <emma:literal>in.:</emma:literal>
                </emma:interpretation>
                <emma:interpretation id="interp27" emma:lang="en-US" emma:confidence="0">
                  <emma:literal>i:</emma:literal>
                </emma:interpretation>
                <emma:interpretation id="interp28" emma:lang="en-US" emma:confidence="0">
                  <emma:literal>i:"</emma:literal>
                </emma:interpretation>
              </emma:one-of>
            </emma:emma>
          </inkml:annotationXML>
          <inkml:trace contextRef="#ctx0" brushRef="#br0" timeOffset="11640.773">1384 5176 1023 0,'0'0'0'0,"21"-8"0"15,-21 8 0-15,26-13 0 16,-26 13 0-16,30-6 0 16,-14 46 0-16,-16-40 0 15,28-6 0-15,-28 6-235 16,0 0-33-16</inkml:trace>
          <inkml:trace contextRef="#ctx0" brushRef="#br0" timeOffset="12687.6508">1908 5012 1023 0,'0'0'0'16,"0"0"0"-16,18-15 0 16,-18 15 0-16,0 0 0 0,0 0 0 15,25-7-258 1,-25 7-15-16</inkml:trace>
          <inkml:trace contextRef="#ctx0" brushRef="#br0" timeOffset="16437.7045">1413 5033 1023 0,'0'0'0'16,"0"0"0"-16,-24 0 0 16,24 0 0-16,22-11 0 15,-22 11 0-15,32-29 0 16,-11 29 0-16,-21 0 0 16,25-13-258-16,-25 13-13 0</inkml:trace>
          <inkml:trace contextRef="#ctx0" brushRef="#br0" timeOffset="16828.3254">2041 4509 1023 0,'18'-6'0'0,"-18"6"0"15,18-9 0-15,33 16 0 16,-51-7 0-16,18 6 0 15,-18-6-263-15,0 0-9 16</inkml:trace>
          <inkml:trace contextRef="#ctx0" brushRef="#br0" timeOffset="25859.7413">1332 4752 1023 0,'0'0'0'0,"0"0"0"15,0 0 0 1,6-23 0-16,-6 23 0 0,18 8 0 16,-18-8-241-16,19 9-30 15</inkml:trace>
          <inkml:trace contextRef="#ctx0" brushRef="#br0" timeOffset="28156.5945">1739 5088 1023 0,'0'0'0'16,"0"0"0"-16,0 0 0 15,0 0 0-15,0 0 0 0,0 0 0 16,25 2-168-16,-25-2-102 16,0 0-1-16</inkml:trace>
          <inkml:trace contextRef="#ctx0" brushRef="#br0" timeOffset="28625.3627">1924 4803 1023 0,'0'0'0'0,"0"0"0"16,0 0 0-16,-18 6 0 16,18-6 0-16,0 0 0 15,18 23-266-15,-18-23-12 16</inkml:trace>
        </inkml:traceGroup>
        <inkml:traceGroup>
          <inkml:annotationXML>
            <emma:emma xmlns:emma="http://www.w3.org/2003/04/emma" version="1.0">
              <emma:interpretation id="{81F04BBD-5993-4A11-87E7-F00F2104F61A}" emma:medium="tactile" emma:mode="ink">
                <msink:context xmlns:msink="http://schemas.microsoft.com/ink/2010/main" type="inkWord" rotatedBoundingBox="23266,7897 24060,8259 23857,8704 23063,8342"/>
              </emma:interpretation>
              <emma:one-of disjunction-type="recognition" id="oneOf9">
                <emma:interpretation id="interp29" emma:lang="en-US" emma:confidence="0">
                  <emma:literal>=</emma:literal>
                </emma:interpretation>
                <emma:interpretation id="interp30" emma:lang="en-US" emma:confidence="0">
                  <emma:literal>+</emma:literal>
                </emma:interpretation>
                <emma:interpretation id="interp31" emma:lang="en-US" emma:confidence="0">
                  <emma:literal>t</emma:literal>
                </emma:interpretation>
                <emma:interpretation id="interp32" emma:lang="en-US" emma:confidence="0">
                  <emma:literal>:</emma:literal>
                </emma:interpretation>
                <emma:interpretation id="interp33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1093.8902">2317 5058 1023 0,'0'0'0'0,"0"0"0"15,0 0 0-15,0 0 0 16,0 0 0-16,21-6 0 15,-21 6 0-15,20-15-260 16,-20 15-12-16</inkml:trace>
          <inkml:trace contextRef="#ctx0" brushRef="#br0" timeOffset="19328.3551">2047 5174 1023 0,'0'0'0'16,"21"-12"0"-16,-21 12 0 16,0 0 0-16,-6-19 0 15,6 19 0-15,0 0 0 16,0 0 0-16,22-7-144 0,-22 7-126 15,0 0 1-15</inkml:trace>
          <inkml:trace contextRef="#ctx0" brushRef="#br0" timeOffset="9015.7873">2207 4748 1023 0,'0'0'0'0,"0"0"0"0,0 0 0 16,0 0 0-16,10 21 0 16,-10-21 0-16,20-13 0 15,-20 13-211-15,18-19-58 16,-18 19-1-16</inkml:trace>
          <inkml:trace contextRef="#ctx0" brushRef="#br0" timeOffset="12125.1474">1590 4731 1023 0,'22'0'0'16,"-22"0"0"-16,15-19 0 15,-15 19 0-15,29-7 0 16,-8 12 0-16,-21-5 0 0,34 0-60 16,-34 0-211-16,28-2-4 15</inkml:trace>
        </inkml:traceGroup>
        <inkml:traceGroup>
          <inkml:annotationXML>
            <emma:emma xmlns:emma="http://www.w3.org/2003/04/emma" version="1.0">
              <emma:interpretation id="{2EFF631A-5DB3-4767-96F6-DA8A1367FE13}" emma:medium="tactile" emma:mode="ink">
                <msink:context xmlns:msink="http://schemas.microsoft.com/ink/2010/main" type="inkWord" rotatedBoundingBox="24332,7694 25053,8296 24563,8883 23842,8282"/>
              </emma:interpretation>
              <emma:one-of disjunction-type="recognition" id="oneOf10">
                <emma:interpretation id="interp34" emma:lang="en-US" emma:confidence="0">
                  <emma:literal>"</emma:literal>
                </emma:interpretation>
                <emma:interpretation id="interp35" emma:lang="en-US" emma:confidence="0">
                  <emma:literal>;</emma:literal>
                </emma:interpretation>
                <emma:interpretation id="interp36" emma:lang="en-US" emma:confidence="0">
                  <emma:literal>☺</emma:literal>
                </emma:interpretation>
                <emma:interpretation id="interp37" emma:lang="en-US" emma:confidence="0">
                  <emma:literal>=</emma:literal>
                </emma:interpretation>
                <emma:interpretation id="interp38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14343.9774">2503 4520 1023 0,'0'0'0'0,"-5"19"0"16,5-19 0-16,0 0 0 15,0 0 0-15,0 0-265 16,0 0-7-16</inkml:trace>
          <inkml:trace contextRef="#ctx0" brushRef="#br0" timeOffset="15140.8587">2499 4948 1023 0,'0'0'0'0,"22"-6"0"16,-22 6 0-16,12-25 0 15,-12 25-2-15,0 0-270 16,0 0-2-16</inkml:trace>
          <inkml:trace contextRef="#ctx0" brushRef="#br0" timeOffset="22640.9533">2594 5143 1023 0,'-9'-30'0'16,"9"30"0"-16,-12 34 0 16,12-34 0-16,0 0 0 15,1-32-197-15,-1 32-74 16,22-25-7-16</inkml:trace>
          <inkml:trace contextRef="#ctx0" brushRef="#br0" timeOffset="10672.0014">2745 4758 1023 0,'0'0'0'16,"0"0"0"-16,0 0 0 16,12 19 0-16,-12-19 0 15,0 0 0-15,0 0 0 0,0 0 0 16,0 0 0 0,0 0-268-16,0 0-2 15</inkml:trace>
          <inkml:trace contextRef="#ctx0" brushRef="#br0" timeOffset="27000.3231">2482 4708 1023 0,'3'23'0'16,"-3"-23"0"-16,-32-9 0 16,32 9 0-16,0 0-96 15,22 17-174-15,-22-17-3 16</inkml:trace>
          <inkml:trace contextRef="#ctx0" brushRef="#br0" timeOffset="13375.1682">2811 5092 1023 0,'19'-7'0'0,"-19"7"0"15,21-19 0-15,-21 19 0 16,22-14 0-16,1 12 0 16,-23 2 0-16,28-17-260 15,-22-2-13-15</inkml:trace>
          <inkml:trace contextRef="#ctx0" brushRef="#br0" timeOffset="13859.5498">3071 4642 1023 0,'13'21'0'0,"-13"-21"0"15,0 0 0-15,0 0 0 0,2-23 0 16,-2 23-28 0,0 0-242-16,12-21-3 15</inkml:trace>
          <inkml:trace contextRef="#ctx0" brushRef="#br0" timeOffset="19875.2573">2648 4587 1023 0,'0'0'0'16,"4"-19"0"-16,-46 15 0 15,42 4 0-15,0 0 0 16,0 0 0-16,0 0 0 16,0 0 0-16,0 0-96 15,14 19-176-15,-14-19 1 16</inkml:trace>
          <inkml:trace contextRef="#ctx0" brushRef="#br0" timeOffset="10062.6798">3013 4971 1023 0,'0'0'0'16,"0"0"0"-16,0 0 0 16,0 0 0-16,0 0 0 15,0 0 0-15,0 0 0 16,0 0 0-16,22-31 0 16,-22 31 0-16,0 0 0 15,26-15-111-15,-26 15-156 16,0 0-1-16</inkml:trace>
          <inkml:trace contextRef="#ctx0" brushRef="#br0" timeOffset="15703.3708">2922 5187 1023 0,'11'-25'0'16,"0"-9"0"-16,-11 34 0 15,4-21 0-15,13 18 0 16,-17 3 0-16,18-14-243 15,-18 14-30-15</inkml:trace>
          <inkml:trace contextRef="#ctx0" brushRef="#br0" timeOffset="30859.7506">3120 5187 1023 0,'0'0'0'16,"-18"-4"0"-16,18 4 0 15,0 0 0-15,0 0 0 16,0 0 0-16,0 0 0 15,0 0 0-15,0 0 0 16,9 25-13-16,-27-19-262 16,-2 9-2-16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3:46:53.49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A4CEA5BC-7705-4E3A-9E60-DE590540D95A}" emma:medium="tactile" emma:mode="ink">
          <msink:context xmlns:msink="http://schemas.microsoft.com/ink/2010/main" type="inkDrawing" rotatedBoundingBox="23275,3298 25812,4896 25532,5342 22995,3744" semanticType="strikethrough" shapeName="Other">
            <msink:sourceLink direction="with" ref="{5B150D05-7477-46B7-A0F9-C0EEED9EB9C7}"/>
            <msink:destinationLink direction="with" ref="{1916FDDF-A634-4061-A94C-A2CA27CFC7E0}"/>
          </msink:context>
        </emma:interpretation>
      </emma:emma>
    </inkml:annotationXML>
    <inkml:trace contextRef="#ctx0" brushRef="#br0">2357 1735 1023 0,'0'0'0'16,"-13"-17"0"-16,13 17 0 16,-16-3 0-16,16 3 0 15,0 0 0-15,0 0 0 16,-13-21 0-16,13 21 0 15,0 0 0-15,-14-20 0 16,14 20 0-16,0 0 0 0,-17-20 0 16,17 20 0-16,0 0 0 15,-23-22 0-15,23 22 0 16,-18-18 0-16,18 18 0 16,-18-20 0-16,18 20 0 15,-24-22 0-15,8 9 0 16,-1 1 0-16,0-5 0 15,-2 4 0-15,-2-5 0 16,-1 0 0-16,-2-2 0 16,-3 0 0-16,-2-2 0 15,0-2 0-15,-2 2 0 16,0-5 0-16,-3 1 0 16,0-1 0-16,-6-2 0 0,2-2 0 15,1-2 0-15,-2 2 0 16,2-4 0-16,-1 0 0 15,2 1 0 1,0 1 0-16,3 0 0 0,0 0 0 16,-1 6 0-16,1-1 0 15,0 3 0-15,2 5 0 16,0 3 0-16,2 6 0 16,2 0 0-16,1 8 0 15,2 1 0-15,3 4 0 16,1 3 0-16,1 1 0 15,19-6 0-15,-30 27 0 0,17-11 0 16,1 4 0-16,-1 2 0 16,0 2 0-1,1 2 0-15,0 3 0 16,-2-4 0-16,1-3 0 16,2 4 0-16,-3-6 0 0,2-4 0 15,-1 1 0-15,13-17 0 16,-27 18 0-16,27-18 0 15,-27 4 0-15,11-10 0 16,16 6 0-16,-31-23 0 16,14 6 0-16,0-5 0 15,-1 0 0-15,-5-5 0 16,2 3 0-16,2-1 0 0,-3-3 0 16,1 4 0-1,-1-1 0-15,-1-1 0 16,0 1 0-16,0-1 0 15,-1-1 0-15,-4-2 0 0,4 1 0 16,-1 3 0-16,-3-3 0 16,4 3 0-16,-1-3 0 15,2 5 0-15,2-3 0 16,1 1 0-16,2 4 0 16,1-4 0-16,3 1 0 15,2 2 0-15,0 4 0 16,0-2 0-16,5 2 0 15,7 18 0-15,-17-31 0 16,17 31 0-16,-15-24 0 16,15 24 0-16,-15-24 0 15,15 24 0-15,-13-22 0 16,13 22 0-16,-12-18 0 0,12 18 0 16,-10-16 0-16,10 16 0 15,0 0 0-15,-12-17 0 16,12 17 0-16,0 0 0 15,0 0 0-15,0 0 0 16,0 0 0-16,0 0 0 16,-5-16 0-16,5 16 0 15,0 0 0-15,0 0 0 16,0 0 0-16,0 0 0 16,0 0 0-16,-8-17 0 15,8 17 0-15,0 0 0 16,0 0 0-16,-4-16 0 15,4 16 0-15,0 0 0 0,-8-18 0 16,8 18 0-16,0 0 0 16,0 0 0-16,-11-19 0 15,11 19 0-15,0 0 0 16,0 0 0-16,-11-16 0 16,11 16 0-16,0 0 0 15,0 0 0-15,-12-17 0 16,12 17 0-16,0 0 0 15,0 0 0-15,-14-16 0 16,14 16 0-16,0 0 0 16,0 0 0-16,-14-16 0 15,14 16 0-15,0 0 0 16,0 0 0-16,0 0 0 0,-17-19 0 16,17 19 0-16,0 0 0 15,0 0 0-15,0 0 0 16,-17-11 0-16,17 11 0 15,0 0 0-15,0 0 0 16,0 0 0-16,-16 0 0 16,16 0 0-16,0 0 0 15,0 0 0-15,0 0 0 16,0 0 0-16,0 0 0 16,-13 17 0-16,13-17 0 15,-4 20 0-15,4-20 0 16,-3 25 0-16,3-25 0 15,-5 31 0-15,1-14 0 0,1-1 0 16,0 3 0-16,-1-3 0 16,4-16 0-1,-7 29 0-15,7-29 0 16,-6 24 0-16,6-24 0 0,0 0 0 16,-6 16 0-16,6-16 0 15,0 0 0-15,0 0 0 16,0 0 0-16,0 0 0 15,0 0 0-15,0 0 0 16,7-20 0-16,-7 20 0 16,0 0 0-16,5-25 0 15,-5 25 0-15,4-24 0 0,-3 8 0 16,-1 16 0-16,2-31 0 16,0 14 0-1,0-1 0-15,-1 0 0 16,1-2 0-16,-1 1 0 0,1 1 0 15,2 2 0-15,0-1 0 16,-4 17 0-16,4-25 0 16,-4 25 0-16,6-17 0 15,-6 17 0-15,0 0 0 16,0 0 0-16,0 0 0 16,0 0 0-16,0 0 0 15,17-11 0-15,-17 11 0 16,0 0 0-16,0 0 0 0,21 6 0 15,-21-6 0 1,16 9 0-16,-16-9 0 16,23 16 0-16,-23-16 0 15,25 19 0-15,-25-19 0 0,30 20 0 16,-30-20 0-16,28 20 0 16,-28-20 0-16,23 16 0 15,-23-16 0-15,27 9 0 16,-27-9 0-16,20 8 0 15,-20-8 0-15,19 7 0 16,-19-7 0-16,19 2 0 16,-19-2 0-16,0 0 0 15,17 9 0-15,-17-9 0 16,0 0 0-16,0 0 0 16,16 7 0-16,-16-7 0 15,0 0 0-15,0 0 0 16,0 0 0-16,0 0 0 0,0 0 0 15,0 0 0-15,0 0 0 16,0 0 0-16,12 24 0 16,-12-24 0-16,0 0-150 15,-8-22-119-15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9T17:38:36.214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D750D661-DF03-4B8B-A082-6E92D7107632}" emma:medium="tactile" emma:mode="ink">
          <msink:context xmlns:msink="http://schemas.microsoft.com/ink/2010/main" type="writingRegion" rotatedBoundingBox="6683,8970 12735,8862 12749,9655 6697,9764"/>
        </emma:interpretation>
      </emma:emma>
    </inkml:annotationXML>
    <inkml:traceGroup>
      <inkml:annotationXML>
        <emma:emma xmlns:emma="http://www.w3.org/2003/04/emma" version="1.0">
          <emma:interpretation id="{0AEC125F-DA3A-40A9-B499-D1FB7F81291E}" emma:medium="tactile" emma:mode="ink">
            <msink:context xmlns:msink="http://schemas.microsoft.com/ink/2010/main" type="paragraph" rotatedBoundingBox="6683,8970 12735,8862 12749,9655 6697,9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B1197C-9D83-4ACF-8C84-594D28880518}" emma:medium="tactile" emma:mode="ink">
              <msink:context xmlns:msink="http://schemas.microsoft.com/ink/2010/main" type="line" rotatedBoundingBox="6683,8970 12735,8862 12749,9655 6697,9764"/>
            </emma:interpretation>
          </emma:emma>
        </inkml:annotationXML>
        <inkml:traceGroup>
          <inkml:annotationXML>
            <emma:emma xmlns:emma="http://www.w3.org/2003/04/emma" version="1.0">
              <emma:interpretation id="{155FA734-8FB8-4DA7-9CC8-8385BA4E633F}" emma:medium="tactile" emma:mode="ink">
                <msink:context xmlns:msink="http://schemas.microsoft.com/ink/2010/main" type="inkWord" rotatedBoundingBox="6684,9022 7553,9007 7566,9748 6697,9764"/>
              </emma:interpretation>
              <emma:one-of disjunction-type="recognition" id="oneOf0">
                <emma:interpretation id="interp0" emma:lang="en-US" emma:confidence="1">
                  <emma:literal>(if</emma:literal>
                </emma:interpretation>
                <emma:interpretation id="interp1" emma:lang="en-US" emma:confidence="0">
                  <emma:literal>{if</emma:literal>
                </emma:interpretation>
                <emma:interpretation id="interp2" emma:lang="en-US" emma:confidence="0">
                  <emma:literal>[if</emma:literal>
                </emma:interpretation>
                <emma:interpretation id="interp3" emma:lang="en-US" emma:confidence="0">
                  <emma:literal>('if</emma:literal>
                </emma:interpretation>
                <emma:interpretation id="interp4" emma:lang="en-US" emma:confidence="0">
                  <emma:literal>(it</emma:literal>
                </emma:interpretation>
              </emma:one-of>
            </emma:emma>
          </inkml:annotationXML>
          <inkml:trace contextRef="#ctx0" brushRef="#br0">33 0 1015 0,'0'0'8'0,"0"0"-8"16,0 0 0-1,0 0 0-15,0 0 0 16,0 0 0-16,0 0 0 0,0 0 0 16,0 0 0-16,0 0 0 15,0 0 0-15,-3 10 0 16,3-10 0-16,1 17 0 15,-3-5 0-15,1 3 0 16,1-1 0-16,-3 2 0 16,2 0 0-16,0 0 0 15,-2-1 0-15,1-4 0 16,0-1 0-16,0-1 0 16,2-9 0-16,-6 13 0 15,2 6 0-15,4-19 0 0,0 0 0 16,0 0-156-1,-1-14-81-15,-3 1-2 0</inkml:trace>
          <inkml:trace contextRef="#ctx0" brushRef="#br0" timeOffset="287.6155">8-171 1023 0,'0'0'0'16,"-5"-9"0"-16,5 9 0 15,0 0 0-15,0 0 0 16,0 0 0-16,0 0 0 15,0 0 0-15,0 0 0 16,0 0 0-16,0 0-120 16,12 5-120-16,-12-5-6 15</inkml:trace>
          <inkml:trace contextRef="#ctx0" brushRef="#br0" timeOffset="940.2858">124 190 926 0,'0'0'97'16,"0"0"-97"-16,0 0 0 15,-5-14 0-15,5 14 0 16,5-18 0-16,-1 3 0 16,0-6 0-16,1-3 0 15,0-6 0-15,2-5 0 16,1-3 0-16,1-4 0 0,1-4 0 15,2 1 0-15,0 3 0 16,2 3 0 0,-1 3 0-16,0 6 0 0,-1 6 0 15,1 6 0-15,-1 5 0 16,-2 5 0-16,1 3 0 16,-11 5 0-16,19-2 0 15,-19 2 0-15,18 9 0 16,-8-1 0-16,1 2 0 15,-1 2 0-15,1 4 0 16,-8-4 0-16,10 9 0 16,-8-7 0-16,6 8-202 15,-11-11-32-15,3 6-3 0,-3-17-1 16,-12 20 127-16</inkml:trace>
          <inkml:trace contextRef="#ctx0" brushRef="#br0" timeOffset="1323.667">29-51 795 0,'0'0'228'0,"0"0"-228"15,0 0 0-15,0 0 0 0,0 0 0 16,0 0 0-16,0 0 0 16,0 0 0-16,12-4 0 15,-12 4 0-15,13 0 0 16,-1 0 0-16,3 0 0 15,2 0 0-15,3 0 0 16,3 1 0-16,-2 0 0 16,4 1 0-16,5 3 0 15,-12-8 0-15,7 5 0 16,-11-8-171-16,5 5-73 16,-10-8-6-16</inkml:trace>
          <inkml:trace contextRef="#ctx0" brushRef="#br0" timeOffset="7535.0795">-194-252 796 0,'0'0'227'0,"0"0"-227"15,-9-12 0-15,9 12 0 16,0 0 0-16,0 0 0 16,0 0 0-16,-12 3 0 15,12-3 0-15,-13 5 0 16,4 1 0-16,-2 4 0 15,-1 3 0-15,-2 4 0 16,-4 2 0-16,0 4 0 0,-2 4 0 16,0 2 0-16,-1 3 0 15,0 2 0-15,1 2 0 16,4 1 0 0,3 1 0-16,5 0 0 0,6 0 0 15,5-1 0-15,8 0 0 16,4-3 0-16,6-1 0 15,-7-6 0-15,19 6 0 16,-7-13 0-16,8 3-188 16,-6-11-70-16</inkml:trace>
        </inkml:traceGroup>
        <inkml:traceGroup>
          <inkml:annotationXML>
            <emma:emma xmlns:emma="http://www.w3.org/2003/04/emma" version="1.0">
              <emma:interpretation id="{6263E81A-E59C-409A-8F6C-888FADBC1DAA}" emma:medium="tactile" emma:mode="ink">
                <msink:context xmlns:msink="http://schemas.microsoft.com/ink/2010/main" type="inkWord" rotatedBoundingBox="11124,8890 12735,8862 12748,9602 11137,9631"/>
              </emma:interpretation>
              <emma:one-of disjunction-type="recognition" id="oneOf1">
                <emma:interpretation id="interp5" emma:lang="en-US" emma:confidence="1">
                  <emma:literal>valid)</emma:literal>
                </emma:interpretation>
                <emma:interpretation id="interp6" emma:lang="en-US" emma:confidence="0">
                  <emma:literal>valid]</emma:literal>
                </emma:interpretation>
                <emma:interpretation id="interp7" emma:lang="en-US" emma:confidence="0">
                  <emma:literal>valid}</emma:literal>
                </emma:interpretation>
                <emma:interpretation id="interp8" emma:lang="en-US" emma:confidence="0">
                  <emma:literal>Valid)</emma:literal>
                </emma:interpretation>
                <emma:interpretation id="interp9" emma:lang="en-US" emma:confidence="0">
                  <emma:literal>Valid]</emma:literal>
                </emma:interpretation>
              </emma:one-of>
            </emma:emma>
          </inkml:annotationXML>
          <inkml:trace contextRef="#ctx0" brushRef="#br0" timeOffset="2856.0243">3998-132 996 0,'0'0'27'0,"-8"-11"-27"16,8 11 0-16,0 0 0 0,0 0 0 15,0 0 0-15,0 0 0 16,0 0 0-16,-2 15 0 16,1-4 0-16,3 3 0 15,-3 3 0-15,4 2 0 16,-1 1 0-16,0 3 0 15,0-1 0 1,-1 0 0-16,0-1 0 0,1-2 0 16,0-3 0-16,-2-3 0 15,3-2 0-15,-3-11 0 16,3 12 0-16,-3-12 0 16,0 0 0-16,10-5 0 0,-10 5 0 15,16-19 0-15,-6 5 0 16,4-3 0-16,0-4 0 15,5-2 0-15,-2 0 0 16,2 0 0-16,0 2 0 16,-3 2 0-16,-1 3 0 15,-1 3 0-15,-3 3 0 16,-11 10 0-16,28 0 0 16,-28 0 0-16,13 0 0 15,-13 0-147-15,11 3-87 16,-11-3-4-16</inkml:trace>
          <inkml:trace contextRef="#ctx0" brushRef="#br0" timeOffset="3523.5123">4506-132 1023 0,'0'0'0'0,"0"0"0"16,0 0 0-16,0 0 0 16,-11 3 0-16,11-3 0 15,-13 1 0-15,13-1 0 16,-18 8 0-16,8-1 0 15,0 1 0-15,-2 2 0 16,1 3 0-16,0 1 0 0,0 0 0 16,0 0 0-1,3 0 0-15,1-3 0 16,1 0 0-16,6-11 0 16,-1 15 0-16,1-15 0 0,0 0 0 15,17 8 0-15,-6-9 0 16,0-3 0-16,3 0 0 15,1-4 0-15,1-1 0 16,0 0 0-16,0-1 0 16,-1 2 0-16,-1 0 0 15,0 3 0-15,-2 1 0 16,-2 4 0-16,-10 0 0 16,13 9 0-16,-13-9 0 15,9 18 0-15,-7-3 0 16,1-2 0-16,-2 3 0 15,10 4 0-15,-11-7 0 16,7 3 0-16,-7-16-196 0,6 17-42 16</inkml:trace>
          <inkml:trace contextRef="#ctx0" brushRef="#br0" timeOffset="4012.6203">4764-449 1023 0,'0'-9'0'0,"0"9"0"15,0 0 0-15,0 0 0 16,0 0 0-16,0 0 0 15,5 15 0-15,-5-3 0 0,0 4 0 16,0 5 0-16,-2 5 0 16,3 3 0-16,-2 3 0 15,0 4 0-15,0 0 0 16,1 1 0-16,0-2 0 16,-1-1 0-16,1-2 0 15,-1-2 0-15,1-5 0 16,-8-6 0-16,12 5 0 15,-8-11 0-15,7 4-192 16,-3-17-45-16</inkml:trace>
          <inkml:trace contextRef="#ctx0" brushRef="#br0" timeOffset="4404.6293">4890-37 583 0,'0'0'221'16,"0"0"-2"-16,-2 9-219 0,2-9 0 16,2 16 0-16,-4-7 0 15,3 4 0-15,-3-2 0 16,1 2 0-16,0 6 0 15,1-19 0-15,-1 15 0 16,1-15-129-16,0 0-103 16,5-14-7-16</inkml:trace>
          <inkml:trace contextRef="#ctx0" brushRef="#br0" timeOffset="4599.702">4969-222 1023 0,'0'0'0'16,"0"0"0"-16,-8-9 0 15,8 9 0-15,0 0 0 16,0 0 0-16,0 0 0 16,0 0 0-16,8-15 0 15,3 14-227-15,-11 1-22 16</inkml:trace>
          <inkml:trace contextRef="#ctx0" brushRef="#br0" timeOffset="5372.4146">5173-117 1023 0,'0'0'0'15,"-11"-6"0"-15,2 1 0 16,9 5 0-16,-11-2 0 16,2 3 0-16,9-1 0 15,-18 7 0-15,7-1 0 16,-1 3 0-16,1 1 0 16,-2 3 0-16,0 1 0 15,2 0 0-15,1 1 0 16,1 0 0-16,3-2 0 15,4-1 0-15,2-1 0 16,3-2 0-16,-3-9 0 16,15 9 0-16,-3-9 0 15,4-4 0-15,5-3 0 0,1-5 0 16,6-5 0-16,1-5 0 16,2-7 0-16,-2-8 0 15,1-4 0-15,-4-5 0 16,-4-4 0-16,-4 0 0 15,-4 1 0-15,-6 4 0 16,-4 7 0-16,-4 9 0 16,-3 6 0-16,-4 8 0 15,-2 7 0-15,-2 5 0 16,0 4 0-16,1 3 0 16,-2 1 0-16,1 4 0 15,0 3 0-15,1 2 0 16,1 5 0-16,1 4 0 0,1 5 0 15,0 4 0-15,3 5 0 16,1 1 0-16,3 2 0 16,2 1 0-1,2-3 0-15,2-3 0 0,2-3 0 16,2-5 0-16,1-6 0 16,0-5 0-16,2-17 0 15,5 10 0-15,-9-12 0 16,8 1-146-16,-8-10-101 15,5 2-3-15</inkml:trace>
          <inkml:trace contextRef="#ctx0" brushRef="#br0" timeOffset="6146.5504">5491-448 1023 0,'0'0'0'16,"0"0"0"-16,0 0 0 16,0 0 0-16,0 0 0 15,9 15 0-15,-9-15 0 0,6 18 0 16,0-4 0-1,2 4 0-15,1 4 0 16,0 1 0-16,1 5 0 16,1 3 0-16,0 6 0 0,-2 3 0 15,0 1 0-15,-2 1 0 16,-3 4 0-16,-3 1 0 16,-2-3 0-16,-3-1 0 15,-4-4 0-15,-4-1 0 16,-2-7 0-16,-18-4 0 15,15-2 0-15,-7-15 0 16,5 0-189-16,-6-13-65 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6.33226E-7" units="1/dev"/>
        </inkml:channelProperties>
      </inkml:inkSource>
      <inkml:timestamp xml:id="ts0" timeString="2016-03-15T19:52:45.7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3FDB985-1954-4E8D-AEE4-5278A72AD736}" emma:medium="tactile" emma:mode="ink">
          <msink:context xmlns:msink="http://schemas.microsoft.com/ink/2010/main" type="inkDrawing" rotatedBoundingBox="24555,10437 27572,10284 27587,10588 24570,10740" shapeName="Other">
            <msink:destinationLink direction="to" ref="{E8226264-0CC4-4791-A905-1DA663E4F902}"/>
            <msink:destinationLink direction="from" ref="{E8226264-0CC4-4791-A905-1DA663E4F902}"/>
          </msink:context>
        </emma:interpretation>
      </emma:emma>
    </inkml:annotationXML>
    <inkml:trace contextRef="#ctx0" brushRef="#br0">300 257 124,'0'0'48,"-15"3"-1,15-3-11,0 0-36,0 0 0,0 0 0,0 0 0,0 0 0,0 0 0,-14 5 0,14-5 0,0 0 0,0 0 0,0 0 0,-15 0 0,15 0 0,0 0 0,0 0 0,0 0 0,0 0 0,0 0 0,0 0 0,0 0 0,0 0 0,0 0 0,0 0 0,0 0 0,0 0 0,12-14 0,4 6 0,8-3 0,9-2 0,11-5 0,10 1 0,9-6 0,11 1 0,4-4 0,7-1 0,5 3 0,2 0 0,-6 7 0,1-2 0,-8 7 0,-9 1 0,-7 8 0,-9 5 0,-17 4 0,-9 8 0,-12 4 0,-11 9 0,-10 0 0,-5 7 0,-3-2 0,-1 1 0,6-2 0,3-6 0,10-2 0,11-9 0,19-6 0,16-8 0,18-5 0,17-6 0,18-7 0,16-1 0,10-5 0,16 0 0,3-1 0,1 1 0,-7 1 0,-5 3 0,-17 4 0,-13-2 0,-15 7 0,-21 0 0,-16 6 0,-17 8-27,-12-8-18,-8 5-3,-19 0 1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5:47.331"/>
    </inkml:context>
    <inkml:brush xml:id="br0">
      <inkml:brushProperty name="width" value="0.03528" units="cm"/>
      <inkml:brushProperty name="height" value="0.03528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41FA082C-5ACC-4EAE-A0B4-10270CC6B58E}" emma:medium="tactile" emma:mode="ink">
          <msink:context xmlns:msink="http://schemas.microsoft.com/ink/2010/main" type="inkDrawing"/>
        </emma:interpretation>
      </emma:emma>
    </inkml:annotationXML>
    <inkml:trace contextRef="#ctx0" brushRef="#br0">0 503 1023 0,'25'-8'0'16,"-25"8"0"-16,0 0 0 16,17-19 0-1,-17 19 0-15,25-8 0 0,-25 8 0 16,26-13 0-16,-26 13 0 15,27-15 0-15,-27 15 0 16,28-15 0-16,-28 15 0 16,32-23 0-16,-13 15 0 15,0-7 0-15,2 6 0 16,0-5 0-16,5-1 0 16,1 0 0-16,1 2 0 15,1 1 0-15,5-3 0 16,-2 4 0-16,2-5 0 15,2 3 0-15,0 2 0 16,0-1 0-16,-2-1 0 0,2 2 0 16,0 1 0-16,-2-1 0 15,-1 3 0-15,1 2 0 16,0-3 0-16,0 3 0 16,0 2 0-1,-2-1 0-15,-1 1 0 0,-1 0 0 16,-2 2 0-16,-3 0 0 15,5 2 0-15,-7-2 0 16,2 2 0-16,-1 2 0 16,1 0 0-16,-2 0 0 15,3 0 0-15,-1 0 0 16,-2 0 0-16,3 2 0 16,-1-1 0-16,1-1 0 0,-1 2 0 15,3 0 0-15,1 2 0 16,-1 3 0-16,1-3 0 15,-1 3 0-15,4-1 0 16,-3 3 0-16,3-1 0 16,0 1 0-16,2-1 0 15,4-1 0-15,-2 3 0 16,2-3 0-16,0-1 0 16,0-1 0-16,-2 1 0 15,2-2 0-15,-4 3 0 16,2-5 0-16,-2 0 0 15,0-4 0-15,0 5 0 16,0-3 0-16,2 0 0 0,-4-2 0 16,4 0 0-1,-3-4 0-15,1 1 0 0,-2 1 0 16,4-4 0 0,-2 2 0-16,-2-7 0 0,4 5 0 15,-2-7 0-15,-1 7 0 16,3-3 0-16,0 1 0 15,-2 2 0-15,2-3 0 16,-2 1 0-16,0 1 0 16,0 1 0-16,-2-2 0 15,-1-1 0-15,-1 1 0 16,0-1 0-16,-1 1 0 16,1-3 0-16,-5-1 0 0,5-1 0 15,-2 2 0 1,-1-1 0-16,3-3 0 15,-3 2 0-15,1 1 0 16,-1-3 0-16,1 4 0 0,-1 3 0 16,1-3 0-16,0 3 0 15,-3 1 0-15,0 1 0 16,-1 2 0-16,1 0 0 16,-4 2 0-16,3 2 0 15,-1 0 0-15,-2 2 0 16,0 2 0-16,0-2 0 15,1 2 0-15,-3 3 0 16,2-3 0-16,-2 0 0 16,0 2 0-16,2 1 0 15,0 1 0-15,0 1 0 16,5-1 0-16,-1 1 0 16,3 1 0-16,1 1 0 0,3-3 0 15,2-2 0-15,0 3 0 16,2-1 0-16,-4-1 0 15,4-1 0-15,-2 0 0 16,-1 1 0-16,3-3 0 16,-4 2 0-16,2-2 0 15,0-4 0-15,2 3 0 16,-2-1 0-16,0-2 0 16,-3-2 0-16,1 2 0 15,-2-3 0-15,-5 1 0 16,-1 0 0-16,-5 0 0 15,-19 2 0-15,25-2 0 16,-25 2 0-16,0 0 0 0,0 0 0 16,0 0 0-16,0 0 0 15,0 0 0-15,0 0 0 16,0 0 0-16,0 0 0 16,0 0 0-16,0 0 0 15,0 0 0-15,0 0 0 16,0 0 0-16,0 0 0 15,0 0 0-15,0 0 0 16,0 0 0-16,0 0 0 16,0 0 0-16,0 0 0 15,0 0 0-15,0 0 0 16,0 0 0-16,0 0 0 0,0 0 0 16,0 0 0-16,0 0 0 15,0 0 0-15,0 0 0 16,-15-19 0-16,15 19 0 15,-32-13 0-15,11 7 0 16,-6 0 0-16,-5-3 0 16,-4 1 0-16,-4-1 0 15,-5 1 0-15,3-1 0 16,-3 3 0-16,3-2 0 16,2 1 0-16,2 3 0 15,6 0 0-15,2 2 0 16,9 0 0-16,2-1 0 15,19 3 0-15,-21-2 0 0,21 2 0 16,0 0 0-16,0 0 0 16,0 0 0-16,32 5 0 15,-11-5 0-15,6 2 0 16,9 0 0-16,3 0 0 16,3-2 0-16,2 0 0 15,3 2 0-15,2 4 0 16,-1-1 0-16,-1 1 0 15,-3 0 0-15,-1 1 0 16,-3-1 0-16,0 2 0 16,-6 1 0-16,-2-3 0 15,-5 3 0-15,-1-3 0 16,-7 0 0-16,0-1 0 0,-19-5 0 16,25 10 0-16,-25-10 0 15,0 0 0 1,0 0 0-16,19 13 0 15,-19-13 0-15,0 0 0 0,0 0 0 16,0 0 0-16,0 0 0 16,0 0 0-16,-21 19 0 15,21-19 0-15,0 0 0 16,-23 6 0-16,23-6 0 16,-26 9 0-16,26-9 0 15,-36 12 0-15,13-3 0 16,-9 1 0-16,1 3 0 15,-3 4 0-15,-9 0 0 0,1 2 0 16,-2-5 0 0,-3 5 0-16,-2 0 0 15,3-2 0-15,1 0 0 16,3-6 0-16,6 4 0 0,6-5 0 16,5 1 0-16,6-5 0 15,19-6 0-15,-19 13 0 16,19-13 0-16,0 0 0 15,0 0 0-15,10-24 0 16,3-5 0-16,-9-20-261 16,15-6-14-16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0T15:17:43.3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44A16C5-2922-42A2-B749-1D18A30D8B6B}" emma:medium="tactile" emma:mode="ink">
          <msink:context xmlns:msink="http://schemas.microsoft.com/ink/2010/main" type="inkDrawing" rotatedBoundingBox="915,9130 2017,8892 2063,9106 961,9343" shapeName="Other"/>
        </emma:interpretation>
      </emma:emma>
    </inkml:annotationXML>
    <inkml:trace contextRef="#ctx0" brushRef="#br0">-382 1031 690 0,'0'0'230'0,"0"0"-127"16,0 0-103-16,0 0 0 16,0 0 0-16,4 10 0 15,-4-10 0-15,-1 16 0 16,1-16 0-16,0 19 0 16,2-7 0-16,0 1 0 15,1 0 0-15,1 1 0 16,3 0 0-16,-1 0 0 15,1 0 0-15,1-2 0 0,0-1 0 16,2-2 0-16,-1 1 0 16,1-3 0-16,-1-1 0 15,1-4 0-15,0-1 0 16,-1 0 0-16,0-3 0 16,1-2 0-16,0-3 0 15,-1 0 0-15,1-4 0 16,0-1 0-16,0 0 0 15,0-2 0-15,0-1 0 16,1 1 0-16,0-1 0 16,1 1 0-16,-1 2 0 15,1 1 0-15,0 0 0 16,0 2 0-16,0 0 0 0,0 2 0 16,-1 1 0-16,0 1 0 15,-1 0 0-15,-1 2 0 16,0 0 0-16,-9 3 0 15,17-2 0-15,-17 2 0 16,16 1 0-16,-16-1 0 16,16 4 0-16,-16-4 0 15,16 7 0-15,-6-2 0 16,-10-5 0-16,18 11 0 16,-9-5 0-16,-9-6 0 15,17 13 0-15,-7-7 0 16,-10-6 0-16,15 13 0 15,-15-13 0-15,11 11 0 0,-11-11 0 16,6 10 0-16,-6-10 0 16,0 0 0-16,-3 10 0 15,3-10 0 1,0 0 0-16,0 0 0 0,0 0 0 16,-7-10 0-16,8 1 0 15,4-3 0-15,1-4 0 16,2-3 0-16,4-2 0 15,3 0 0-15,2 2 0 16,0 1 0-16,6 1 0 16,-2 3 0-16,1 5 0 15,2 1 0-15,-1 4 0 16,-1 2 0-16,-3 3 0 0,1 3 0 16,-2 1 0-16,-2 4 0 15,-1 0 0 1,-2 3 0-16,-1 0 0 15,1 1 0-15,-2-1 0 0,-1 0 0 16,0 0 0-16,0-4 0 16,0 1 0-16,0-4 0 15,2-2 0-15,0-3 0 16,2-2 0-16,1-3 0 16,1-5 0-16,0 0 0 15,1-4 0-15,-1-1 0 16,-1-1 0-16,0-1 0 15,-3-2 0-15,1 1 0 16,-6 2 0-16,1 2 0 16,3 7 0-16,-14-4 0 15,3 11 0-15,-9-4-129 16,9 4-117-16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19:58:43.47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8226264-0CC4-4791-A905-1DA663E4F902}" emma:medium="tactile" emma:mode="ink">
          <msink:context xmlns:msink="http://schemas.microsoft.com/ink/2010/main" type="inkDrawing" rotatedBoundingBox="24487,10736 24577,10385 24944,10479 24855,10831" semanticType="callout" shapeName="Other">
            <msink:sourceLink direction="to" ref="{93FDB985-1954-4E8D-AEE4-5278A72AD736}"/>
            <msink:sourceLink direction="from" ref="{93FDB985-1954-4E8D-AEE4-5278A72AD736}"/>
          </msink:context>
        </emma:interpretation>
      </emma:emma>
    </inkml:annotationXML>
    <inkml:trace contextRef="#ctx0" brushRef="#br0">3038 7251 1023 0,'0'0'0'16,"-13"-5"0"-16,13 5 0 15,0 0 0-15,0 0 0 16,0 0 0-16,0 0 0 15,0 0 0-15,0 0 0 16,0 0 0-16,0 0 0 16,1-12 0-16,-1 12 0 15,6-13 0-15,-6 13 0 16,11-22 0-16,-2 6 0 16,2-1 0-16,0 2 0 15,3-5 0-15,2 5 0 16,1 0 0-16,-1-1 0 15,0 4 0-15,-1-1 0 0,-2 3 0 16,0 2 0-16,-13 8 0 16,18-14 0-16,-18 14 0 15,14-10 0 1,-14 10 0-16,13-2 0 0,-13 2 0 16,0 0 0-16,14-8 0 15,-14 8 0-15,0 0 0 16,0 0 0-16,0 0 0 15,0 0 0-15,0 0 0 16,0 0 0-16,0 0 0 16,0 0 0-16,0 0 0 15,-6 15 0-15,6-15 0 16,0 0 0-16,-17 19 0 0,17-19 0 16,-12 16 0-16,12-16 0 15,-16 16 0 1,16-16 0-16,-20 10 0 15,20-10 0-15,-21 17 0 0,9-9 0 16,-2 3 0-16,0 0 0 16,-2-1 0-16,1 3 0 15,2-1 0-15,-1 1 0 16,1-2 0-16,13-11 0 16,-19 13 0-16,19-13 0 15,-17 21 0-15,17-21 0 16,-14 13 0-16,14-13 0 15,0 0 0-15,-17 14 0 0,17-14 0 16,0 0 0 0,0 0 0-16,0 0 0 15,0 0 0-15,-10 14 0 16,10-14 0-16,0 0 0 0,0 0 0 16,0 0 0-16,0 0 0 15,0 0 0-15,0 0 0 16,0 0 0-16,0 0 0 15,0 0 0-15,0 0 0 16,4 12 0-16,-4-12 0 16,0 0 0-16,0 0 0 15,14 9 0-15,-14-9 0 16,13 7 0-16,-13-7 0 16,20 4 0-16,-20-4 0 15,21 4 0-15,-9 2 0 0,-12-6 0 16,26 1 0-16,-14 2 0 0,-12-3 0 15,24 7 0-15,-10-4 0 16,-14-3 0-16,24 2 0 16,-11 4 0-16,-1-5 0 15,1 1 0-15,-13-2 0 16,21 6 0-16,-21-6 0 16,18 2 0-16,-18-2 0 15,13 9 0-15,-13-9 0 16,0 0 0-16,16 8 0 15,-16-8 0-15,8 16 0 16,37-5 0-16,-45-11 0 16,0 0 0-16,0 0-183 15,14 18-81-15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6:21.18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AFB5197-21C2-49DA-A889-010D63D3EE2B}" emma:medium="tactile" emma:mode="ink">
          <msink:context xmlns:msink="http://schemas.microsoft.com/ink/2010/main" type="inkDrawing"/>
        </emma:interpretation>
      </emma:emma>
    </inkml:annotationXML>
    <inkml:trace contextRef="#ctx0" brushRef="#br0">1393 269 1023 0,'0'0'0'0,"-10"-36"0"15,10 36 0-15,0 0 0 16,0 0 0-16,0 0 0 16,0 0 0-16,0 0 0 15,0 0 0-15,0 0 0 16,0 0-19-16,0 0-251 0,25 13-1 15</inkml:trace>
    <inkml:trace contextRef="#ctx0" brushRef="#br0" timeOffset="1250.0119">2545 562 1023 0,'0'0'0'16,"13"19"0"-16,-13-19 0 15,-7-46 0-15,7 46 0 16,0 0-10-16,26 11-259 15,-26-11 1-15</inkml:trace>
    <inkml:trace contextRef="#ctx0" brushRef="#br0" timeOffset="1875.0783">2964 206 1023 0,'0'0'0'16,"-12"29"0"-16,12-29 0 15,0 0 0-15,0 0 0 16,0 0 0-16,19 9-16 15,-19-9-254-15,0 0-4 16</inkml:trace>
    <inkml:trace contextRef="#ctx0" brushRef="#br0" timeOffset="2765.6553">3013 1152 1023 0,'0'0'0'0,"0"0"0"0,0 0 0 16,0 0 0-16,0 0 0 15,0 0 0 1,0 0 0-16,4-57 0 15,-4 57 0-15,0 0 0 0,0 0-259 16,0 0-12-16</inkml:trace>
    <inkml:trace contextRef="#ctx0" brushRef="#br0" timeOffset="593.7545">1656 987 1023 0,'0'0'0'0,"0"0"0"16,0 0 0-16,0 0 0 0,0 0 0 15,21-9 0 1,-21 9 0-16,27-2 0 16,-27 2-28-16,34-8-244 15,-34 8-1-15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3:46:53.49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984F70AD-7FAF-4B87-89BB-8D8A4863E194}" emma:medium="tactile" emma:mode="ink">
          <msink:context xmlns:msink="http://schemas.microsoft.com/ink/2010/main" type="inkDrawing"/>
        </emma:interpretation>
      </emma:emma>
    </inkml:annotationXML>
    <inkml:trace contextRef="#ctx0" brushRef="#br0">2508 1735 1023 0,'0'0'0'16,"-14"-17"0"-16,14 17 0 16,-17-3 0-16,17 3 0 15,0 0 0-15,0 0 0 16,-14-21 0-16,14 21 0 15,0 0 0-15,-15-20 0 16,15 20 0-16,0 0 0 0,-18-20 0 16,18 20 0-16,0 0 0 15,-24-22 0-15,24 22 0 16,-19-18 0-16,19 18 0 16,-20-20 0-16,20 20 0 15,-25-22 0-15,8 9 0 16,-1 1 0-16,0-5 0 15,-3 4 0-15,-1-5 0 16,-1 0 0-16,-3-2 0 16,-3 0 0-16,-1-2 0 15,-1-2 0-15,-2 2 0 16,0-5 0-16,-3 1 0 16,-1-1 0-16,-5-2 0 0,2-2 0 15,0-2 0-15,-1 2 0 16,1-4 0-16,0 0 0 15,1 1 0 1,1 1 0-16,3 0 0 0,0 0 0 16,-1 6 0-16,1-1 0 15,0 3 0-15,2 5 0 16,0 3 0-16,2 6 0 16,2 0 0-16,1 8 0 15,3 1 0-15,3 4 0 16,0 3 0-16,2 1 0 15,20-6 0-15,-32 27 0 0,18-11 0 16,1 4 0-16,0 2 0 16,-1 2 0-1,1 2 0-15,0 3 0 16,-2-4 0-16,2-3 0 16,1 4 0-16,-3-6 0 0,2-4 0 15,-1 1 0-15,14-17 0 16,-28 18 0-16,28-18 0 15,-29 4 0-15,12-10 0 16,17 6 0-16,-33-23 0 16,15 6 0-16,0-5 0 15,-2 0 0-15,-4-5 0 16,2 3 0-16,2-1 0 0,-4-3 0 16,2 4 0-1,-2-1 0-15,0-1 0 16,-1 1 0-16,1-1 0 15,-2-1 0-15,-3-2 0 0,3 1 0 16,-1 3 0-16,-2-3 0 16,3 3 0-16,0-3 0 15,1 5 0-15,3-3 0 16,0 1 0-16,3 4 0 16,1-4 0-16,3 1 0 15,3 2 0-15,-1 4 0 16,0-2 0-16,6 2 0 15,7 18 0-15,-19-31 0 16,19 31 0-16,-16-24 0 16,16 24 0-16,-15-24 0 15,15 24 0-15,-14-22 0 16,14 22 0-16,-13-18 0 0,13 18 0 16,-11-16 0-16,11 16 0 15,0 0 0-15,-13-17 0 16,13 17 0-16,0 0 0 15,0 0 0-15,0 0 0 16,0 0 0-16,0 0 0 16,-5-16 0-16,5 16 0 15,0 0 0-15,0 0 0 16,0 0 0-16,0 0 0 16,0 0 0-16,-8-17 0 15,8 17 0-15,0 0 0 16,0 0 0-16,-5-16 0 15,5 16 0-15,0 0 0 0,-8-18 0 16,8 18 0-16,0 0 0 16,0 0 0-16,-12-19 0 15,12 19 0-15,0 0 0 16,0 0 0-16,-11-16 0 16,11 16 0-16,0 0 0 15,0 0 0-15,-13-17 0 16,13 17 0-16,0 0 0 15,0 0 0-15,-15-16 0 16,15 16 0-16,0 0 0 16,0 0 0-16,-15-16 0 15,15 16 0-15,0 0 0 16,0 0 0-16,0 0 0 0,-18-19 0 16,18 19 0-16,0 0 0 15,0 0 0-15,0 0 0 16,-18-11 0-16,18 11 0 15,0 0 0-15,0 0 0 16,0 0 0-16,-17 0 0 16,17 0 0-16,0 0 0 15,0 0 0-15,0 0 0 16,0 0 0-16,0 0 0 16,-14 17 0-16,14-17 0 15,-4 20 0-15,4-20 0 16,-4 25 0-16,4-25 0 15,-5 31 0-15,1-14 0 0,1-1 0 16,-1 3 0-16,0-3 0 16,4-16 0-1,-7 29 0-15,7-29 0 16,-7 24 0-16,7-24 0 0,0 0 0 16,-6 16 0-16,6-16 0 15,0 0 0-15,0 0 0 16,0 0 0-16,0 0 0 15,0 0 0-15,0 0 0 16,7-20 0-16,-7 20 0 16,0 0 0-16,6-25 0 15,-6 25 0-15,4-24 0 0,-3 8 0 16,-1 16 0-16,2-31 0 16,0 14 0-1,0-1 0-15,0 0 0 16,0-2 0-16,-1 1 0 0,1 1 0 15,2 2 0-15,0-1 0 16,-4 17 0-16,5-25 0 16,-5 25 0-16,6-17 0 15,-6 17 0-15,0 0 0 16,0 0 0-16,0 0 0 16,0 0 0-16,0 0 0 15,18-11 0-15,-18 11 0 16,0 0 0-16,0 0 0 0,22 6 0 15,-22-6 0 1,18 9 0-16,-18-9 0 16,24 16 0-16,-24-16 0 15,27 19 0-15,-27-19 0 0,32 20 0 16,-32-20 0-16,29 20 0 16,-29-20 0-16,25 16 0 15,-25-16 0-15,28 9 0 16,-28-9 0-16,22 8 0 15,-22-8 0-15,20 7 0 16,-20-7 0-16,20 2 0 16,-20-2 0-16,0 0 0 15,18 9 0-15,-18-9 0 16,0 0 0-16,0 0 0 16,17 7 0-16,-17-7 0 15,0 0 0-15,0 0 0 16,0 0 0-16,0 0 0 0,0 0 0 15,0 0 0-15,0 0 0 16,0 0 0-16,13 24 0 16,-13-24 0-16,0 0-150 15,-8-22-119-15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04:15.33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746FF8B8-A18B-40B4-AC1E-D7C3EDB5C7D0}" emma:medium="tactile" emma:mode="ink">
          <msink:context xmlns:msink="http://schemas.microsoft.com/ink/2010/main" type="inkDrawing" rotatedBoundingBox="3353,13192 5720,10672 5997,10932 3630,13453" semanticType="callout" shapeName="Other">
            <msink:sourceLink direction="from" ref="{6810CCFF-1C79-41B5-AAF3-376DE764205C}"/>
          </msink:context>
        </emma:interpretation>
      </emma:emma>
    </inkml:annotationXML>
    <inkml:trace contextRef="#ctx0" brushRef="#br0">-4 2499 846 0,'1'-14'177'0,"12"14"-177"16,-13 0 0-16,0 0 0 15,18-22 0-15,-5 16 0 16,-13 6 0-16,21-25 0 16,-8 14 0-16,2-4 0 15,1-4 0-15,2 2 0 16,3 0 0-16,-1-5 0 0,4 0 0 15,3 1 0-15,-1-6 0 16,2 1 0-16,2-4 0 16,-1-2 0-1,4 1 0-15,-1-3 0 0,1-1 0 16,4-3 0-16,-2-2 0 16,4 0 0-16,0-4 0 15,4-2 0-15,0-4 0 16,6 0 0-16,1-1 0 15,2-2 0-15,2-3 0 16,3 3 0-16,0-2 0 16,-1 1 0-16,0 2 0 15,-1-1 0-15,-3 3 0 0,1 0 0 16,-1 1 0 0,-4 1 0-16,1 1 0 15,-2 1 0-15,-1-1 0 16,0 1 0-16,0 0 0 0,-6 1 0 15,1 1 0-15,-1 1 0 16,0-3 0-16,-3 4 0 16,-2-1 0-16,-1 2 0 15,-2 4 0-15,-2 0 0 16,0 5 0-16,-5-1 0 16,-2 8 0-16,-2 2 0 15,-2-1 0-15,-1 6 0 16,-2-4 0-16,0 3 0 0,1 1 0 15,-3-1 0 1,4 0 0-16,1-2 0 16,1 4 0-16,0-4 0 15,1 5 0-15,-2-2 0 0,0 4 0 16,-1 0 0-16,-3 3 0 16,-15 11 0-16,23-23 0 15,-23 23 0-15,17-17 0 16,-17 17 0-16,13-15 0 15,-13 15 0-15,10-15 0 16,-10 15 0-16,0 0 0 16,12-16 0-16,-12 16 0 15,0 0 0-15,0 0 0 16,0 0 0-16,0 0 0 16,0 0 0-16,0 0 0 15,-13-6 0-15,13 6 0 16,-13 3 0-16,13-3 0 0,-21 8 0 15,6-6 0-15,2 0 0 16,-6 2 0-16,-2 2 0 16,-1-1 0-16,-2 2 0 15,-1-1 0-15,-2 1 0 16,5 1 0-16,-4 0 0 16,4 0 0-16,1-2 0 15,0 1 0-15,2-1 0 16,3-2 0-16,1 2 0 15,0-1 0-15,15-5 0 16,-20 7 0-16,20-7 0 16,0 0 0-16,-14 5 0 0,14-5 0 15,0 0 0-15,14-8 0 16,-14 8 0-16,28-13 0 16,-9 3 0-16,4-1 0 15,3-2 0-15,2 1 0 16,3-1 0-16,0-3 0 15,1 3 0-15,1 1 0 16,-4 0 0-16,1 0 0 16,-2 3 0-16,-3 2 0 15,-6 3 0-15,-1 2 0 16,-2 1 0-16,-3 1 0 16,-13 0 0-16,19 4 0 15,-19-4 0-15,0 0 0 0,14 16 0 16,-14-16 0-16,1 16 0 15,-1-16 0-15,-9 20 0 16,2-7 0-16,7-13 0 16,-19 23 0-16,7-8 0 15,0 0 0-15,-1 1 0 16,0 0 0-16,1 2 0 16,0 0 0-16,0 2 0 15,-1-1 0-15,4 3 0 16,-3 2 0-16,3-2 0 15,0 0 0-15,2-3 0 0,1 0 0 16,3-2 0-16,0-3 0 16,3-14 0-16,8 24 0 15,-8-24 0-15,0 0 0 16,-8-13-224-16,8 13-40 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04:15.33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8EBC351-95D4-432C-B84E-1011A74F41AB}" emma:medium="tactile" emma:mode="ink">
          <msink:context xmlns:msink="http://schemas.microsoft.com/ink/2010/main" type="inkDrawing" rotatedBoundingBox="5706,14174 10235,13987 10251,14374 5722,14561" shapeName="Other">
            <msink:destinationLink direction="with" ref="{46325B72-F0DD-4A17-B4DA-12CBB3D48836}"/>
          </msink:context>
        </emma:interpretation>
      </emma:emma>
    </inkml:annotationXML>
    <inkml:trace contextRef="#ctx0" brushRef="#br0">-3 217 441 0,'0'0'224'0,"-3"10"-2"16,3-10-86-16,0 14-136 15,0-14 0-15,2 15 0 16,-2-15 0 0,0 17 0-16,5-6 0 0,-3 0 0 15,3 0 0-15,-1 1 0 16,-1-1 0-16,0 3 0 16,1-3 0-16,1 2 0 15,1-2 0-15,1 1 0 16,-1-1 0-16,4-2 0 15,-1 0 0-15,3-3 0 16,-1 0 0-16,1-1 0 16,-1-2 0-16,2 1 0 0,-1-2 0 15,-1 2 0-15,2-3 0 16,-2 2 0 0,2-1 0-16,1-1 0 15,-2 0 0-15,1-1 0 0,0 1 0 16,-1-2 0-16,2 0 0 15,3 1 0-15,-2-1 0 16,0-1 0-16,1 1 0 16,0-1 0-16,1 0 0 15,1 0 0-15,-1 0 0 16,1 1 0-16,-1-1 0 16,2-1 0-16,1 2 0 15,0-2 0-15,2 1 0 0,-1 1 0 16,0-2 0-1,1 1 0-15,-1-1 0 16,3 0 0-16,0 1 0 16,0-1 0-16,1-1 0 0,0 0 0 15,2-1 0-15,0 2 0 16,1-2 0-16,-1-1 0 16,-2 1 0-16,2-1 0 15,-1 1 0-15,-1-2 0 16,-2 2 0-16,1-2 0 15,-2 2 0-15,1 1 0 16,-1-1 0-16,-1 0 0 16,-1 0 0-16,3 2 0 0,-1-1 0 15,1 0 0 1,0 0 0-16,2 0 0 16,1 1 0-16,0 0 0 0,0-1 0 15,1 2 0-15,1 0 0 16,-2-1 0-16,2 1 0 15,-1 2 0-15,1-1 0 16,0 1 0-16,4 1 0 16,0-1 0-16,2 0 0 15,2 2 0-15,2 1 0 16,1-1 0-16,0 2 0 16,2-1 0-16,-2 2 0 0,-1-1 0 15,0 1 0 1,-3 1 0-16,-2 0 0 15,0 0 0-15,-1 0 0 16,-2 3 0-16,-1-2 0 0,1 2 0 16,-2 0 0-16,0 0 0 15,-2 0 0-15,-1 0 0 16,-2 0 0-16,-2-2 0 16,-2 2 0-16,-2-2 0 15,-4 0 0-15,0-1 0 16,-2 1 0-16,-2-2 0 15,-1-1 0-15,-8-4 0 16,11 5 0-16,-11-5 0 16,0 0 0-16,0 0 0 15,0 0 0-15,0 0 0 16,-9-9 0-16,2 3 0 16,-3-1 0-16,1-2 0 0,-2-2 0 15,1 2 0-15,1-3 0 16,0 0 0-16,2 0 0 15,2 1 0-15,1 0 0 16,2 2 0-16,2 9 0 16,-1-17 0-16,1 17 0 15,7-12 0-15,-7 12 0 16,15-11 0-16,-3 6 0 16,1 0 0-16,4-1 0 15,3 1 0-15,3-1 0 16,2 1 0-16,1 2 0 15,3-1 0-15,2 2 0 16,3 0 0-16,0 2 0 0,1 1 0 16,2 0 0-16,3 1 0 15,0 1 0 1,0 0 0-16,1 0 0 16,-2 0 0-16,1 1 0 0,0-1 0 15,-3 1 0-15,2-1 0 16,0 0 0-16,0 1 0 15,0 0 0-15,2 1 0 16,0 0 0-16,2 0 0 16,0 0 0-16,0 1 0 15,1 1 0-15,-1-1 0 16,-1 0 0-16,2 0 0 16,0-1 0-16,-1 0 0 0,1-1 0 15,1-1 0-15,-1 0 0 16,2-1 0-1,-1-1 0-15,0-1 0 16,-1 0 0-16,2-3 0 0,1 0 0 16,-2-2 0-16,0 0 0 15,-2-2 0-15,-1 0 0 16,-1-1 0-16,-2-2 0 16,-5 1 0-16,-2-2 0 15,-3-1 0-15,-3 0 0 16,-3-1 0-16,-2-1 0 15,-4 0 0-15,-2-1 0 0,-2-1 0 16,-3-1 0-16,-2 0 0 16,0-2 0-1,-1 1 0-15,-1-1 0 16,-2 3 0-16,0 0 0 16,1 2 0-16,0 2 0 0,-1 0 0 15,-1 4 0-15,2-1 0 16,0 1 0-16,-1 1 0 15,-4 7 0-15,10-11 0 16,-10 11 0-16,4-24 0 16,-4 24 0-16,0 0 0 15,-11 3-136-15,-6-5-112 16,2 4-12-16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04:15.446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D2EB427-568E-4C64-966D-D93F929B9799}" emma:medium="tactile" emma:mode="ink">
          <msink:context xmlns:msink="http://schemas.microsoft.com/ink/2010/main" type="writingRegion" rotatedBoundingBox="838,10201 18658,9412 18816,12989 996,13778"/>
        </emma:interpretation>
      </emma:emma>
    </inkml:annotationXML>
    <inkml:traceGroup>
      <inkml:annotationXML>
        <emma:emma xmlns:emma="http://www.w3.org/2003/04/emma" version="1.0">
          <emma:interpretation id="{B96AB593-9655-4A0E-9126-83ECDBC8BBBA}" emma:medium="tactile" emma:mode="ink">
            <msink:context xmlns:msink="http://schemas.microsoft.com/ink/2010/main" type="paragraph" rotatedBoundingBox="5696,9890 18669,9490 18699,10467 5726,108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4BB8428-28B5-4964-9255-B6C1B65F3AA7}" emma:medium="tactile" emma:mode="ink">
              <msink:context xmlns:msink="http://schemas.microsoft.com/ink/2010/main" type="inkBullet" rotatedBoundingBox="5710,10337 6163,10323 6168,10482 5715,10496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4759-1804 1023 0,'0'0'0'16,"0"0"0"-16,0 0 0 0,0 0 0 16,0 0 0-16,6-15 0 15,-6 15 0-15,0 0 0 16,0 0 0-16,3-13 0 16,-3 13 0-16,6-13 0 15,-6 13 0-15,10-17 0 16,-10 17 0-16,15-19 0 15,-15 19 0-15,19-22 0 16,-5 10 0-16,-14 12 0 16,23-22 0-16,-23 22 0 15,23-16 0-15,-23 16 0 16,19-10 0-16,-19 10 0 16,17 1 0-16,-17-1 0 0,17 15 0 15,-17-15 0-15,16 25 0 16,-7-7 0-16,-2-1 0 15,1 0 0-15,-1 0 0 16,-1-3 0-16,0-1 0 16,-6-13 0-16,12 16 0 15,-12-16 0-15,14 3 0 16,-14-3 0-16,21-9 0 16,-21 9 0-16,28-19 0 15,-12 4 0-15,2-1 0 16,0 0 0-16,1-5 0 15,-1 4 0-15,-2-3 0 16,-1 6 0-16,-15 14 0 0,23-15 0 16,-23 15 0-16,0 0 0 15,0 0-189-15,0 0-71 16</inkml:trace>
      </inkml:traceGroup>
      <inkml:traceGroup>
        <inkml:annotationXML>
          <emma:emma xmlns:emma="http://www.w3.org/2003/04/emma" version="1.0">
            <emma:interpretation id="{F5C3FC9B-7E35-4B6B-A0F8-43706EFD3B7A}" emma:medium="tactile" emma:mode="ink">
              <msink:context xmlns:msink="http://schemas.microsoft.com/ink/2010/main" type="line" rotatedBoundingBox="6408,9868 18669,9490 18699,10467 6438,10845"/>
            </emma:interpretation>
          </emma:emma>
        </inkml:annotationXML>
        <inkml:traceGroup>
          <inkml:annotationXML>
            <emma:emma xmlns:emma="http://www.w3.org/2003/04/emma" version="1.0">
              <emma:interpretation id="{4CDA6581-1F74-48B9-8BC5-60428FE0E359}" emma:medium="tactile" emma:mode="ink">
                <msink:context xmlns:msink="http://schemas.microsoft.com/ink/2010/main" type="inkWord" rotatedBoundingBox="6416,10124 6723,10114 6739,10641 6432,10651"/>
              </emma:interpretation>
              <emma:one-of disjunction-type="recognition" id="oneOf1">
                <emma:interpretation id="interp1" emma:lang="en-US" emma:confidence="1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D</emma:literal>
                </emma:interpretation>
                <emma:interpretation id="interp5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-1">5623-2177 1023 0,'0'0'0'16,"0"0"0"-16,0 0 0 15,0 0 0-15,0 0 0 16,0 0 0-16,-13 5 0 15,13-5 0-15,-16 13 0 16,16-13 0-16,-19 18 0 0,19-18 0 16,-17 25 0-16,8-9 0 15,1 0 0-15,-1-1 0 16,0 5 0 0,-1 0 0-16,2 5 0 0,-1-2 0 15,0 2 0-15,4 0 0 16,-1 2 0-16,3 1 0 15,1 0 0-15,2-2 0 16,3 1 0-16,2-2 0 16,1-2 0-16,1 1 0 15,3-5 0-15,-1-1 0 16,3-4 0-16,-12-14 0 16,26 18 0-16,-12-12 0 0,1-6 0 15,1-3 0-15,0-4 0 16,3-5 0-1,-1-4 0-15,1-5 0 16,0-2 0-16,1-7 0 0,-3-1 0 16,-2-3 0-16,0-3 0 15,-5 2 0-15,-1 0 0 16,-7-1 0-16,-2 4 0 16,-6 4 0-16,-5 2 0 15,-5 8 0-15,-2-3 0 16,-4 9 0-16,-4 2 0 15,2 7 0-15,-1-3 0 0,1 11 0 16,24-5 0-16,-34 3 0 16,34-3 0-1,-26 0-182-15,26 0-74 16</inkml:trace>
        </inkml:traceGroup>
        <inkml:traceGroup>
          <inkml:annotationXML>
            <emma:emma xmlns:emma="http://www.w3.org/2003/04/emma" version="1.0">
              <emma:interpretation id="{6CBBA0EE-450B-481D-B6F5-8C2EA8D7CDD3}" emma:medium="tactile" emma:mode="ink">
                <msink:context xmlns:msink="http://schemas.microsoft.com/ink/2010/main" type="inkWord" rotatedBoundingBox="7492,9988 8109,9969 8127,10570 7510,10589"/>
              </emma:interpretation>
              <emma:one-of disjunction-type="recognition" id="oneOf2">
                <emma:interpretation id="interp6" emma:lang="en-US" emma:confidence="1">
                  <emma:literal>if</emma:literal>
                </emma:interpretation>
                <emma:interpretation id="interp7" emma:lang="en-US" emma:confidence="0">
                  <emma:literal>If</emma:literal>
                </emma:interpretation>
                <emma:interpretation id="interp8" emma:lang="en-US" emma:confidence="0">
                  <emma:literal>ifs</emma:literal>
                </emma:interpretation>
                <emma:interpretation id="interp9" emma:lang="en-US" emma:confidence="0">
                  <emma:literal>iff</emma:literal>
                </emma:interpretation>
                <emma:interpretation id="interp10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1">6619-1931 1023 0,'-8'-13'0'16,"8"13"0"-16,0 0 0 15,0 0 0-15,0 0 0 16,0 0 0-16,0 0 0 16,0 0 0-16,0 0 0 15,0 0 0-15,0 0 0 16,-4 13 0-16,4-13 0 16,-3 21 0-16,3-6 0 15,-3 4 0-15,0 0 0 16,2 2 0-16,-2-1 0 0,-2 2 0 15,4-3 0-15,-4-1 0 16,1-3 0-16,4-15 0 16,-2 22 0-1,2-22 0-15,-4 13 0 0,4-13 0 16,0 0 0-16,0 0 0 16,0 0 0-16,-13-6 0 15,13 6 0-15,-6-15-172 16,6 15-76-16</inkml:trace>
          <inkml:trace contextRef="#ctx0" brushRef="#br0" timeOffset="2">6570-2093 1023 0,'-4'-23'0'16,"4"23"0"-16,0 0 0 16,0 0 0-16,0-14 0 15,0 14 0-15,0 0 0 16,0 0 0-16,0 0 0 16,0 0 0-16,39 0 0 15,-39 0 0-15,0 0 0 16,0 0-144-16,23 6-104 15</inkml:trace>
          <inkml:trace contextRef="#ctx0" brushRef="#br0" timeOffset="3">6753-2000 1023 0,'0'0'0'16,"0"0"0"-16,0 0 0 16,0 0 0-16,6-13 0 15,-6 13 0-15,13-8 0 16,-13 8 0-16,21-7 0 15,-8 4 0-15,2 0 0 16,0 2 0-16,4-1 0 16,0 1 0-16,5 1 0 0,1-2 0 15,0 4 0-15,0-2 0 16,2 0 0 0,-6-3 0-16,5 7 0 15,-26-4 0-15,27 0-184 0,-27 0-70 16</inkml:trace>
          <inkml:trace contextRef="#ctx0" brushRef="#br0" timeOffset="4">6787-1776 1023 0,'-4'16'0'15,"4"-16"0"-15,-17 2 0 16,17-2 0-16,0 0 0 0,2-23 0 15,-2 23 0-15,9-26 0 16,-5 8 0-16,4-7 0 16,-1-1 0-16,3-5 0 15,2-6 0-15,1-3 0 16,-1-4 0-16,5-2 0 16,0-1 0-16,2 2 0 15,2 3 0-15,-2 6 0 16,1 5 0-16,-1 9 0 15,1 7 0-15,-3 6 0 16,-3 7 0-16,3 4 0 16,-17-2 0-16,26 15 0 0,-12-4 0 15,5 7 0-15,-19-18 0 16,28 25 0-16,-28-25-150 16,26 22-95-16</inkml:trace>
        </inkml:traceGroup>
        <inkml:traceGroup>
          <inkml:annotationXML>
            <emma:emma xmlns:emma="http://www.w3.org/2003/04/emma" version="1.0">
              <emma:interpretation id="{DE6BD5EC-2F39-4D61-BCD6-BC8E5838EC67}" emma:medium="tactile" emma:mode="ink">
                <msink:context xmlns:msink="http://schemas.microsoft.com/ink/2010/main" type="inkWord" rotatedBoundingBox="8486,10010 9874,9968 9892,10535 8504,10578"/>
              </emma:interpretation>
              <emma:one-of disjunction-type="recognition" id="oneOf3">
                <emma:interpretation id="interp11" emma:lang="en-US" emma:confidence="0">
                  <emma:literal>N=0</emma:literal>
                </emma:interpretation>
                <emma:interpretation id="interp12" emma:lang="en-US" emma:confidence="0">
                  <emma:literal>Neo</emma:literal>
                </emma:interpretation>
                <emma:interpretation id="interp13" emma:lang="en-US" emma:confidence="0">
                  <emma:literal>N=O</emma:literal>
                </emma:interpretation>
                <emma:interpretation id="interp14" emma:lang="en-US" emma:confidence="0">
                  <emma:literal>N=o</emma:literal>
                </emma:interpretation>
                <emma:interpretation id="interp15" emma:lang="en-US" emma:confidence="0">
                  <emma:literal>Nero</emma:literal>
                </emma:interpretation>
              </emma:one-of>
            </emma:emma>
          </inkml:annotationXML>
          <inkml:trace contextRef="#ctx0" brushRef="#br0" timeOffset="5">7724-2181 1023 0,'0'0'0'0,"0"0"0"16,-21 0 0-16,21 0 0 16,0 0 0-16,0 0 0 15,-9 25 0-15,5-7 0 16,-2 5 0-16,0 7 0 15,-3 3 0-15,-1 6 0 16,-2 3 0-16,0-2 0 16,-1-1 0-16,1-6 0 15,0 0 0-15,2-7 0 16,-2-4 0-16,4-4 0 16,1-5 0-16,7-13 0 0,-13 19 0 15,13-19 0 1,0 0 0-16,0 0 0 15,0 0 0-15,0 0 0 16,0 0 0-16,0 0 0 0,4-25 0 16,-4 25 0-16,9-28 0 15,0 12-174-15,-11-10-71 16</inkml:trace>
          <inkml:trace contextRef="#ctx0" brushRef="#br0" timeOffset="6">7588-2099 1023 0,'9'-29'0'0,"2"1"0"16,-6-4 0-16,-5 32 0 16,0 0 0-16,12-17 0 0,-12 17 0 15,0 0 0-15,0 0 0 16,0 0 0-16,13-10 0 15,-13 10 0-15,0 0 0 16,0 0 0-16,13 1 0 16,-13-1 0-16,0 0 0 15,0 0 0-15,15 8 0 16,-15-8 0-16,0 0 0 16,16 15 0-16,-16-15 0 15,12 22 0-15,-2-6 0 16,-1 4 0-16,3 4 0 15,-2 3 0-15,1 2 0 16,0 3 0-16,0 2 0 0,-1 0 0 16,-2 0 0-16,2 0 0 15,-6-3 0-15,1-2 0 16,-1-4 0-16,1-3 0 16,-2-2 0-16,-2-6 0 15,-1-14 0-15,6 18 0 0,-6-18 0 0,0 0 0 16,0 0 0-16,0 0 0 15,0 0 0-15,0 0 0 16,0 0 0-16,15-18 0 16,-11 5 0-16,1-2 0 15,2-7 0-15,0 0 0 0,2-3 0 16,0-4 0 0,1-1 0-16,-1-4 0 15,2-4 0-15,-1-2 0 16,-1 0 0-16,-2-2 0 15,1 2 0-15,-1 2 0 0,0 2 0 16,-1 7 0-16,0 4 0 16,-3 7 0-16,-3 18 0 15,8-19 0-15,-8 19 0 16,0 0 0-16,0 0 0 16,0 0 0-16,16 43 0 15,-16-43 0-15,13 12 0 16,-13-12-135-16,16 7-114 15</inkml:trace>
          <inkml:trace contextRef="#ctx0" brushRef="#br0" timeOffset="7">8209-2021 1023 0,'0'0'0'0,"-10"-16"0"15,10 16 0-15,0 0 0 16,5-15 0-16,-5 15 0 16,19-11 0-16,-5 6 0 15,1 1 0-15,6-1 0 0,-3 2 0 16,-2 2 0-16,-1 1 0 16,-1-1 0-16,1 1 0 15,-15 0 0-15,22 0 0 16,-22 0 0-16,0 0 0 15,14 2 0-15,-13-28 0 16,-1 26 0-16,0 0 0 16,-3 18-117-16,3-18-126 15,-13 8-7-15</inkml:trace>
          <inkml:trace contextRef="#ctx0" brushRef="#br0" timeOffset="8">8193-1901 1023 0,'0'0'0'0,"0"0"0"15,16-2 0-15,-16 2 0 16,0 0 0-16,18-12 0 16,-18 12 0-16,15-5 0 15,-15 5 0-15,21-5 0 0,-21 5 0 16,23 3 0 0,-9-3 0-16,-1 3 0 15,0 0 0-15,0-2 0 16,-13-1 0-16,26 8 0 0,-26-8 0 15,17-3-197-15,-17 3-57 16</inkml:trace>
          <inkml:trace contextRef="#ctx0" brushRef="#br0" timeOffset="9">8732-2161 1023 0,'0'0'0'0,"0"0"0"15,0 0 0-15,-17 11 0 16,17-11 0-16,-20 26 0 16,9-5 0-16,-4 0 0 15,1 4 0-15,0 3 0 0,3-2 0 16,2 1 0-16,4-1 0 15,0-2 0-15,2-4 0 16,6-4 0-16,5-1 0 16,5-7 0-16,2-5 0 15,8-3 0-15,2-8 0 16,5-1 0-16,2-4 0 16,2-3 0-16,-4-5 0 15,1-1 0-15,-2-1 0 16,-10-2 0-16,-3-2 0 15,-7-2 0-15,-7 1 0 16,-7-2 0-16,-5 4 0 16,-8 2 0-16,-2 5 0 0,-7 1 0 15,4 6 0-15,-4 7 0 16,4 2 0-16,-1 7 0 16,2-2 0-16,22-2 0 15,-24 16-140-15,24 0-107 16</inkml:trace>
        </inkml:traceGroup>
        <inkml:traceGroup>
          <inkml:annotationXML>
            <emma:emma xmlns:emma="http://www.w3.org/2003/04/emma" version="1.0">
              <emma:interpretation id="{3637EBC7-D24C-46C2-ACD5-2DDB15E37ECC}" emma:medium="tactile" emma:mode="ink">
                <msink:context xmlns:msink="http://schemas.microsoft.com/ink/2010/main" type="inkWord" rotatedBoundingBox="10577,10078 11172,10060 11185,10473 10590,10491"/>
              </emma:interpretation>
              <emma:one-of disjunction-type="recognition" id="oneOf4">
                <emma:interpretation id="interp16" emma:lang="en-US" emma:confidence="1">
                  <emma:literal>or</emma:literal>
                </emma:interpretation>
                <emma:interpretation id="interp17" emma:lang="en-US" emma:confidence="0">
                  <emma:literal>on</emma:literal>
                </emma:interpretation>
                <emma:interpretation id="interp18" emma:lang="en-US" emma:confidence="0">
                  <emma:literal>of</emma:literal>
                </emma:interpretation>
                <emma:interpretation id="interp19" emma:lang="en-US" emma:confidence="0">
                  <emma:literal>oh</emma:literal>
                </emma:interpretation>
                <emma:interpretation id="interp20" emma:lang="en-US" emma:confidence="0">
                  <emma:literal>o^</emma:literal>
                </emma:interpretation>
              </emma:one-of>
            </emma:emma>
          </inkml:annotationXML>
          <inkml:trace contextRef="#ctx0" brushRef="#br0" timeOffset="10">9811-2035 1023 0,'0'0'0'0,"0"0"0"16,-14-6 0-16,14 6 0 15,0 0 0-15,-18-3 0 16,18 3 0-16,0 0 0 16,-18 6 0-16,18-6 0 0,-20 12 0 15,20-12 0-15,-23 19 0 16,10-6 0-16,-2 3 0 15,1 2 0-15,0 1 0 16,4 2 0-16,1 1 0 16,3 0 0-16,3-2 0 15,8-2 0-15,3-3 0 16,-8-15 0-16,24 17 0 16,-9-17 0-16,4-3 0 15,5-5 0-15,2-4 0 16,-5-3 0-16,3-3 0 15,-4-4 0-15,-2 0 0 0,-3-1 0 16,-3-2 0-16,-9 3 0 16,-2 1 0-16,-2 5 0 15,-7 0 0-15,32 11 0 16,-38-7 0-16,14 12 0 16,0 0-159-16,0 0-89 15</inkml:trace>
          <inkml:trace contextRef="#ctx0" brushRef="#br0" timeOffset="11">9952-1940 1023 0,'13'33'0'16,"-13"-33"0"-16,9 19 0 15,-9-19 0-15,1 19 0 16,-1-19 0-16,0 0 0 15,0 0 0-15,0 0 0 16,14-13 0-16,-6-8 0 16,1-2 0-16,3-7 0 15,-1-7 0-15,3-2 0 16,-3-4 0-16,2 0 0 16,-3 6 0-16,-1 8 0 15,3 2 0-15,-2 10 0 16,-10 17 0-16,25-5 0 15,-10 17 0-15,-30 4 0 0,40 9 0 16,-10-8 0-16,15 6-167 16,-12-16-89-16</inkml:trace>
        </inkml:traceGroup>
        <inkml:traceGroup>
          <inkml:annotationXML>
            <emma:emma xmlns:emma="http://www.w3.org/2003/04/emma" version="1.0">
              <emma:interpretation id="{40DFC3BB-429B-45C0-A820-1DFD923BE5CF}" emma:medium="tactile" emma:mode="ink">
                <msink:context xmlns:msink="http://schemas.microsoft.com/ink/2010/main" type="inkWord" rotatedBoundingBox="11948,9697 13731,9642 13755,10402 11971,10457"/>
              </emma:interpretation>
              <emma:one-of disjunction-type="recognition" id="oneOf5">
                <emma:interpretation id="interp21" emma:lang="en-US" emma:confidence="1">
                  <emma:literal>dilute</emma:literal>
                </emma:interpretation>
                <emma:interpretation id="interp22" emma:lang="en-US" emma:confidence="0">
                  <emma:literal>dilate</emma:literal>
                </emma:interpretation>
                <emma:interpretation id="interp23" emma:lang="en-US" emma:confidence="0">
                  <emma:literal>dilnte</emma:literal>
                </emma:interpretation>
                <emma:interpretation id="interp24" emma:lang="en-US" emma:confidence="0">
                  <emma:literal>diln+e</emma:literal>
                </emma:interpretation>
                <emma:interpretation id="interp25" emma:lang="en-US" emma:confidence="0">
                  <emma:literal>Dilute</emma:literal>
                </emma:interpretation>
              </emma:one-of>
            </emma:emma>
          </inkml:annotationXML>
          <inkml:trace contextRef="#ctx0" brushRef="#br0" timeOffset="12">11212-2101 938 0,'8'-15'85'0,"-8"15"-85"16,4-13 0 0,-4 13 0-16,0-14 0 15,0 14 0-15,0 0 0 16,-1-12 0-16,1 12 0 0,0 0 0 16,-11-6 0-16,11 6 0 15,-15 1 0-15,3 2 0 16,-4 2 0-16,-1 3 0 15,-1 0 0-15,-2 5 0 16,1 3 0-16,3-1 0 16,-3 4 0-16,5 0 0 15,4 0 0-15,-1 1 0 16,3-2 0-16,6 0 0 16,0-3 0-16,6 2 0 15,2-6 0-15,3-2 0 16,3-3 0-16,5-6 0 15,3-5 0-15,0-4 0 0,1-7 0 16,3-4 0-16,-1-6 0 16,1-2 0-16,-5-4 0 15,-2-1 0-15,-3-2 0 16,-3-3 0-16,-3-1 0 16,-7-2 0-16,-2-2 0 15,-3 0 0-15,-2 0 0 16,1 3 0-16,-2 4 0 15,3 6 0-15,0 5 0 16,1 6 0-16,1 7 0 16,2 12 0-16,0 0 0 15,0 0 0-15,0 0 0 16,0 0 0-16,7 14 0 0,-8-2 0 16,3 7 0-16,-2 5 0 15,-1 8 0-15,-3 6 0 16,1 7 0-16,-2 7 0 15,-1 2 0-15,5 4 0 16,-2-5 0-16,3-1 0 16,0-7 0-16,2-6 0 15,6-3 0-15,-7-19 0 16,10-2 0-16,-11-15-156 16,9-3-93-16,-6-13-5 15</inkml:trace>
          <inkml:trace contextRef="#ctx0" brushRef="#br0" timeOffset="13">11471-2405 708 0,'0'0'246'0,"0"0"-177"15,-11-12-69-15,11 12 0 16,0 0 0-16,0 0 0 15,0 0 0-15,0 0 0 16,0 0 0-16,0 0 0 16,0 0 0-16,0 0 0 15,0 0 0-15,10 12 0 0,-11 4 0 16,1-16 0-16,-4 14 0 16,4-14-60-16,-3 10-186 15,3-10-6-15,0 0 0 16,-13-2 40-16</inkml:trace>
          <inkml:trace contextRef="#ctx0" brushRef="#br0" timeOffset="14">11498-2127 1023 0,'0'0'0'0,"0"0"0"16,0 0 0-16,0 0 0 0,0 0 0 15,0 0 0-15,-2 11 0 16,2 1 0 0,-3 2 0-16,1 2 0 15,0 5 0-15,-3 0 0 0,4 0 0 16,0-1 0-16,1-2 0 16,-3-3 0-16,4 2 0 15,-1-17 0-15,-3 15 0 16,3-15-77-16,0 0-168 15,-15-15-2-15,15 15-4 16</inkml:trace>
          <inkml:trace contextRef="#ctx0" brushRef="#br0" timeOffset="15">11847-2623 220 0,'11'-2'237'0,"-11"2"1"15,0 0-5 1,-3 16-138-16,7 4-95 0,-10 6 0 15,3 10 0-15,-6-4 0 16,5 9 0-16,-4 4 0 16,0 2 0-16,-2 4 0 15,2 2 0-15,0 1 0 16,-2-1 0-16,1-1 0 16,-1-3 0-16,4-5 0 15,0-5 0-15,1-6 0 0,1-6 0 16,4-3 0-16,-7-13 0 15,12 0 0-15,-5-11-99 16,0 0-146 0,-7-19-4-16</inkml:trace>
          <inkml:trace contextRef="#ctx0" brushRef="#br0" timeOffset="16">11931-2133 463 0,'1'13'230'0,"-9"-1"3"16,4 8-136-16,-6-5-97 15,9 10 0-15,-6-1 0 16,3 0 0-16,0 0 0 16,1-3 0-16,3-6 0 15,3-2 0-15,-3-13 0 16,17 12 0-16,-4-15 0 15,3-7 0-15,4-6 0 16,4-5 0-16,3-3 0 16,1-7 0-16,1-2 0 0,-3-2 0 15,1 4 0-15,-5 3 0 16,-4 5 0-16,-2 3 0 16,-6 8 0-16,-10 12 0 15,12-3 0-15,-12 3 0 16,1 19 0-16,-1-5 0 15,-2 2 0-15,-2 4 0 16,0 3 0-16,0 0 0 16,1 0 0-16,-1-1 0 15,3 1 0-15,-2-1 0 16,6 19 0-16,-7-28 0 16,11 4 0-16,-7-17-97 15,4 14-145-15,-4-14-3 0</inkml:trace>
          <inkml:trace contextRef="#ctx0" brushRef="#br0" timeOffset="17">12364-2167 1023 0,'0'0'0'16,"27"-4"0"-16,-13-3 0 15,11 6 0-15,2-1 0 16,4-3 0-16,0 7 0 16,-6-8 0-16,6 7-95 15,-13-8-149-15,5 8-3 16</inkml:trace>
          <inkml:trace contextRef="#ctx0" brushRef="#br0" timeOffset="18">12508-2363 1023 0,'0'0'0'16,"-4"14"0"-16,-7-3 0 0,8 9 0 15,-6 5 0-15,0 5 0 16,-2 2 0-16,0 4 0 16,2 1 0-16,3 4 0 15,5-2 0-15,-10-14 0 16,13 5 0-16,-9-16-120 15,13 2-121-15</inkml:trace>
          <inkml:trace contextRef="#ctx0" brushRef="#br0" timeOffset="19">12733-2160 1023 0,'12'-10'0'15,"-9"-1"0"-15,5 1 0 16,1-1 0-16,-1 1 0 16,-3-2 0-16,0-1 0 0,0 2 0 15,-4-1 0 1,-2 2 0-16,1 10 0 15,-13-12 0-15,13 12 0 16,-21 3 0-16,7 5 0 0,-1 4 0 16,0 4 0-16,-1 3 0 15,1 1 0-15,2 3 0 16,1 1 0-16,5 0 0 16,4-2 0-16,4-1 0 15,5-2 0-15,2-1 0 16,7-2 0-16,9-1 0 15,-5-13 0-15,9 5-106 16,-5-15-140-16,5 5-7 16</inkml:trace>
        </inkml:traceGroup>
        <inkml:traceGroup>
          <inkml:annotationXML>
            <emma:emma xmlns:emma="http://www.w3.org/2003/04/emma" version="1.0">
              <emma:interpretation id="{EF37C9BA-06CC-457E-A94D-681340E8B0B6}" emma:medium="tactile" emma:mode="ink">
                <msink:context xmlns:msink="http://schemas.microsoft.com/ink/2010/main" type="inkWord" rotatedBoundingBox="14240,9810 14620,9799 14638,10367 14258,10378"/>
              </emma:interpretation>
              <emma:one-of disjunction-type="recognition" id="oneOf6">
                <emma:interpretation id="interp26" emma:lang="en-US" emma:confidence="1">
                  <emma:literal>A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t</emma:literal>
                </emma:interpretation>
                <emma:interpretation id="interp29" emma:lang="en-US" emma:confidence="0">
                  <emma:literal>#</emma:literal>
                </emma:interpretation>
                <emma:interpretation id="interp30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20">13303-1917 1023 0,'0'0'0'0,"0"0"0"16,7-18 0-16,2 7 0 15,3-4 0-15,0-6 0 0,3-4 0 16,7-5 0-16,0-5 0 16,1-5 0-16,4-2 0 15,-1-2 0-15,-3-3 0 16,2 1 0-16,-2 2 0 16,-2 4 0-16,-3 6 0 15,-3 3 0-15,-1 9 0 16,-6 6 0-16,-2 5 0 15,-6 11 0-15,10-7 0 16,-10 7 0-16,0 0 0 16,7 10 0-16,-7 0 0 15,1 4 0-15,1 4 0 16,-2 6 0-16,-2 4 0 0,1 2 0 16,0 4 0-16,-2 3 0 15,1-2 0-15,2 2 0 16,0-1 0-1,0-2 0-15,2-2 0 0,1-4 0 16,-2-3 0-16,0-1 0 16,-6 1 0-16,2-15 0 15,6 6 0-15,-3-16-119 16,0 0-123-16,-13 4-2 16</inkml:trace>
          <inkml:trace contextRef="#ctx0" brushRef="#br0" timeOffset="21">13391-2094 1023 0,'10'-1'0'0,"-10"1"0"16,20-16 0-16,-1 13 0 16,5-1 0-16,2 1 0 15,4-1 0-15,-2 6 0 16,-1-7 0-16,8 8 0 15,-11-7-120-15,4 6-122 0,-13-8-4 16</inkml:trace>
        </inkml:traceGroup>
        <inkml:traceGroup>
          <inkml:annotationXML>
            <emma:emma xmlns:emma="http://www.w3.org/2003/04/emma" version="1.0">
              <emma:interpretation id="{92A964D5-34AA-4D3D-8FBC-F3101653EB26}" emma:medium="tactile" emma:mode="ink">
                <msink:context xmlns:msink="http://schemas.microsoft.com/ink/2010/main" type="inkWord" rotatedBoundingBox="15501,9771 16335,9745 16359,10539 15526,10565"/>
              </emma:interpretation>
              <emma:one-of disjunction-type="recognition" id="oneOf7">
                <emma:interpretation id="interp31" emma:lang="en-US" emma:confidence="0">
                  <emma:literal>(A</emma:literal>
                </emma:interpretation>
                <emma:interpretation id="interp32" emma:lang="en-US" emma:confidence="0">
                  <emma:literal>(PA</emma:literal>
                </emma:interpretation>
                <emma:interpretation id="interp33" emma:lang="en-US" emma:confidence="0">
                  <emma:literal>(AA</emma:literal>
                </emma:interpretation>
                <emma:interpretation id="interp34" emma:lang="en-US" emma:confidence="0">
                  <emma:literal>(Pa</emma:literal>
                </emma:interpretation>
                <emma:interpretation id="interp35" emma:lang="en-US" emma:confidence="0">
                  <emma:literal>{PA</emma:literal>
                </emma:interpretation>
              </emma:one-of>
            </emma:emma>
          </inkml:annotationXML>
          <inkml:trace contextRef="#ctx0" brushRef="#br0" timeOffset="22">14714-2515 1023 0,'0'0'0'0,"0"0"0"16,3-15 0-16,-3 15 0 16,0 0 0-16,-15 16 0 15,8-6 0-15,-3 1 0 0,-3 7 0 16,1 1 0-16,-4 5 0 15,0 2 0-15,0 2 0 16,2 2 0 0,0 2 0-16,4 0 0 0,-1 1 0 15,7-3 0-15,2-1 0 16,4-2 0-16,4-4 0 16,3 0 0-16,6-2 0 15,-7-11 0-15,14 5 0 16,-22-15-157-16,27 15-90 15</inkml:trace>
          <inkml:trace contextRef="#ctx0" brushRef="#br0" timeOffset="25">15171-1749 1023 0,'15'-14'0'15,"-7"1"0"-15,-1-4 0 16,1-3 0-16,4-5 0 15,2-4 0-15,0-2 0 16,1 1 0-16,-1 3 0 16,1 3 0-16,-2 4 0 15,0 2 0-15,-1 7 0 16,-2 4 0-16,-10 7 0 16,16-2 0-16,-16 2 0 0,13 10 0 15,-7-1 0-15,-3 4 0 16,1 3 0-16,0 2 0 15,-2 2 0-15,0 3 0 16,-1 0 0-16,-1 2 0 16,-33-5 0-16,37 8 0 15,-12-9 0-15,9 6-171 16,-9-11-75-16</inkml:trace>
          <inkml:trace contextRef="#ctx0" brushRef="#br0" timeOffset="26">15190-1806 1023 0,'0'0'0'16,"12"-11"0"-16,3 4 0 0,-3 2 0 16,5-1 0-16,2 1 0 15,3 2 0 1,1-1 0-16,-1 2 0 15,1 1 0-15,-23 1 0 0,18 3 0 16,-5-3 0-16,3 7-177 16,-16-7-74-16</inkml:trace>
        </inkml:traceGroup>
        <inkml:traceGroup>
          <inkml:annotationXML>
            <emma:emma xmlns:emma="http://www.w3.org/2003/04/emma" version="1.0">
              <emma:interpretation id="{9BE036CA-B67C-4AD6-8E96-97E882931A35}" emma:medium="tactile" emma:mode="ink">
                <msink:context xmlns:msink="http://schemas.microsoft.com/ink/2010/main" type="inkWord" rotatedBoundingBox="16771,9625 18672,9566 18696,10363 16796,10422"/>
              </emma:interpretation>
              <emma:one-of disjunction-type="recognition" id="oneOf8">
                <emma:interpretation id="interp36" emma:lang="en-US" emma:confidence="1">
                  <emma:literal>small)</emma:literal>
                </emma:interpretation>
                <emma:interpretation id="interp37" emma:lang="en-US" emma:confidence="1">
                  <emma:literal>small )</emma:literal>
                </emma:interpretation>
                <emma:interpretation id="interp38" emma:lang="en-US" emma:confidence="0">
                  <emma:literal>s mall)</emma:literal>
                </emma:interpretation>
                <emma:interpretation id="interp39" emma:lang="en-US" emma:confidence="0">
                  <emma:literal>S mall)</emma:literal>
                </emma:interpretation>
                <emma:interpretation id="interp40" emma:lang="en-US" emma:confidence="0">
                  <emma:literal>5 mall)</emma:literal>
                </emma:interpretation>
              </emma:one-of>
            </emma:emma>
          </inkml:annotationXML>
          <inkml:trace contextRef="#ctx0" brushRef="#br0" timeOffset="27">16067-2369 1023 0,'11'-6'0'0,"-11"6"0"15,0-18 0-15,0 18 0 16,0 0 0-16,0 0 0 16,-15-3 0-16,15 3 0 15,-21 5 0-15,6 1 0 16,-5-1 0-16,-1 4 0 0,-3 0 0 15,-2-1 0-15,1 3 0 16,2-3 0-16,3 2 0 16,4-3 0-16,3-3 0 15,13-4 0-15,-11 9 0 16,11-9 0-16,0 0 0 16,15 8 0-16,-3-7 0 15,4 4 0-15,2-2 0 16,3 0 0-16,-1 2 0 15,0 0 0-15,-1 1 0 16,-2 2 0-16,-5 1 0 16,-4 0 0-16,-3 2 0 0,-8 3 0 15,-3-1 0-15,-6 0 0 16,-3 1 0-16,-3 0 0 16,-1-2 0-16,-1 0 0 15,2-1 0-15,3-6 0 16,-2-6 0-16,17 1 0 15,-10-12 0-15,14 0-188 16,-2-10-61-16</inkml:trace>
          <inkml:trace contextRef="#ctx0" brushRef="#br0" timeOffset="28">16237-2369 1023 0,'-11'11'0'16,"9"5"0"-16,-4-1 0 16,-1 8 0-16,-1-1 0 15,0 0 0-15,0 0 0 16,1-4 0-16,2-3 0 16,1-4 0-16,4-11 0 15,-8 14 0-15,8-14 0 0,0 0 0 16,6-13 0-16,3 1 0 15,0-4 0 1,4-1 0-16,4-4 0 16,1 1 0-16,1 1 0 0,-1 4 0 15,-1 2 0-15,0 3 0 16,-4 8 0-16,-1 3 0 16,-12-1 0-16,14 16 0 15,-11-5 0-15,-1 0 0 16,-1 0 0-16,0 0 0 15,-1-11 0-15,1 15 0 16,-1-15 0-16,0 0 0 16,11-2 0-16,-11 2 0 15,20-18 0-15,-6 4 0 16,2-4 0-16,0 1 0 16,5-2 0-16,-4 2 0 15,1 2 0-15,-1 3 0 0,-2 7 0 16,-2 3 0-16,-3 8 0 15,-1 5 0-15,-5 3 0 16,-1 3 0-16,-1 4 0 16,-2 0 0-16,2 1 0 15,-1-5 0-15,2 5 0 16,-3-22 0-16,1 21-175 16,-1-21-75-16</inkml:trace>
          <inkml:trace contextRef="#ctx0" brushRef="#br0" timeOffset="29">16894-2367 1023 0,'-17'-7'0'16,"8"7"0"-16,-2 2 0 15,-1 3 0-15,-2 0 0 16,-3 6 0-16,-1 2 0 15,-2 2 0-15,-1 3 0 16,2 0 0-16,2 1 0 0,2 1 0 16,2-3 0-16,2-2 0 15,5-3 0-15,6-12 0 16,5 14 0-16,5-11 0 16,3-5 0-16,3-2 0 15,3-2 0-15,3-2 0 16,2-4 0-16,0 2 0 15,-2 0 0-15,-4 2 0 16,-2 0 0-16,-3 5 0 16,-3 4 0-16,-10-1 0 15,10 11 0-15,-10 0 0 16,2 5 0-16,-10-5 0 16,6 7 0-16,-9-7-184 0,8 7-66 15</inkml:trace>
          <inkml:trace contextRef="#ctx0" brushRef="#br0" timeOffset="30">17061-2583 1023 0,'0'0'0'16,"0"0"0"-16,2 10 0 15,-5 9 0-15,0 2 0 16,0 10 0-16,0 4 0 16,-2 4 0-16,-1 2 0 15,1 2 0-15,-2-1 0 16,2-4 0-16,-1-3 0 15,1-3 0-15,1-6 0 16,-7 0 0-16,1-13 0 0,9 1 0 16,1-14-180-16,0 0-69 15</inkml:trace>
          <inkml:trace contextRef="#ctx0" brushRef="#br0" timeOffset="31">17233-2561 1023 0,'0'0'0'0,"0"0"0"16,0 0 0-16,-1 13 0 15,1-13 0-15,0 18 0 16,-1-3 0-16,1 3 0 16,-2 5 0-16,0 2 0 15,-3 3 0-15,1 2 0 16,0 3 0-16,-3-2 0 15,2-3 0-15,-1 0 0 0,1-3 0 16,-1-2 0-16,3-3 0 16,-4-7 0-16,10 4 0 15,-3-17 0-15,1 16-187 16,-1-16-65-16</inkml:trace>
          <inkml:trace contextRef="#ctx0" brushRef="#br0" timeOffset="32">17414-2720 1023 0,'11'8'0'0,"0"-2"0"16,2 5 0-16,3 2 0 15,5 6 0-15,2 4 0 16,3 5 0-16,2 6 0 15,0 3 0-15,2 4 0 16,-2 3 0-16,-1 5 0 16,-5-1 0-16,-5 0 0 15,-5 1 0-15,-6 0 0 16,-6 0 0-16,-6-3 0 0,-8-4 0 16,-9 5 0-1,-10-16 0-15,2 1 0 16,-12-11-179-16,1-2-75 15</inkml:trace>
        </inkml:traceGroup>
      </inkml:traceGroup>
    </inkml:traceGroup>
    <inkml:traceGroup>
      <inkml:annotationXML>
        <emma:emma xmlns:emma="http://www.w3.org/2003/04/emma" version="1.0">
          <emma:interpretation id="{C74156C8-275C-41F7-8CFA-810372D5B8DD}" emma:medium="tactile" emma:mode="ink">
            <msink:context xmlns:msink="http://schemas.microsoft.com/ink/2010/main" type="paragraph" rotatedBoundingBox="928,12229 15809,11570 15878,13119 996,13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0C8C4-1875-4E42-BBBD-3CCDE5D0E9AF}" emma:medium="tactile" emma:mode="ink">
              <msink:context xmlns:msink="http://schemas.microsoft.com/ink/2010/main" type="line" rotatedBoundingBox="928,12229 15809,11570 15869,12931 988,13590"/>
            </emma:interpretation>
          </emma:emma>
        </inkml:annotationXML>
        <inkml:traceGroup>
          <inkml:annotationXML>
            <emma:emma xmlns:emma="http://www.w3.org/2003/04/emma" version="1.0">
              <emma:interpretation id="{D1283620-B10B-4863-900A-4A67712BD7BB}" emma:medium="tactile" emma:mode="ink">
                <msink:context xmlns:msink="http://schemas.microsoft.com/ink/2010/main" type="inkWord" rotatedBoundingBox="945,12294 2432,12267 2446,13080 960,13106"/>
              </emma:interpretation>
              <emma:one-of disjunction-type="recognition" id="oneOf9">
                <emma:interpretation id="interp41" emma:lang="en-US" emma:confidence="0">
                  <emma:literal>Nat</emma:literal>
                </emma:interpretation>
                <emma:interpretation id="interp42" emma:lang="en-US" emma:confidence="1">
                  <emma:literal>NA =</emma:literal>
                </emma:interpretation>
                <emma:interpretation id="interp43" emma:lang="en-US" emma:confidence="0">
                  <emma:literal>Nat.</emma:literal>
                </emma:interpretation>
                <emma:interpretation id="interp44" emma:lang="en-US" emma:confidence="0">
                  <emma:literal>Na</emma:literal>
                </emma:interpretation>
                <emma:interpretation id="interp45" emma:lang="en-US" emma:confidence="0">
                  <emma:literal>TVA"</emma:literal>
                </emma:interpretation>
              </emma:one-of>
            </emma:emma>
          </inkml:annotationXML>
          <inkml:trace contextRef="#ctx0" brushRef="#br1" timeOffset="-108">5 12 643 0,'0'0'152'0,"-1"-15"11"0,1 15-98 16,0 0-65-16,0 0 0 16,3 11 0-16,-3-11 0 15,3 24 0-15,-4-9 0 16,6 12 0-16,-5-2 0 15,3 10 0-15,-5 2 0 16,4 5 0-16,-4 2 0 16,1 2 0-16,0-2 0 15,0 0 0-15,-2-5 0 16,2-5 0-16,-2-5 0 16,2-5 0-16,-1-8 0 15,2-4 0-15,0-12 0 0,-2 13 0 16,2-13 0-16,0 0 0 15,0 0 0-15,3-25 0 16,3 13-203 0,-10-11-46-16</inkml:trace>
          <inkml:trace contextRef="#ctx0" brushRef="#br1" timeOffset="-107">14 63 971 0,'0'0'52'16,"3"-11"-52"-16,-3 11 0 15,0 0 0-15,-2-12 0 16,2 12 0-16,0 0 0 16,0 0 0-16,0 0 0 15,0 0 0-15,0 0 0 0,0 0 0 16,0 0 0-1,0 0 0-15,0 0 0 16,0 0 0-16,14 17 0 16,-6-5 0-16,-1 3 0 0,3 5 0 15,2 2 0-15,2 6 0 16,0 1 0-16,2 6 0 16,-1 2 0-16,0 3 0 15,0 0 0-15,-1-1 0 16,-1-2 0-16,-3-4 0 15,2-1 0-15,-6-8 0 16,1-5 0-16,-2-4 0 16,0-4 0-16,-5-11 0 15,0 0 0-15,0 0 0 16,15-5 0-16,-9-9 0 16,1-5 0-16,-1-6 0 15,3-9 0-15,1-2 0 0,-2-6 0 16,2 0 0-16,-2-2 0 15,-1 2 0-15,0 3 0 16,0 3 0-16,-3 9 0 16,1 2 0-16,-2 6 0 15,0 6 0-15,-3 13 0 16,2-18 0-16,-2 18 0 16,0 0 0-16,0 0 0 15,0 0 0-15,0 0 0 16,0 0 0-16,13 7 0 15,-13-7 0-15,12 12 0 16,-12-12-186-16,13 16-66 16</inkml:trace>
          <inkml:trace contextRef="#ctx0" brushRef="#br1" timeOffset="-106">396 740 1023 0,'0'0'0'0,"-7"20"0"16,6-7 0-16,1-13 0 15,0-12 0-15,5 0 0 16,0-3 0-16,1-5 0 0,2-3 0 16,2-5 0-16,0-2 0 15,1 1 0 1,0-1 0-16,-5 2 0 16,2 5 0-16,-1 3 0 0,0 5 0 15,-4 4 0-15,-3 11 0 16,0 0 0-16,0 0 0 15,12-4 0-15,-12 4 0 16,2 16 0-16,2-3 0 16,-2 3 0-16,3 2 0 15,-1 2 0-15,1 3 0 16,1 2 0-16,-1-2 0 16,3 1 0-16,-2-1 0 0,-1 0 0 15,-1 3 0-15,4-1 0 16,-13-12 0-1,9 6 0-15,-4-19-227 16,-12 20-21-16</inkml:trace>
          <inkml:trace contextRef="#ctx0" brushRef="#br1" timeOffset="-105">393 717 1023 0,'4'-12'0'16,"-4"12"0"-16,15-8 0 15,-2 3 0-15,5-3 0 16,2 2 0-16,4-1 0 16,0 2 0-16,34 5 0 0,-37-10 0 15,9 11 0-15,-14-11-191 16,8 9-55-16</inkml:trace>
          <inkml:trace contextRef="#ctx0" brushRef="#br1" timeOffset="-104">1188 270 1023 0,'0'0'0'0,"20"-19"0"16,-4 2 0-16,3 12 0 15,1-1 0-15,0-1 0 16,4 1 0-16,-1-2 0 16,0 2 0-16,-1 0 0 15,1 2 0-15,-6-1 0 16,-1 2 0-16,-3 1 0 16,-13 2 0-16,17 1 0 15,2 5 0-15,-19-6 0 16,0 0 0-16,0 0-191 15,-4 12-47-15</inkml:trace>
          <inkml:trace contextRef="#ctx0" brushRef="#br1" timeOffset="-103">1264 387 1023 0,'0'0'0'0,"22"-6"0"0,-4 2 0 16,-2 3 0-16,-1-4 0 16,-1 3 0-1,0-1 0-15,2-1 0 16,-1 2 0-16,-4-1 0 0,2 2 0 16,-2-20 0-16,1 26 0 15,-12-5 0-15,0 0-176 16,0 0-64-16</inkml:trace>
        </inkml:traceGroup>
        <inkml:traceGroup>
          <inkml:annotationXML>
            <emma:emma xmlns:emma="http://www.w3.org/2003/04/emma" version="1.0">
              <emma:interpretation id="{6810CCFF-1C79-41B5-AAF3-376DE764205C}" emma:medium="tactile" emma:mode="ink">
                <msink:context xmlns:msink="http://schemas.microsoft.com/ink/2010/main" type="inkWord" rotatedBoundingBox="3338,12265 4740,12086 4853,12976 3452,13155">
                  <msink:destinationLink direction="from" ref="{746FF8B8-A18B-40B4-AC1E-D7C3EDB5C7D0}"/>
                </msink:context>
              </emma:interpretation>
              <emma:one-of disjunction-type="recognition" id="oneOf10">
                <emma:interpretation id="interp46" emma:lang="en-US" emma:confidence="0">
                  <emma:literal>AN</emma:literal>
                </emma:interpretation>
                <emma:interpretation id="interp47" emma:lang="en-US" emma:confidence="0">
                  <emma:literal>in</emma:literal>
                </emma:interpretation>
                <emma:interpretation id="interp48" emma:lang="en-US" emma:confidence="0">
                  <emma:literal>IN</emma:literal>
                </emma:interpretation>
                <emma:interpretation id="interp49" emma:lang="en-US" emma:confidence="0">
                  <emma:literal>An</emma:literal>
                </emma:interpretation>
                <emma:interpretation id="interp50" emma:lang="en-US" emma:confidence="0">
                  <emma:literal>Pair</emma:literal>
                </emma:interpretation>
              </emma:one-of>
            </emma:emma>
          </inkml:annotationXML>
          <inkml:trace contextRef="#ctx0" brushRef="#br1" timeOffset="-100">2795 820 1023 0,'-15'-5'0'0,"15"5"0"16,-2-15 0-16,4 2 0 16,3-1 0-16,4-5 0 15,-1-5 0 1,4-1 0-16,0-4 0 0,1-1 0 15,-1-1 0-15,4 1 0 16,-2 3 0-16,-2-1 0 16,-3 7 0-16,2 5 0 15,-1 3 0-15,-10 13 0 16,15-13 0-16,-15 13 0 16,0 0 0-16,0 0 0 15,14 10 0-15,-14-10 0 0,3 18 0 16,-2-4 0-16,-1 1 0 15,6 1 0-15,-3 2 0 16,-1 0 0-16,2-2 0 16,1 2 0-16,-2-1 0 15,1-1 0-15,1 0 0 16,-4-1 0-16,-2 20 0 16,1-35 0-16,6 21 0 15,-6-21-207-15,-2 13-38 16</inkml:trace>
          <inkml:trace contextRef="#ctx0" brushRef="#br1" timeOffset="-99">2822 678 1023 0,'0'0'0'16,"0"0"0"-16,0 0 0 16,5-12 0-16,10 5 0 15,4 1 0-15,4-1 0 16,-1-1 0-16,0 1 0 16,2 17 0-16,-4-20 0 15,5 10 0-15,-13-9-116 16,11 12-123-16,-23-3-5 15</inkml:trace>
          <inkml:trace contextRef="#ctx0" brushRef="#br1" timeOffset="172255.4279">2394 55 1023 0,'0'0'0'15,"0"0"0"-15,8 9 0 0,-8-9 0 16,1 11 0 0,-1-1 0-16,1-1 0 15,-1 5 0-15,3-3 0 16,-1 3 0-16,3 0 0 0,-2-1 0 15,3 0 0-15,0-3 0 16,-6-10 0-16,16 10 0 16,-16-10 0-16,20-1 0 15,-10-6 0-15,4-1 0 16,-1-5 0-16,2-2 0 16,0-2 0-16,0-1 0 15,-1-2 0-15,-2-3 0 16,-1 1 0-16,-3 1 0 15,-3 1 0-15,-2 2 0 16,-2 3 0-16,-1 2 0 16,-2 3 0-16,2 10 0 15,-3-11 0-15,3 11 0 0,0 0 0 16,0 0 0-16,0 0 0 16,0 0 0-16,0 0 0 15,2 11 0-15,-2-11 0 16,5 14 0-16,-2-3 0 15,2 0 0-15,-1 5 0 16,0 2 0-16,1 3 0 16,1 4 0-16,0 3 0 15,1 4 0-15,-1 3 0 16,0 0 0-16,-2 0 0 16,2 1 0-16,-4-1 0 15,-1-2 0-15,-1-3 0 16,-4-5 0-16,-1-2 0 0,-1-5 0 15,-1-2 0-15,-3-5 0 16,-1 0 0-16,-1-4 0 16,-1-2 0-16,0-3 0 15,-1-1 0-15,1-2 0 16,1-1 0-16,2-2 0 16,0-2 0-16,10 6 0 15,-13-17 0-15,13 17 0 16,0 0 0-16,-16-13 0 15,16 13 0-15,-6-11-207 16,6 11-43-16</inkml:trace>
          <inkml:trace contextRef="#ctx0" brushRef="#br1" timeOffset="-98">3482 3 1023 0,'0'0'0'0,"0"0"0"0,4-15 0 15,-3 26 0-15,0 3 0 16,0 2 0-16,-2 4 0 15,0 3 0-15,-2 5 0 16,1 1 0-16,-2 2 0 16,-1 0 0-16,1 1 0 15,2 3 0-15,-1-1 0 16,0 0 0-16,0-1 0 16,1-4 0-16,0 0 0 0,1-3 0 15,0-3 0-15,-3-6 0 16,4-3 0-1,0-14 0-15,0 13 0 16,-29-15 0-16,29 2 0 0,0 0 0 16,10-15-180-16,-11-4-61 15</inkml:trace>
          <inkml:trace contextRef="#ctx0" brushRef="#br1" timeOffset="-97">3469 47 1023 0,'0'0'0'0,"0"0"0"16,0 0 0-16,0 0 0 15,0 0 0-15,0 0 0 16,8-12 0-16,-8 12 0 16,0 0 0-16,0 0 0 15,0 0 0-15,0 0 0 16,0 0 0-16,0 0 0 16,10 18 0-16,-10-18 0 15,5 16 0-15,1-4 0 16,0 3 0-16,-1 2 0 15,4 2 0-15,1 3 0 16,0 0 0-16,2 3 0 0,0-2 0 16,-2 0 0-16,2 2 0 15,0-2 0-15,1 0 0 16,-3-2 0-16,2-1 0 16,-3-3 0-16,0-1 0 15,1-2 0-15,-10-14 0 16,11 15 0-16,-11-15 0 15,0 0 0-15,11 2 0 16,-11-2 0-16,0 0 0 16,10-16 0-16,-10 16 0 15,6-20 0-15,-3 8 0 16,-1-2 0-16,1-3 0 16,-2-2 0-16,-2-2 0 0,3-3 0 15,0-4 0-15,-1-2 0 16,0-4 0-16,0 0 0 15,1-4 0-15,3 0 0 16,-2-1 0-16,2 4 0 16,-1 4 0-16,4 4 0 15,-1 3 0-15,-1 6 0 16,-1 3 0-16,-5 15 0 16,14-20 0-16,-14 20 0 15,11-15 0-15,-11 15 0 16,9-11 0-16,-9 11 0 15,0 0 0-15,0 0 0 0,0 0 0 16,0 0 0-16,0 0 0 16,0 0 0-16,0 0 0 15,-5 16 0-15,5-16-170 16,-15 9-80-16</inkml:trace>
        </inkml:traceGroup>
        <inkml:traceGroup>
          <inkml:annotationXML>
            <emma:emma xmlns:emma="http://www.w3.org/2003/04/emma" version="1.0">
              <emma:interpretation id="{8898ED7B-DB53-4108-855B-143B1B602149}" emma:medium="tactile" emma:mode="ink">
                <msink:context xmlns:msink="http://schemas.microsoft.com/ink/2010/main" type="inkWord" rotatedBoundingBox="5771,12407 6141,12396 6142,12430 5773,12442"/>
              </emma:interpretation>
              <emma:one-of disjunction-type="recognition" id="oneOf11">
                <emma:interpretation id="interp51" emma:lang="en-US" emma:confidence="0">
                  <emma:literal>_</emma:literal>
                </emma:interpretation>
                <emma:interpretation id="interp52" emma:lang="en-US" emma:confidence="0">
                  <emma:literal>-</emma:literal>
                </emma:interpretation>
                <emma:interpretation id="interp53" emma:lang="en-US" emma:confidence="0">
                  <emma:literal>~</emma:literal>
                </emma:interpretation>
                <emma:interpretation id="interp54" emma:lang="en-US" emma:confidence="0">
                  <emma:literal>•</emma:literal>
                </emma:interpretation>
                <emma:interpretation id="interp55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-96">4817 145 1023 0,'14'-6'0'0,"-14"6"0"16,8-17 0-16,-8 17 0 15,21-3 0-15,-7 0 0 16,0 2 0-16,1 1 0 0,3 0 0 16,2 0 0-16,3 1 0 15,1 1 0-15,2-2 0 16,0 1 0-16,1 0 0 15,0-1 0-15,-4 1 0 16,-2-1 0-16,-3 0 0 16,-6 0 0-16,-12 0 0 15,18-1 0-15,-18 1 0 16,0 0 0-16,0 0 0 16,0 0 0-16,0 0 0 15,0 0 0-15,0 0 0 16,-11-7 0-16,11 7 0 0,0 0 0 15,-20-9 0-15,20 9-187 16,-17-3-65-16</inkml:trace>
        </inkml:traceGroup>
        <inkml:traceGroup>
          <inkml:annotationXML>
            <emma:emma xmlns:emma="http://www.w3.org/2003/04/emma" version="1.0">
              <emma:interpretation id="{94F03B2C-F9A0-496A-A24E-3C8523925695}" emma:medium="tactile" emma:mode="ink">
                <msink:context xmlns:msink="http://schemas.microsoft.com/ink/2010/main" type="inkWord" rotatedBoundingBox="6816,12276 9866,11756 10024,12684 6974,13203"/>
              </emma:interpretation>
              <emma:one-of disjunction-type="recognition" id="oneOf12">
                <emma:interpretation id="interp56" emma:lang="en-US" emma:confidence="0">
                  <emma:literal>Dandy.</emma:literal>
                </emma:interpretation>
                <emma:interpretation id="interp57" emma:lang="en-US" emma:confidence="0">
                  <emma:literal>Dandy</emma:literal>
                </emma:interpretation>
                <emma:interpretation id="interp58" emma:lang="en-US" emma:confidence="0">
                  <emma:literal>Bards</emma:literal>
                </emma:interpretation>
                <emma:interpretation id="interp59" emma:lang="en-US" emma:confidence="0">
                  <emma:literal>Dandy:</emma:literal>
                </emma:interpretation>
                <emma:interpretation id="interp60" emma:lang="en-US" emma:confidence="0">
                  <emma:literal>Bards:</emma:literal>
                </emma:interpretation>
              </emma:one-of>
            </emma:emma>
          </inkml:annotationXML>
          <inkml:trace contextRef="#ctx0" brushRef="#br1" timeOffset="-94">6134 781 1023 0,'0'0'0'15,"-5"-15"0"-15,5 15 0 0,7-21 0 16,-1 4 0-16,4-2 0 16,3-3 0-16,1-2 0 15,4-2 0-15,0-1 0 16,2-3 0-16,-1 3 0 16,0 2 0-16,-4 4 0 15,-3 3 0-15,-1 3 0 16,-11 15 0-16,13-12 0 15,-13 12 0-15,0 0 0 16,4 11 0-16,-4-11 0 0,-2 21 0 16,1-7 0-1,0 2 0-15,1 3 0 16,0 2 0-16,1 1 0 0,2 2 0 16,0-2 0-16,2 2 0 15,0-3 0-15,0-1 0 16,1-3 0-16,1 3 0 15,-7-20 0-15,6 20 0 16,-6-20-206-16,0 0-38 16</inkml:trace>
          <inkml:trace contextRef="#ctx0" brushRef="#br1" timeOffset="-93">6178 663 1023 0,'0'0'0'15,"0"0"0"-15,0 0 0 16,24-7 0-16,-8 3 0 16,5 2 0-16,3-2 0 15,1 1 0-15,3-2 0 16,1 4 0-16,-5-8 0 15,6 11 0-15,-12-7-191 16,6 6-51-16</inkml:trace>
          <inkml:trace contextRef="#ctx0" brushRef="#br1" timeOffset="-92">6552 635 1023 0,'-1'27'0'0,"-4"-15"0"16,-2 8 0-16,6-2 0 16,4 0 0-16,-3 0 0 15,2-5 0-15,1 0 0 16,-3-13 0-16,5 18 0 0,-5-18 0 15,0 0 0-15,0 0 0 16,0 0 0-16,0 0 0 16,10-12 0-16,-10 0 0 15,1-8 0-15,0-3 0 16,0-2 0-16,2-2 0 16,-1 0 0-16,2-1 0 15,0 2 0-15,1 1 0 16,0 4 0-16,1 4 0 15,0 2 0-15,2 3 0 16,0 0 0-16,-8 12 0 16,20-16 0-16,-7 9 0 15,1 3 0-15,-1 4 0 0,2 3 0 16,0 2 0-16,-1 3 0 16,-2 3 0-16,0 3 0 15,-4 1 0 1,-3 1 0-16,-2-1 0 0,-4 0 0 15,-4-1 0-15,-3-2 0 16,-2-1 0-16,-1-2 0 16,0-2 0-16,11-7 0 15,-18 9 0-15,18-9 0 16,0 0 0-16,0 0 0 16,0 0 0-16,20 1 0 15,-4-2 0-15,4 1 0 16,3 4 0-16,-1-2 0 0,1 5 0 15,-5 1 0-15,-1 2 0 16,-6 1 0 0,-8 3 0-16,-6 1 0 15,-10 0 0-15,-5 1 0 0,-9-1 0 16,-4-1 0-16,-4-1 0 16,2 0 0-16,-1-3 0 15,5-4 0-15,-3-6 0 16,21 5 0-16,-2-13 0 15,13 8-218-15,8-19-32 16</inkml:trace>
          <inkml:trace contextRef="#ctx0" brushRef="#br1" timeOffset="-95">6002 47 1023 0,'0'0'0'16,"0"0"0"-16,0 0 0 15,11-9 0-15,-11 9 0 16,0 0 0-16,0 0 0 16,0 0 0-16,0 0 0 15,0 0 0-15,-7 20 0 16,4-6 0-16,-2 3 0 15,2 5 0-15,-1 3 0 16,0 3 0-16,-1 0 0 16,-1 3 0-16,1-1 0 15,0-1 0-15,0-3 0 16,-1-1 0-16,1-4 0 16,0-4 0-16,0-2 0 0,5-15 0 15,-6 16 0-15,6-16 0 16,0 0 0-16,0 0 0 15,0 0 0-15,-4-17 0 16,6 2 0-16,1-1 0 16,1-5 0-16,2-6 0 15,-1 0 0-15,2-4 0 16,1-1 0-16,1-1 0 16,0 2 0-16,3 0 0 15,-1 3 0-15,3 3 0 16,1 0 0-16,2 6 0 15,1 1 0-15,3 1 0 16,1 4 0-16,2-1 0 0,2 2 0 16,-2 2 0-16,-1 4 0 15,-1-1 0-15,-3 6 0 16,-2 4 0-16,-2 3 0 16,-2 7 0-16,-3 5 0 15,-1 3 0-15,-3 4 0 16,1 3 0-16,-5 4 0 15,-1 2 0-15,-2 1 0 16,-4-1 0-16,-2-1 0 16,-3 1 0-16,-3-3 0 15,-2-1 0-15,-2-3 0 16,-2-3 0-16,-2-3 0 0,0-5 0 16,-4-2 0-16,0-6 0 15,0-3 0-15,0-2 0 16,1-4 0-16,2-3 0 15,2-4 0-15,2 2 0 16,18 6 0-16,-18-14 0 16,18 14 0-16,-5-11-191 15,5 11-53-15</inkml:trace>
          <inkml:trace contextRef="#ctx0" brushRef="#br1" timeOffset="-91">7209 74 1023 0,'-18'-12'0'16,"18"12"0"-16,0 0 0 0,0 0 0 15,-12-7 0-15,12 7 0 16,-19 0 0-16,8 2 0 16,-3 0 0-1,2 3 0-15,-3 3 0 0,0 1 0 16,0 3 0-16,-1 1 0 15,2 5 0-15,2 0 0 16,2 4 0-16,2-1 0 16,3 2 0-16,3 1 0 15,4-1 0-15,3 1 0 16,4-2 0-16,3 0 0 16,4-5 0-16,8-2 0 15,2-5 0-15,4-1 0 0,4-7 0 16,2-2 0-16,0 3 0 15,-5-16 0-15,9 8 0 16,-14-11-190 0,6 6-60-16</inkml:trace>
          <inkml:trace contextRef="#ctx0" brushRef="#br1" timeOffset="1.65964E6">7344 461 872 0,'0'0'151'0,"0"0"-151"16,0 0 0-16,0 0 0 15,0 0 0-15,0 0 0 16,0 0 0-16,-2 11 0 15,2-11 0-15,-1 8 0 16,1-8 0-16,-1 14 0 16,0-6 0-16,1 2 0 15,-1 0 0-15,1 0 0 0,-1 1 0 16,1-1 0 0,-1-1 0-16,1-9 0 15,-1 14 0-15,1-14 0 16,-2 8 0-16,2-8 0 0,0 0 0 15,0 0 0-15,0 0 0 16,0 0 0-16,0 0 0 16,0 0 0-16,-1-10 0 15,1 10 0-15,5-16 0 16,-1 6 0-16,1-3 0 16,2 1 0-16,0-1 0 15,0 1 0-15,0 1 0 0,-1 3 0 16,-6 8 0-16,12-13 0 15,-12 13 0 1,9 0 0-16,-9 0 0 16,0 0 0-16,9 12 0 15,-9-12 0-15,4 16 0 0,-3-7 0 16,0 1 0-16,-1-2 0 16,0 1 0-16,0-9 0 15,-1 17 0-15,1-17 0 16,-1 11 0-16,1-11 0 15,-1 8 0-15,1-8 0 16,0 0 0-16,0 0 0 16,0 0 0-16,7-9 0 15,-3 0 0-15,2-1 0 16,0-3 0-16,3-1 0 16,0-1 0-16,1 3 0 15,-2 0 0-15,1 2 0 0,-1 1 0 16,-8 9 0-16,14-8 0 15,-14 8 0-15,9-2 0 16,-9 2 0-16,0 0 0 16,8 5 0-16,-8-5 0 15,6 9 0-15,-6-9 0 16,6 14 0-16,-3-6 0 16,0 2 0-16,-1 1 0 15,0 1 0-15,0 0 0 16,-1-2 0-16,0 2 0 15,-1-1 0-15,4 1 0 16,-4-12 0-16,0 0 0 16,0 0-183-16,0-10-85 0</inkml:trace>
          <inkml:trace contextRef="#ctx0" brushRef="#br1" timeOffset="-90">8120 45 1023 0,'-13'-6'0'0,"13"6"0"15,-9-15 0-15,9 15 0 16,-20 0 0-16,7 3 0 0,-1 1 0 16,-2 0 0-16,0 4 0 15,0 2 0 1,0 2 0-16,2 3 0 15,0 1 0-15,4 2 0 0,3-1 0 16,2 1 0-16,5-1 0 16,2-2 0-16,4-3 0 15,-6-12 0-15,24 14 0 16,-5-13 0-16,3-4 0 16,4-7 0-16,3-3 0 15,5-5 0-15,-2-2 0 16,2-4 0-16,-4-5 0 15,-2-3 0-15,-4-1 0 0,-4-5 0 16,-5 0 0-16,-5-5 0 16,-4-3 0-1,-3 0 0-15,-3-1 0 16,0 1 0-16,-2 6 0 0,2 4 0 16,-1 5 0-16,1 9 0 15,0 5 0-15,1 5 0 16,-1 12 0-16,0 0 0 15,0 0 0-15,-1 15 0 16,-1 0 0-16,-2 3 0 16,0 5 0-16,2 6 0 15,-1 3 0-15,1 4 0 16,1 5 0-16,-1 3 0 16,2 2 0-16,2-2 0 15,0-1 0-15,-1-4 0 16,3-1 0-16,0-5 0 15,1-3 0-15,-2-7 0 0,2-5 0 16,2 0 0-16,24-1 0 16,-31-17 0-16,11 17 0 15,-11-17-179-15,0 0-71 16</inkml:trace>
          <inkml:trace contextRef="#ctx0" brushRef="#br1" timeOffset="174771.0833">8679-247 1023 0,'0'0'0'0,"0"0"0"0,-4-11 0 16,4 11 0-16,0 0 0 15,0 0 0-15,0 0 0 16,-3 11 0-16,3-11 0 16,3 20 0-16,-2-6 0 15,1 3 0-15,2 1 0 16,2 1 0-16,-1 1 0 16,2-1 0-16,0-1 0 0,-2-4 0 15,2-3 0-15,-7-11 0 16,14 11 0-1,-4-11 0-15,-10 0 0 16,15-14 0-16,-7 2 0 16,4-3 0-16,-5-4 0 0,1-1 0 15,-1 0 0-15,-8 1 0 16,4 2 0-16,4 4 0 16,-7 3 0-16,0 10 0 15,-1-10 0-15,1 10 0 16,0 0 0-16,0 12 0 15,0-12 0-15,0 19 0 16,0-6 0-16,0 1 0 0,4 4 0 16,-2 1 0-1,3 0 0-15,-2 3 0 16,5 1 0-16,-2 0 0 16,1 2 0-16,-2 1 0 0,-3 1 0 15,2-2 0-15,-2 2 0 16,-5-1 0-16,-4-1 0 15,-2-1 0-15,-6-3 0 16,0-3 0-16,-6-4 0 16,-2-4 0-16,-2-3 0 15,-4-3 0-15,0-5 0 16,1-3 0-16,2-3 0 16,-1-2 0-16,6-1 0 15,2 0 0-15,6 1 0 16,4-1 0-16,9 10 0 15,-1-16 0-15,13 14 0 16,-5-7 0-16,9 7 0 0,-7-9-243 16,8 7-12-16</inkml:trace>
          <inkml:trace contextRef="#ctx0" brushRef="#br1" timeOffset="175536.717">8875 262 1023 0,'0'0'0'0,"0"0"0"16,-13 8 0-16,13-8 0 0,0 0 0 15,0 0 0-15,0 0 0 16,0 0 0-16,0 0 0 15,0 0 0-15,0 0 0 16,0 0 0-16,7-11 0 16,-2 2 0-16,0-3 0 15,2-2 0-15,0-3 0 16,1-2 0-16,0 2 0 16,2 0 0-16,-2 2 0 15,-3 1 0-15,0 5 0 16,-5 9 0-16,4-12 0 15,-4 12 0-15,0 0 0 16,0 0 0-16,0 0 0 0,7 10 0 16,-7-10 0-16,9 11 0 15,-9-11 0-15,0 18 0 16,6-7 0-16,1 2 0 16,-1 0 0-16,-1 3 0 15,5-1 0-15,-3 2 0 16,2-3 0-16,4 0 0 15,-6-3 0-15,-7-11 0 0,12-12 0 16,-3 19 0 0,-9-7 0-16,0 0-212 15,0 0-37-15</inkml:trace>
          <inkml:trace contextRef="#ctx0" brushRef="#br1" timeOffset="175911.7224">8884 173 1023 0,'12'-3'0'0,"-12"3"0"16,10-2 0-16,-10 2 0 16,0 0 0-16,14-5 0 15,-14 5 0-15,16-5 0 16,-6 4 0-16,0-1 0 15,0 2 0-15,0 0 0 16,-10 0 0-16,14 1 0 16,-14-1 0-16,13 4 0 15,-13-4 0-15,0 0-249 16,0 0-11-16</inkml:trace>
        </inkml:traceGroup>
        <inkml:traceGroup>
          <inkml:annotationXML>
            <emma:emma xmlns:emma="http://www.w3.org/2003/04/emma" version="1.0">
              <emma:interpretation id="{F8436211-B7BA-43B8-8785-871457E50138}" emma:medium="tactile" emma:mode="ink">
                <msink:context xmlns:msink="http://schemas.microsoft.com/ink/2010/main" type="inkWord" rotatedBoundingBox="11167,12379 11219,12377 11237,12803 11186,12805"/>
              </emma:interpretation>
              <emma:one-of disjunction-type="recognition" id="oneOf13">
                <emma:interpretation id="interp61" emma:lang="en-US" emma:confidence="0">
                  <emma:literal>;</emma:literal>
                </emma:interpretation>
                <emma:interpretation id="interp62" emma:lang="en-US" emma:confidence="0">
                  <emma:literal>:</emma:literal>
                </emma:interpretation>
                <emma:interpretation id="interp63" emma:lang="en-US" emma:confidence="0">
                  <emma:literal>i</emma:literal>
                </emma:interpretation>
                <emma:interpretation id="interp64" emma:lang="en-US" emma:confidence="0">
                  <emma:literal>"</emma:literal>
                </emma:interpretation>
                <emma:interpretation id="interp65" emma:lang="en-US" emma:confidence="0">
                  <emma:literal>L</emma:literal>
                </emma:interpretation>
              </emma:one-of>
            </emma:emma>
          </inkml:annotationXML>
          <inkml:trace contextRef="#ctx0" brushRef="#br1" timeOffset="108892.395">10223 312 1023 0,'0'0'0'0,"0"0"0"16,0 0 0-16,0 0 0 16,0 0 0-16,0 0 0 0,0 0 0 15,0 0 0 1,0 0 0-16,9 4 0 15,-9-4 0-15,6 12 0 16,-6-12 0-16,8 15 0 0,-5-5 0 16,3 1 0-16,0 1 0 15,1 2 0-15,-2-1 0 16,-1-1 0-16,-2 2 0 16,-1-2 0-16,-1 0 0 15,-3-1 0-15,-1-1 0 16,-4 0 0-16,8-10 0 15,-14 15 0-15,31-7 0 16,-28-9 0-16,11 1-7 16,-13-10-248-16,10 0-4 15</inkml:trace>
          <inkml:trace contextRef="#ctx0" brushRef="#br1" timeOffset="108267.4379">10229 89 1023 0,'0'0'0'0,"0"0"0"16,-9-7 0-16,9 7 0 15,0 0 0-15,0 0 0 16,0 0 0-16,0 0 0 0,0 0 0 16,0 0 0-16,7 10 0 15,-7-10 0-15,0 0 0 16,0 0 0-16,9 10 0 16,-9-10 0-16,0 0 0 15,0 0 0-15,0 0 0 16,0 0 0-16,0 0 0 15,18 11 0-15,-18-11 0 16,0 0-5-16,0 0-239 16,0 0-3-16</inkml:trace>
        </inkml:traceGroup>
        <inkml:traceGroup>
          <inkml:annotationXML>
            <emma:emma xmlns:emma="http://www.w3.org/2003/04/emma" version="1.0">
              <emma:interpretation id="{94EDE29C-7844-48E9-80BA-CC9F988902E7}" emma:medium="tactile" emma:mode="ink">
                <msink:context xmlns:msink="http://schemas.microsoft.com/ink/2010/main" type="inkWord" rotatedBoundingBox="12111,12101 13529,12038 13573,13033 12155,13095"/>
              </emma:interpretation>
              <emma:one-of disjunction-type="recognition" id="oneOf14">
                <emma:interpretation id="interp66" emma:lang="en-US" emma:confidence="0">
                  <emma:literal>Picoline</emma:literal>
                </emma:interpretation>
                <emma:interpretation id="interp67" emma:lang="en-US" emma:confidence="0">
                  <emma:literal>Pacoima</emma:literal>
                </emma:interpretation>
                <emma:interpretation id="interp68" emma:lang="en-US" emma:confidence="0">
                  <emma:literal>Proserpine</emma:literal>
                </emma:interpretation>
                <emma:interpretation id="interp69" emma:lang="en-US" emma:confidence="0">
                  <emma:literal>Picofarads</emma:literal>
                </emma:interpretation>
                <emma:interpretation id="interp70" emma:lang="en-US" emma:confidence="0">
                  <emma:literal>Ta(o)=(n)a</emma:literal>
                </emma:interpretation>
              </emma:one-of>
            </emma:emma>
          </inkml:annotationXML>
          <inkml:trace contextRef="#ctx0" brushRef="#br1" timeOffset="112079.9256">11180-60 1023 0,'0'0'0'0,"-8"10"0"15,8-10 0-15,-2 13 0 16,1-3 0-16,-1 2 0 15,1 2 0-15,1 2 0 16,2 2 0-16,0 0 0 16,1 1 0-16,0-2 0 0,2-1 0 15,1-2 0-15,1-4 0 16,-7-10 0-16,19 9 0 16,-7-10 0-1,1-5 0-15,3-4 0 0,-1-3 0 16,3-3 0-16,0-1 0 15,-4-3 0-15,1 0 0 16,-3 0 0-16,-2 2 0 16,-5 4 0-16,1 3 0 15,-6 11 0-15,4-14 0 16,-4 14 0-16,0 0 0 16,6 11 0-16,-5 0 0 15,2 3 0-15,0 3 0 0,2 4 0 16,1 4 0-16,2 2 0 15,0 4 0 1,1 2 0-16,1 2 0 16,3 1 0-16,-1 1 0 0,0-1 0 15,-1-1 0-15,-5-3 0 16,0-4 0-16,-5-3 0 16,-4-4 0-16,-4-5 0 15,-7-4 0-15,-4-6 0 16,-6-5 0-16,-1-2 0 15,-4-3 0-15,3-2 0 16,1-1 0-16,3 0 0 16,4 0 0-16,4 2 0 0,5 3 0 15,9 2 0 1,0 0 0-16,0 0 0 16,13 6 0-16,0 0-3 15,-13-6-248-15,23 8-2 0</inkml:trace>
          <inkml:trace contextRef="#ctx0" brushRef="#br1" timeOffset="113955.0053">11535 784 1023 0,'0'0'0'0,"-9"-3"0"15,9 3 0-15,-4-10 0 16,4 10 0-16,5-18 0 16,-2 5 0-16,2-4 0 15,2-2 0-15,0-3 0 16,1-2 0-16,1 0 0 15,0-1 0-15,-1 1 0 16,0 3 0-16,0 3 0 16,0 4 0-16,0 5 0 15,-8 9 0-15,13-8 0 16,-13 8 0-16,10 5 0 0,-10-5 0 16,8 12 0-16,-8-12 0 15,4 18 0-15,-2-6 0 16,-1 2 0-16,2 1 0 15,1 1 0-15,-2 1 0 16,6 0 0-16,-1 0 0 16,0 0 0-16,1-2 0 15,-2-2 0-15,-1 0 0 16,1-3 0-16,3 1 0 16,-9-11 0-16,0 0-236 15,0 0-8-15</inkml:trace>
          <inkml:trace contextRef="#ctx0" brushRef="#br1" timeOffset="114314.3273">11584 685 1023 0,'0'0'0'0,"0"0"0"0,16-8 0 16,-16 8 0-16,17-6 0 15,-2 2 0 1,-3 1 0-16,4 0 0 15,-2 1 0-15,-4 1 0 0,3 3 0 16,-13-2 0-16,16-1-11 16,-16 1-235-16,0 0-7 15</inkml:trace>
          <inkml:trace contextRef="#ctx0" brushRef="#br1" timeOffset="115361.2275">11965-140 1023 0,'0'0'0'0,"-5"-12"0"16,5 12 0-16,0 0 0 15,0 0 0-15,0 0 0 0,-11 3 0 16,11-3 0-16,-10 12 0 16,4-3 0-16,-3 3 0 15,0 3 0 1,-1 1 0-16,-1 5 0 0,1 1 0 15,4 3 0-15,-2 4 0 16,5 2 0-16,1 0 0 16,5 1 0-16,0 1 0 15,7-4 0-15,3-1 0 16,1-4 0-16,6-4 0 16,2-4 0-16,1-1 0 15,1-3 0-15,-4-8 0 0,5 4 0 16,-9-9-246-16,4 5-8 15</inkml:trace>
          <inkml:trace contextRef="#ctx0" brushRef="#br1" timeOffset="116689.3586">12218-26 1023 0,'0'0'0'15,"0"0"0"-15,0 0 0 16,-11 12 0-16,10-2 0 16,-7 2 0-16,-1 4 0 15,3 2 0-15,2-1 0 16,-2 0 0-16,-1-1 0 15,3-3 0-15,3 0 0 16,1-13 0-16,8 13 0 0,-8-13 0 16,20 3 0-1,-7-3 0-15,6-3 0 16,-1 0 0-16,1-1 0 16,-1-3 0-16,-2 0 0 15,-4-4 0-15,-6 0 0 0,-1-2 0 16,-7-1 0-16,-4-2 0 15,-1 0 0-15,-5 0 0 16,1 0 0-16,0 3 0 16,1 2 0-16,1 2 0 15,9 9 0-15,0 0 0 16,-7-15 0-16,7 15 0 16,10-5-208-16,1 5-33 15</inkml:trace>
          <inkml:trace contextRef="#ctx0" brushRef="#br1" timeOffset="117158.1197">12351-239 1023 0,'0'0'0'16,"3"-10"0"-16,-3 10 0 0,0 0 0 15,11 4 0-15,-11-4 0 16,17 9 0-16,-8 1 0 15,6 4 0-15,3 3 0 16,-2 5 0-16,5 4 0 16,-5 2 0-16,6 4 0 15,-2 1 0-15,1 2 0 16,-5-1 0-16,-5 1 0 16,1-2 0-16,-4 0 0 15,-3-2 0-15,-12-3 0 16,2-1 0-16,-9-6 0 15,-5-2 0-15,1-4 0 16,-3-5 0-16,-1-1 0 0,-3-10 0 16,25 1-2-16,-24-7-242 15,24 7-4-15</inkml:trace>
          <inkml:trace contextRef="#ctx0" brushRef="#br1" timeOffset="118408.1357">13046 146 1023 0,'0'0'0'15,"12"-11"0"-15,-2 1 0 16,12 9 0-16,-4-2 0 0,3 1 0 16,0 0 0-16,-2 0 0 15,0 1 0-15,1 0 0 16,-4 2 0-16,-3-2 0 15,-3 1 0-15,-1 0 0 16,3 2 0-16,-12-2 0 16,12-4-15-16,-12 4-230 15,4-12-10-15</inkml:trace>
          <inkml:trace contextRef="#ctx0" brushRef="#br1" timeOffset="117970.6231">13082-17 1023 0,'15'-2'0'0,"-15"2"0"15,18 6 0-15,-2-10 0 16,1 2 0-16,-1-2 0 15,3 1 0-15,-2 1 0 0,3-2 0 16,-2 2 0 0,-1 0 0-16,-3 0 0 15,-1 0 0-15,-2 1 0 16,-11 1 0-16,18-3 0 0,-13-10 0 16,-5 13 0-16,0 0 0 15,0 0-200-15,0 0-45 16,0 0-1-16</inkml:trace>
          <inkml:trace contextRef="#ctx0" brushRef="#br1" timeOffset="121033.1602">13989-682 1023 0,'0'0'0'0,"-18"22"0"15,5 0 0 1,-4-12 0-16,-2 3 0 16,-2 3 0-16,-3 3 0 0,-2 4 0 15,1 2 0-15,-2 2 0 16,1 2 0-16,2 3 0 16,3 1 0-16,3 3 0 15,5 1 0-15,4 1 0 16,7-1 0-16,8-1 0 15,7-2 0-15,7-4 0 16,5-11 0-16,13 4 0 0,-6-14 0 16,8 0-211-16,-6-13-41 15</inkml:trace>
          <inkml:trace contextRef="#ctx0" brushRef="#br1" timeOffset="119798.7986">14039-537 1023 0,'9'6'0'0,"-9"-6"0"16,3 22 0-16,-3-22 0 15,5 15 0-15,-3-4 0 16,5 2 0-16,-1 2 0 15,2 3 0-15,-1 2 0 16,3 2 0-16,0 1 0 16,1 0 0-16,-1 1 0 15,1-1 0-15,0-1 0 16,-2-1 0-16,0-4 0 16,-2-2 0-16,0-3 0 15,-2-3 0-15,-5-9 0 16,9 12 0-16,-9-12 0 0,0 0 0 15,11 1 0-15,-11-1 0 16,0 0 0-16,6-16 0 16,-8 6 0-1,8-2 0-15,-4-1 0 0,2-4 0 16,0-1 0-16,0-3 0 16,5-1 0-16,-3 0 0 15,-1 0 0-15,-2-1 0 16,5 0 0-16,-4 1 0 15,-4 1 0-15,5 2 0 16,1-1 0-16,-3 2 0 16,2 1 0-16,-1 2 0 15,-7 4 0-15,4 0 0 0,-1 11 0 16,2-10 0-16,-2 10 0 16,0 0 0-1,-9 10 0-15,4 1 0 16,8 1 0-16,-3-12 0 0,-5 18 0 15,5-18-209-15,-3 15-38 16</inkml:trace>
          <inkml:trace contextRef="#ctx0" brushRef="#br1" timeOffset="120455.0265">14379-539 1023 0,'0'0'0'16,"0"0"0"-16,3 13 0 16,-2 0 0-16,3 4 0 15,1 0 0-15,-1 4 0 16,2 1 0-16,-1 1 0 15,0 0 0-15,-2-2 0 16,0-3 0-16,-1-1 0 16,-2-2 0-16,2-4 0 0,-3-2 0 15,1-9 0 1,2 9 0-16,-2-9 0 16,0 0 0-16,0 0 0 15,0 0 0-15,0 0 0 0,-1-12 0 16,1 12 0-16,-3-17 0 15,1 5 0-15,0-1 0 16,2-2 0-16,-2 0 0 16,1-3 0-16,1-1 0 15,-2 0 0-15,1 1 0 16,2-1 0-16,0 1 0 16,0 2 0-16,3 1 0 15,1 1 0-15,1 3 0 16,2 2 0-16,-1 0 0 15,-7 9 0-15,13-13 0 16,-13 13 0-16,13-8 0 16,-4 6 0-16,-9 2 0 0,14-4 0 15,-14 4 0-15,15-2 0 16,-5 3 0-16,0-1 0 16,-10 0 0-16,13 5 0 15,-4 0 0-15,-9-5 0 16,9 17 0-16,-6-8 0 15,-2 3 0-15,-2 2 0 16,2-1 0-16,-1 2 0 16,-6-3 0-16,1 0 0 15,-2-1 0-15,-1-1 0 16,-4-4 0-16,-5-6 0 16,7 6 0-16,-9-9 0 15,7 3-219-15,-4-8-27 0</inkml:trace>
          <inkml:trace contextRef="#ctx0" brushRef="#br1" timeOffset="121564.4232">14501-692 1023 0,'20'7'0'0,"-20"-7"0"16,17-2 0-16,-6 12 0 15,2 3 0-15,0 3 0 16,3 5 0-16,4 2 0 16,-3 4 0-16,2 4 0 0,4 0 0 15,-4 1 0-15,-1 2 0 16,-3-2 0-16,-3-1 0 15,-8 0 0-15,-2-3 0 16,-8-2 0-16,-4 0 0 16,-3-2 0-16,-5 0 0 15,-1-2 0-15,-14-6 0 16,21 5 0-16,-5-12 0 16,12 5-224-16,5-14-25 15</inkml:trace>
          <inkml:trace contextRef="#ctx0" brushRef="#br1" timeOffset="122173.8004">14727 15 1023 0,'0'0'0'16,"0"0"0"-16,0 0 0 15,0 0 0-15,-4-12 0 16,7 2 0-16,-1-3 0 16,2-3 0-16,4-3 0 15,2-2 0-15,0-2 0 16,-4-1 0-16,9 0 0 15,-6 2 0-15,2 3 0 0,1 4 0 16,-6 3 0-16,-6 12 0 16,11-10 0-1,-11 10 0-15,0 0 0 16,6 12 0-16,-6-2 0 16,-2 0 0-16,3 2 0 0,1 0 0 15,-2 2 0-15,2 1 0 16,2 0 0-16,1 0 0 15,-1-1 0-15,3 2 0 16,-2-3 0-16,0 1 0 16,1-5 0-16,2 5 0 15,-8-14 0-15,3 16-224 16,-3-16-22-16</inkml:trace>
          <inkml:trace contextRef="#ctx0" brushRef="#br1" timeOffset="122455.051">14743-48 1023 0,'0'0'0'15,"0"0"0"-15,0 0 0 0,0 0 0 16,15-6 0 0,-5 5 0-16,3-1 0 15,0 1 0-15,2 1 0 16,-5 3 0-16,0-7 0 0,4 6 0 16,-14-2-229-16,20-5-19 15</inkml:trace>
        </inkml:traceGroup>
      </inkml:traceGroup>
      <inkml:traceGroup>
        <inkml:annotationXML>
          <emma:emma xmlns:emma="http://www.w3.org/2003/04/emma" version="1.0">
            <emma:interpretation id="{5B4C9E07-8BC6-429A-AD1A-C5D91E01C1B0}" emma:medium="tactile" emma:mode="ink">
              <msink:context xmlns:msink="http://schemas.microsoft.com/ink/2010/main" type="line" rotatedBoundingBox="8782,12586 9976,12744 9885,13438 8690,13280"/>
            </emma:interpretation>
          </emma:emma>
        </inkml:annotationXML>
        <inkml:traceGroup>
          <inkml:annotationXML>
            <emma:emma xmlns:emma="http://www.w3.org/2003/04/emma" version="1.0">
              <emma:interpretation id="{B99BAE0D-89DB-4FC6-9B87-1CEDC8BBAE5C}" emma:medium="tactile" emma:mode="ink">
                <msink:context xmlns:msink="http://schemas.microsoft.com/ink/2010/main" type="inkWord" rotatedBoundingBox="8782,12586 9976,12744 9885,13438 8690,13280"/>
              </emma:interpretation>
              <emma:one-of disjunction-type="recognition" id="oneOf15">
                <emma:interpretation id="interp71" emma:lang="en-US" emma:confidence="0">
                  <emma:literal>at</emma:literal>
                </emma:interpretation>
                <emma:interpretation id="interp72" emma:lang="en-US" emma:confidence="0">
                  <emma:literal>It</emma:literal>
                </emma:interpretation>
                <emma:interpretation id="interp73" emma:lang="en-US" emma:confidence="0">
                  <emma:literal>I</emma:literal>
                </emma:interpretation>
                <emma:interpretation id="interp74" emma:lang="en-US" emma:confidence="0">
                  <emma:literal>de</emma:literal>
                </emma:interpretation>
                <emma:interpretation id="interp75" emma:lang="en-US" emma:confidence="0">
                  <emma:literal>ott</emma:literal>
                </emma:interpretation>
              </emma:one-of>
            </emma:emma>
          </inkml:annotationXML>
          <inkml:trace contextRef="#ctx0" brushRef="#br1" timeOffset="-36">8248 856 1023 0,'0'0'0'15,"-18"-6"0"-15,18 6 0 16,-22-2 0-16,9 1 0 15,-1 4 0-15,-3-1 0 16,-1 3 0-16,1 3 0 16,-2 2 0-16,0 3 0 15,2 2 0-15,-2 2 0 16,3 1 0-16,1 1 0 16,3-3 0-16,2 0 0 15,3-2 0-15,7-14 0 16,0 14 0-16,0-14 0 15,21 4 0-15,-2-9 0 0,7-1 0 16,4-6 0-16,5-5 0 16,3-4 0-16,0-2 0 15,0-7 0-15,-3-1 0 16,-3-4 0-16,-6-5 0 16,-5-3 0-16,-5-1 0 15,-6 1 0-15,-5 2 0 16,-3 5 0-16,-4 5 0 15,-1 6 0-15,-4 8 0 16,7 17 0-16,-13-7 0 16,13 7 0-16,-11 21 0 15,6-1 0-15,0 5 0 16,0 2 0-16,2 4 0 0,3 3 0 16,1 1 0-16,2 1 0 15,1 0 0-15,2 0 0 16,0 0 0-16,2-1 0 15,-2-3 0-15,1-1 0 16,-1-4 0-16,-1-2 0 16,4 0 0-16,-11-14 0 15,8 3 0-15,-6-14-202 16,0 0-48-16</inkml:trace>
          <inkml:trace contextRef="#ctx0" brushRef="#br1" timeOffset="-35">7793 541 1023 0,'14'-7'0'15,"18"6"0"-15,16-8 0 16,0 2 0-16,10-2 0 15,9 0 0-15,8-1 0 16,5 0 0-16,2 2 0 16,1-1 0-16,0 3 0 15,-2-1 0-15,-9 2 0 16,-3 2 0-16,-11-1 0 16,-7 1 0-16,-10 2 0 15,-7 0 0-15,-12 1 0 16,-8 0 0-16,-14 0 0 15,0 0 0-15,0 0 0 16,-29 6 0-16,13 0 0 0,-12-7-176 16,4 6-71-16</inkml:trace>
          <inkml:trace contextRef="#ctx0" brushRef="#br1" timeOffset="-34">8547 986 1023 0,'0'0'0'16,"0"0"0"-16,14-12 0 15,-14 12 0-15,24-8 0 16,-8 4 0-16,4 2 0 0,2 0 0 15,2 1 0 1,2-2 0-16,1 4 0 16,-1-2 0-16,0 0 0 15,0 0 0-15,1-1 0 0,-3 1 0 16,1 1 0-16,-4 0 0 16,-1 0 0-16,0 5 0 15,-20-5 0-15,20-1 0 16,-20 1-196-16,0 0-60 15</inkml:trace>
          <inkml:trace contextRef="#ctx0" brushRef="#br1" timeOffset="-33">8596 814 1023 0,'0'0'0'0,"8"-12"0"16,4 2 0-16,-1 4 0 15,5 1 0-15,4-3 0 16,7-1 0-16,0 1 0 0,2 2 0 16,-2 1 0-1,1 2 0-15,-6 1 0 16,-3 5 0-16,-7 0 0 0,-12-3 0 15,8 20 0-15,-16-3 0 16,-6 1 0-16,-4 6 0 16,-5 1 0-16,-4 2 0 15,-1-1 0-15,0 3 0 16,2-3 0-16,2 0 0 16,5-5 0-16,4-1 0 15,5-4 0-15,5-1 0 16,5-3 0-16,0-12 0 15,13 17 0-15,2-12 0 0,3-2 0 16,7 0 0 0,2-3 0-16,1 0 0 15,0-3 0-15,-1 1 0 16,-2-2 0-16,-3 2 0 0,-7-1 0 16,-2-13 0-16,-2 18 0 15,-11-2 0-15,0 0-181 16,-17-7-66-16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05:33.35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076BDA15-148B-40E5-9821-B32E8E33FAE5}" emma:medium="tactile" emma:mode="ink">
          <msink:context xmlns:msink="http://schemas.microsoft.com/ink/2010/main" type="writingRegion" rotatedBoundingBox="7395,14710 9348,14650 9361,15085 7408,15145"/>
        </emma:interpretation>
      </emma:emma>
    </inkml:annotationXML>
    <inkml:traceGroup>
      <inkml:annotationXML>
        <emma:emma xmlns:emma="http://www.w3.org/2003/04/emma" version="1.0">
          <emma:interpretation id="{0584D944-B221-46AD-88B6-C8E82D1EEC08}" emma:medium="tactile" emma:mode="ink">
            <msink:context xmlns:msink="http://schemas.microsoft.com/ink/2010/main" type="paragraph" rotatedBoundingBox="7395,14710 9348,14650 9361,15085 7408,151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887AED-51BE-4331-9080-9D0D7190A79E}" emma:medium="tactile" emma:mode="ink">
              <msink:context xmlns:msink="http://schemas.microsoft.com/ink/2010/main" type="line" rotatedBoundingBox="7395,14710 9348,14650 9361,15085 7408,15145"/>
            </emma:interpretation>
          </emma:emma>
        </inkml:annotationXML>
        <inkml:traceGroup>
          <inkml:annotationXML>
            <emma:emma xmlns:emma="http://www.w3.org/2003/04/emma" version="1.0">
              <emma:interpretation id="{19836D8D-6B2A-438B-BB42-CDB41FA71667}" emma:medium="tactile" emma:mode="ink">
                <msink:context xmlns:msink="http://schemas.microsoft.com/ink/2010/main" type="inkWord" rotatedBoundingBox="7395,14710 9348,14650 9361,15085 7408,15145"/>
              </emma:interpretation>
              <emma:one-of disjunction-type="recognition" id="oneOf0">
                <emma:interpretation id="interp0" emma:lang="en-US" emma:confidence="1">
                  <emma:literal>diffusive</emma:literal>
                </emma:interpretation>
                <emma:interpretation id="interp1" emma:lang="en-US" emma:confidence="0">
                  <emma:literal>differs ive</emma:literal>
                </emma:interpretation>
                <emma:interpretation id="interp2" emma:lang="en-US" emma:confidence="0">
                  <emma:literal>differs ire</emma:literal>
                </emma:interpretation>
                <emma:interpretation id="interp3" emma:lang="en-US" emma:confidence="0">
                  <emma:literal>differs it</emma:literal>
                </emma:interpretation>
                <emma:interpretation id="interp4" emma:lang="en-US" emma:confidence="0">
                  <emma:literal>differs if</emma:literal>
                </emma:interpretation>
              </emma:one-of>
            </emma:emma>
          </inkml:annotationXML>
          <inkml:trace contextRef="#ctx0" brushRef="#br0">6494 2769 1023 0,'0'0'0'0,"-7"-8"0"15,7 8 0-15,15-9 0 16,-15 9 0-16,-14-3 0 15,5 2 0-15,-2 3 0 16,0-1 0-16,-2 4 0 16,-1 0 0-16,-1 4 0 15,0 1 0-15,0 2 0 0,1 2 0 16,1 1 0 0,1 2 0-16,3-2 0 15,1 0 0-15,4-1 0 16,1-3 0-16,4-3 0 0,-1-8 0 15,10 10 0-15,-1-10 0 16,3-3 0-16,5-4 0 16,4-3 0-16,2-4 0 15,1-3 0-15,1-3 0 16,0-3 0-16,-1-3 0 16,0-1 0-16,-4-2 0 15,-5-1 0-15,-3 1 0 16,-2-1 0-16,-5 1 0 15,-1 3 0-15,0 4 0 16,-4 3 0-16,0 5 0 16,0 4 0-16,0 10 0 15,0 0 0-15,0 0 0 0,0 0 0 16,-8 11 0-16,6 1 0 16,0 3 0-16,1 4 0 15,0 1 0-15,1 3 0 16,0 2 0-16,2 1 0 15,-1 0 0-15,2 0 0 16,0-2 0-16,1-2 0 16,0-2 0-16,1-4 0 15,2-2 0-15,-2-6 0 16,3-2 0-16,2 0 0 16,-10-6 0-16,15-7 0 15,-10-4-217-15,6 1-28 16</inkml:trace>
          <inkml:trace contextRef="#ctx0" brushRef="#br0" timeOffset="1">6787 2689 1023 0,'-5'16'0'16,"-1"3"0"-16,2-7 0 15,1 0 0-15,0 0 0 16,0 1 0-16,1-1 0 16,-1-1 0-16,2-1 0 15,1 2 0-15,0-12 0 0,-1 8 0 16,1-8-213 0,-2-8-28-16</inkml:trace>
          <inkml:trace contextRef="#ctx0" brushRef="#br0" timeOffset="2">6769 2640 1023 0,'-4'-10'0'15,"4"10"0"-15,0 0 0 16,0 0 0-16,0 0 0 16,0 0 0-16,0 0 0 15,0 0 0-15,0 0 0 0,0 0 0 16,9 6-211-1,-9-6-37-15</inkml:trace>
          <inkml:trace contextRef="#ctx0" brushRef="#br0" timeOffset="3">6861 2687 1023 0,'-11'2'0'0,"11"-2"0"16,9 4 0-16,1-4 0 15,5 0 0-15,4 0 0 0,3 0 0 16,2 0 0-16,2 0 0 15,-1 2 0-15,0 2 0 16,-1 4 0 0,3 4 0-16,-10-3 0 0,2 8 0 15,-7-4-200-15,5 7-28 16</inkml:trace>
          <inkml:trace contextRef="#ctx0" brushRef="#br0" timeOffset="4">6948 2871 1023 0,'0'0'0'16,"-10"-7"0"-16,-1 3 0 16,10-4 0-16,3-1 0 15,0-3 0-15,1-1 0 0,1-3 0 16,3-3 0-16,-1-2 0 15,1-1 0-15,3-2 0 16,0-3 0-16,1 0 0 16,1-3 0-16,3 0 0 15,1 3 0-15,0 0 0 16,3 2 0-16,-1 4 0 16,0 3 0-16,0 4 0 15,-2 4 0-15,0 4 0 16,-3 2 0-16,-1 5 0 15,-12-1 0-15,14 10 0 16,-14-10 0-16,6 12 0 16,-11-4 0-16,3 9-173 0,-9-7-67 15</inkml:trace>
          <inkml:trace contextRef="#ctx0" brushRef="#br0" timeOffset="5">7037 2707 1023 0,'0'0'0'16,"0"0"0"-16,-7 7 0 15,7-7 0-15,13-2 0 16,-1 0 0 0,5-1 0-16,4-1 0 0,1 0 0 15,3-2 0-15,1 1 0 16,0 1 0-16,0 1 0 15,-2 0 0-15,-2 1 0 16,0 4 0-16,-11-5 0 16,3 7 0-16,-14-4-191 15,9 4-45-15</inkml:trace>
          <inkml:trace contextRef="#ctx0" brushRef="#br0" timeOffset="6">7171 2872 1023 0,'0'0'0'0,"0"0"0"16,0 0 0-16,0-12 0 16,2 1 0-16,0-1 0 0,1-4 0 15,0-4 0-15,2-3 0 16,-2-2 0-16,2-4 0 16,0 1 0-1,1-1 0-15,1-1 0 0,3 0 0 16,-1 6 0-16,2 1 0 15,2 5 0-15,-1 4 0 16,1 4 0-16,-1 4 0 16,1 4 0-16,-2 2 0 15,0 2 0-15,-1 2 0 16,-1 1 0-16,-1 2 0 16,17 3 0-16,-25-10 0 0,10 17 0 15,-10-17-180-15,0 16-60 16</inkml:trace>
          <inkml:trace contextRef="#ctx0" brushRef="#br0" timeOffset="7">7288 2707 1023 0,'-7'16'0'16,"1"-5"0"-16,2 3 0 0,1-4 0 16,1 1 0-16,0-1 0 15,1 1 0-15,3-4 0 16,-2-7 0-16,3 12 0 16,-3-12 0-16,10 5 0 15,-10-5 0-15,15-6 0 16,-5-2 0-16,1 0 0 15,2-2 0-15,2-1 0 16,1-2 0-16,0 2 0 16,1-1 0-16,-1 4 0 15,-1 2 0-15,-2 2 0 16,-1 2 0-16,-3 4 0 16,-9-2 0-16,13 13 0 0,-10-4 0 15,0 0 0-15,-1 2 0 16,-1 0 0-16,0-2 0 15,0-1 0-15,-1-8 0 16,11 11 0-16,-11-11 0 16,16-1 0-16,-8-8-191 15,9 4-48-15</inkml:trace>
          <inkml:trace contextRef="#ctx0" brushRef="#br0" timeOffset="8">7646 2623 1023 0,'-8'1'0'0,"-5"-2"0"16,-1 5 0-16,-2 2 0 15,-1 2 0-15,3 1 0 16,-2 1 0 0,4 0 0-16,3 1 0 0,2-1 0 15,3 0 0-15,5-1 0 16,3 0 0-16,4-1 0 15,3-1 0-15,2-1 0 16,2 0 0-16,1 0 0 16,-1-2 0-16,0 1 0 15,-3 0 0-15,-3 1 0 16,-4 1 0-16,-5-7 0 16,-7 15 0-16,-5-8 0 0,-4 1 0 15,-4-2 0-15,-1-1 0 16,-2-2 0-16,0-3 0 15,6 20 0 1,1-26 0-16,16 6 0 0,-10-17-191 16,18 7-51-16</inkml:trace>
          <inkml:trace contextRef="#ctx0" brushRef="#br0" timeOffset="9">7760 2684 1023 0,'0'0'0'0,"0"10"0"16,0-10 0-16,-1 15 0 15,1-6 0-15,-1 2 0 16,0-1 0-16,-1 1 0 15,-1 1 0-15,1-1 0 16,-2 1 0-16,2-1 0 16,-1-4 0-16,3-7 0 15,-6 16 0-15,6-16 0 16,0 0 0-16,0 0 0 16,2-14-200-16,6 5-41 0</inkml:trace>
          <inkml:trace contextRef="#ctx0" brushRef="#br0" timeOffset="10">7790 2638 1023 0,'0'0'0'0,"6"15"0"16,2-7 0-16,-7 4 0 16,2 0 0-16,1 2 0 15,1-2 0-15,0 2 0 16,1-2 0-16,0-3 0 15,1-1 0-15,2-3 0 16,-1-4 0-16,3 0 0 16,0-4 0-16,1-4 0 15,0-2 0-15,0 1 0 16,0-4 0-16,-1-2 0 0,-1 2 0 16,-2 0 0-16,-1 2 0 15,-2 2 0-15,-5 8 0 16,8-9 0-16,-8 9 0 15,0 0 0-15,11 11 0 16,-11-11 0-16,10 14 0 16,-3-5 0-16,2-1 0 15,1-2 0-15,3 0 0 16,2-2 0-16,3-2 0 16,0-1 0-16,3-2 0 15,0-3 0-15,-1-1 0 16,-2-1 0-16,-2-2 0 15,-3-1 0-15,-3-2 0 0,-4 0 0 16,-3 1 0-16,-3 1 0 16,-4 0 0-16,4 9 0 15,-14-10 0-15,4 9 0 16,-2 4 0-16,0 4 0 16,0 3 0-16,3 3 0 15,0 3 0-15,4 1 0 16,2 1 0-16,6 0 0 15,3-2 0-15,5 2 0 16,5-6 0-16,2 0 0 16,3 21 0-16,-3-29 0 15,6 1 0-15,-9-10-174 16,2 5-74-16</inkml:trace>
          <inkml:trace contextRef="#ctx0" brushRef="#br0" timeOffset="11">7941 2509 1023 0,'0'0'0'0,"-13"-9"0"0,13 9 0 15,0 0 0-15,-8-2 0 16,8 2 0-16,0 0 0 16,0 0 0-16,0 0 0 15,0 0 0 1,0 0-191-16,-9 5-64 0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6T00:06:21.19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08252D8D-9F25-47AE-A63F-92E3EDDC772B}" emma:medium="tactile" emma:mode="ink">
          <msink:context xmlns:msink="http://schemas.microsoft.com/ink/2010/main" type="writingRegion" rotatedBoundingBox="14791,12514 19951,11627 20108,12539 14947,13426"/>
        </emma:interpretation>
      </emma:emma>
    </inkml:annotationXML>
    <inkml:traceGroup>
      <inkml:annotationXML>
        <emma:emma xmlns:emma="http://www.w3.org/2003/04/emma" version="1.0">
          <emma:interpretation id="{CBEA07C2-71DF-4DA7-A966-47264B69DFDF}" emma:medium="tactile" emma:mode="ink">
            <msink:context xmlns:msink="http://schemas.microsoft.com/ink/2010/main" type="paragraph" rotatedBoundingBox="14791,12514 19951,11627 20108,12539 14947,13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FC1FBC-AA4C-4AB0-91D8-A637CBB1AA86}" emma:medium="tactile" emma:mode="ink">
              <msink:context xmlns:msink="http://schemas.microsoft.com/ink/2010/main" type="line" rotatedBoundingBox="14790,12514 19951,11627 20108,12539 14947,13426"/>
            </emma:interpretation>
          </emma:emma>
        </inkml:annotationXML>
        <inkml:traceGroup>
          <inkml:annotationXML>
            <emma:emma xmlns:emma="http://www.w3.org/2003/04/emma" version="1.0">
              <emma:interpretation id="{A1EB226A-0817-40AC-BB8E-95AA0015DD30}" emma:medium="tactile" emma:mode="ink">
                <msink:context xmlns:msink="http://schemas.microsoft.com/ink/2010/main" type="inkWord" rotatedBoundingBox="14791,12514 16979,12137 17116,12933 14927,13309"/>
              </emma:interpretation>
              <emma:one-of disjunction-type="recognition" id="oneOf0">
                <emma:interpretation id="interp0" emma:lang="en-US" emma:confidence="0">
                  <emma:literal>its</emma:literal>
                </emma:interpretation>
                <emma:interpretation id="interp1" emma:lang="en-US" emma:confidence="0">
                  <emma:literal>PIs;</emma:literal>
                </emma:interpretation>
                <emma:interpretation id="interp2" emma:lang="en-US" emma:confidence="0">
                  <emma:literal>PIF;</emma:literal>
                </emma:interpretation>
                <emma:interpretation id="interp3" emma:lang="en-US" emma:confidence="0">
                  <emma:literal>it'.</emma:literal>
                </emma:interpretation>
                <emma:interpretation id="interp4" emma:lang="en-US" emma:confidence="0">
                  <emma:literal>PI;</emma:literal>
                </emma:interpretation>
              </emma:one-of>
            </emma:emma>
          </inkml:annotationXML>
          <inkml:trace contextRef="#ctx0" brushRef="#br0">-1397 921 1023 0,'0'0'0'0,"0"0"0"16,0 0 0-16,7-9 0 15,2 5 0-15,4 1 0 16,2-1 0-16,2 1 0 16,4 0 0-16,-2 1 0 15,0 0 0-15,-1 1 0 16,-3 1 0-16,-5 0 0 15,3-5 0-15,-4 9 0 16,-9-4 0-16,0 0-227 0,-11 2-23 16</inkml:trace>
          <inkml:trace contextRef="#ctx0" brushRef="#br0" timeOffset="-250.015">-1290 847 1023 0,'0'0'0'0,"0"0"0"15,0 0 0-15,0 0 0 16,-6 15 0 0,5-6 0-16,-1 3 0 0,0 1 0 15,-3 2 0-15,2 2 0 16,0 1 0-16,1-2 0 16,-1 0 0-16,3-2 0 15,-1-2 0-15,1-2 0 16,0-10 0-16,0 0 0 15,0 0 0-15,0 0 0 16,0 0-218-16,0 0-29 0</inkml:trace>
          <inkml:trace contextRef="#ctx0" brushRef="#br0" timeOffset="-1093.753">-1641 886 1023 0,'0'0'0'0,"0"0"0"16,-15-2 0-16,15 2 0 16,0 0 0-16,-1 10 0 0,1-10 0 15,1 16 0 1,-1-5 0-16,2 3 0 16,-1 0 0-16,-1 3 0 15,2 0 0-15,-1 1 0 0,-2-2 0 16,2-1 0-16,-1-1 0 15,-1-5 0-15,0 1 0 16,1-10 0-16,0 0 0 16,3 11 0-16,-3-11 0 15,0 0-218-15,-11-17-29 16</inkml:trace>
          <inkml:trace contextRef="#ctx0" brushRef="#br0" timeOffset="-1578.1625">-1947 672 1023 0,'0'0'0'0,"9"0"0"16,-9 0 0-16,0 0 0 15,13 14 0-15,-9-5 0 16,0 4 0-16,1 3 0 16,3 2 0-16,-2 2 0 15,0 1 0-15,-2 1 0 16,1-1 0-16,-1 0 0 15,0-2 0-15,-1-4 0 16,-2-2 0-16,-2-3 0 16,1-10 0-16,0 10 0 15,0-10 0-15,0 0 0 0,-9-10 0 16,6 1 0-16,-1-3 0 16,2-3 0-16,-2-3 0 15,-1-3 0-15,4-2 0 16,1-1 0-16,0 2 0 15,-1-2 0-15,3 3 0 16,0 1 0-16,-1 3 0 16,5 2 0-16,0 3 0 15,1 0 0-15,0 0 0 16,2 2 0-16,-2 0 0 16,3 2 0-16,0 1 0 15,-1 0 0-15,1 3 0 16,-1 2 0-16,3 1 0 0,1 3 0 15,0 2 0-15,-1 1 0 16,1 2 0-16,0 1 0 16,-1 1 0-16,0 2 0 15,-1 1 0-15,-2 0 0 16,0 1 0-16,-1 0 0 16,-5 0 0-16,-5-1 0 15,-2 2 0-15,-5-4 0 16,-5 1 0-16,-6-4 0 15,-5 1 0-15,-3-4 0 16,4-2 0-16,4-1 0 16,0-3 0-16,5 3 0 0,1-8 0 15,14 7 0-15,-4-10-244 16,13 9-5-16</inkml:trace>
          <inkml:trace contextRef="#ctx0" brushRef="#br0" timeOffset="-593.776">-1773 992 1023 0,'0'0'0'0,"0"0"0"15,0 0 0-15,2-12 0 16,9 9 0-16,0-2 0 16,5-1 0-16,1 0 0 15,3 1 0-15,1 0 0 16,2 0 0-16,-2 2 0 15,-1 1 0-15,-2 1 0 16,0 2 0-16,-4 3 0 16,-2 2 0-16,-12-6 0 15,12 16 0-15,-11-6 0 16,1 1 0-16,-1 1 0 16,-1-1 0-16,-4 0 0 15,3-2 0-15,1-9 0 0,-5 14 0 16,5-14 0-16,0 0 0 15,0 0 0-15,0 0 0 16,10-1 0-16,-10 1 0 16,13-13 0-16,-2 3 0 15,-1-1 0-15,-3-1 0 16,-4-2 0-16,4 0 0 16,-8 0 0-16,3 1 0 15,-4 2 0-15,-4 1 0 16,6 10 0-16,-10-13 0 15,10 13 0-15,-11-2 0 16,4 19 0-16,7-17 0 16,0 0 0-16,-12 6-220 0,12-6-26 15</inkml:trace>
          <inkml:trace contextRef="#ctx0" brushRef="#br0" timeOffset="1343.8128">11 13 1023 0,'0'0'0'0,"-3"-13"0"16,3 13 0-16,0 0 0 0,0 0 0 16,0 0 0-16,-6 9 0 15,6-9 0-15,0 11 0 16,0-11 0-16,1 14 0 15,-1-14 0-15,-1 15 0 16,1-15 0-16,0 12 0 16,0-12 0-16,0 0 0 15,-2 11 0-15,2-11 0 16,0 0 0-16,0 0 0 16,0 0 0-16,-3-12 0 15,3 12 0-15,2-13-219 16,-2 13-27-16</inkml:trace>
          <inkml:trace contextRef="#ctx0" brushRef="#br0" timeOffset="1906.2537">0 311 1023 0,'0'0'0'0,"0"0"0"16,0 0 0-16,0 0 0 15,0 0 0-15,0 0 0 16,0 0 0-16,0 0 0 0,0 0 0 15,14 9 0-15,-14-9 0 16,11 11 0-16,-4-2 0 16,2 2 0-1,0 2 0-15,0 4 0 16,-1 1 0-16,0 1 0 0,0 0 0 16,-2 2 0-16,-5-1 0 15,-3-1 0-15,-2-3 0 16,-3-2 0-16,-1-1 0 15,-4-4 0-15,-1-1 0 16,-1-3 0-16,4-2 0 16,-7-8 0-16,7 0-4 15,-7-9-250-15,9 2-5 0</inkml:trace>
          <inkml:trace contextRef="#ctx0" brushRef="#br0" timeOffset="-2437.547">-2183 349 1023 0,'0'0'0'0,"22"6"0"16,-9-8 0-16,5 0 0 15,3-2 0-15,8 1 0 16,3-1 0-16,12 0 0 15,2 1 0-15,5-1 0 16,7 0 0-16,3-2 0 16,3 0 0-16,0 1 0 15,0-1 0-15,-5 0 0 0,-3 0 0 16,-7 1 0-16,-6 2 0 16,-6 0 0-1,-10 1 0-15,-1 1 0 16,-10 1 0-16,-5 1 0 0,-11-1 0 15,0 0 0-15,0 0 0 16,-4 9 0-16,4-9 0 16,-23 6 0-16,11-1-7 15,-10-5-240-15,7 5-4 16</inkml:trace>
        </inkml:traceGroup>
        <inkml:traceGroup>
          <inkml:annotationXML>
            <emma:emma xmlns:emma="http://www.w3.org/2003/04/emma" version="1.0">
              <emma:interpretation id="{F385829A-24D5-4D79-AC7B-7C1C9311778F}" emma:medium="tactile" emma:mode="ink">
                <msink:context xmlns:msink="http://schemas.microsoft.com/ink/2010/main" type="inkWord" rotatedBoundingBox="17774,12048 19959,11673 20108,12539 17923,12914"/>
              </emma:interpretation>
              <emma:one-of disjunction-type="recognition" id="oneOf1">
                <emma:interpretation id="interp5" emma:lang="en-US" emma:confidence="0">
                  <emma:literal>Yano</emma:literal>
                </emma:interpretation>
                <emma:interpretation id="interp6" emma:lang="en-US" emma:confidence="0">
                  <emma:literal>Yan:</emma:literal>
                </emma:interpretation>
                <emma:interpretation id="interp7" emma:lang="en-US" emma:confidence="0">
                  <emma:literal>Yan):</emma:literal>
                </emma:interpretation>
                <emma:interpretation id="interp8" emma:lang="en-US" emma:confidence="0">
                  <emma:literal>y^.(i)=0</emma:literal>
                </emma:interpretation>
                <emma:interpretation id="interp9" emma:lang="en-US" emma:confidence="0">
                  <emma:literal>Y^.(i)=o</emma:literal>
                </emma:interpretation>
              </emma:one-of>
            </emma:emma>
          </inkml:annotationXML>
          <inkml:trace contextRef="#ctx0" brushRef="#br0" timeOffset="3437.5234">835-37 1023 0,'-12'7'0'16,"12"-7"0"-16,0 0 0 16,0 21 0-16,1-1 0 15,2 1 0-15,0 0 0 16,2-2 0-16,-1-2 0 16,2-3 0-16,1-3 0 15,-7-11 0-15,13 9 0 0,-13-9 0 16,15-6 0-16,-15 6 0 15,17-18 0 1,-7 4 0-16,-2-3 0 16,1-1 0-16,-2-3 0 0,-2 1 0 15,-1 1 0-15,0 3 0 16,-2 3 0-16,0 4 0 16,-2 9 0-16,0 0 0 15,5 13 0-15,-2 3 0 16,2 7 0-16,2 4 0 15,2 5 0-15,2 6 0 16,1 2 0-16,4 0 0 16,-1 0 0-16,0 1 0 15,-1-3 0-15,-2-2 0 16,-2-3 0-16,-4-5 0 16,-2-3 0-16,-3-1 0 15,-4-4 0-15,-2-1 0 0,-5-2 0 16,-3-3 0-16,-1-2 0 15,-5-2 0-15,0-3 0 16,1-4 0-16,1-1 0 16,1-4 0-16,3 0 0 15,3-1 0-15,10 3 0 16,0 0 0-16,0 0 0 16,-1-12-238-16,1 12-16 15</inkml:trace>
          <inkml:trace contextRef="#ctx0" brushRef="#br0" timeOffset="4703.1906">1167 704 1023 0,'0'0'0'0,"0"0"0"15,0 0 0-15,0 0 0 16,0-17 0-16,5 7 0 16,1-2 0-16,2-3 0 0,-1-2 0 15,0-2 0 1,1-2 0-16,-2-2 0 15,0 0 0-15,-1 0 0 16,-1 3 0-16,-1 3 0 0,0 2 0 16,0 3 0-16,-3 12 0 15,4-10 0-15,-4 10 0 16,0 0 0-16,0 0 0 16,11 11 0-16,-11-11 0 15,7 17 0-15,-4-5 0 16,3 3 0-16,-2 1 0 15,3 2 0-15,-1 1 0 16,0 0 0-16,1 0 0 16,-2-1 0-16,1-1 0 15,-3-3 0-15,1-2 0 16,-2-2 0-16,-1 9 0 16,-1-19 0-16,0 0 0 0,0 0-220 15,0 0-29-15</inkml:trace>
          <inkml:trace contextRef="#ctx0" brushRef="#br0" timeOffset="4984.418">1190 628 1023 0,'0'0'0'0,"0"0"0"16,0 0 0-16,0 0 0 15,6-9 0-15,3 8 0 16,0 0 0-16,2 0 0 16,2 0 0-16,-2 17 0 15,-11-16 0-15,19 1 0 16,-19-1-230-16,12-3-18 15</inkml:trace>
          <inkml:trace contextRef="#ctx0" brushRef="#br0" timeOffset="6046.9482">1461-212 1023 0,'0'0'0'0,"-12"-13"0"16,12 13 0-16,0 0 0 15,-11-1 0-15,11 1 0 16,-11 12 0-16,5-3 0 16,-1 3 0-16,-1 2 0 15,1 3 0-15,-1 4 0 16,-1 4 0-16,2 2 0 15,0 3 0-15,2 1 0 0,2 1 0 16,1 0 0-16,4-1 0 16,2-2 0-16,4 0 0 15,2-3 0-15,3-1 0 16,2-3 0-16,2-1 0 16,2-3 0-16,-4-5 0 15,7 2 0-15,-10-11 0 16,5 2-236-16,-17-6-20 15</inkml:trace>
          <inkml:trace contextRef="#ctx0" brushRef="#br0" timeOffset="6593.81">1681-67 1023 0,'0'0'0'15,"2"-10"0"-15,-2 10 0 16,0 0 0-16,0 0 0 16,7 17 0-16,-7-2 0 15,1 2 0-15,-1 2 0 16,0 2 0-16,0 0 0 15,-1 0 0-15,0 0 0 16,-1-1 0-16,-1-3 0 16,1-2 0-16,-1-1 0 15,0-2 0-15,1-3 0 0,2-9 0 16,-3 13 0-16,3-13 0 16,0 0 0-16,0 0 0 15,10 6 0 1,-10-6 0-16,17-3 0 0,-7 0 0 15,3-1 0-15,-1 1 0 16,0-1 0-16,0 1 0 16,-1-1 0-16,-2 1 0 15,-9 3 0-15,14-4 0 16,-14 4 0-16,0 0 0 16,11-3 0-16,-11 3 0 15,0 0 0-15,0 0 0 16,2-11-208-16,-2 11-41 0</inkml:trace>
          <inkml:trace contextRef="#ctx0" brushRef="#br0" timeOffset="7078.1906">1880-267 1023 0,'0'0'0'16,"0"0"0"-16,0 0 0 0,0 0 0 15,0 0 0-15,10 14 0 16,-2-5 0-16,2 0 0 16,3 2 0-16,1 1 0 15,4 4 0-15,-1 1 0 16,2 3 0-16,-2 2 0 16,2 3 0-16,-1 2 0 15,0 3 0-15,-1 0 0 16,-1 2 0-16,-1 1 0 15,-2 0 0-15,-3 1 0 16,-2 0 0-16,-5-2 0 16,-3-2 0-16,-3-1 0 15,-5-3 0-15,-1-3 0 0,-4-4 0 16,0-6 0-16,-5-8 0 16,8 0 0-16,-7-10 0 15,7 0-228-15,-4-8-28 16</inkml:trace>
          <inkml:trace contextRef="#ctx0" brushRef="#br0" timeOffset="9781.348">2435-111 1023 0,'0'0'0'15,"0"0"0"-15,0 0 0 16,0 0 0-16,0 0 0 15,6 9 0-15,-6-9 0 16,0 0 0-16,14 1 0 16,-14-1 0-16,14-1 0 15,-5-1 0-15,0 0 0 16,1 0 0-16,1-1 0 16,-1 1 0-16,-1 0 0 15,0 1 0-15,-9 1 0 16,12-2 0-16,-12 2 0 15,0 0 0-15,9 2 0 0,-9-2 0 16,0 0 0-16,0 0-35 16,0 0-209-16,0 0-2 15</inkml:trace>
          <inkml:trace contextRef="#ctx0" brushRef="#br0" timeOffset="10156.3717">2449 56 1023 0,'0'0'0'0,"0"0"0"15,0 0 0-15,0 0 0 16,11-2 0-16,-11 2 0 16,17-4 0-16,-7 1 0 15,1 1 0-15,-1 0 0 16,1 1 0-16,-2 0 0 15,1 0 0-15,-10 1 0 0,13 0 0 16,22 4 0 0,-35-4 0-16,0 0 0 15,0 0-191-15,0 0-60 16</inkml:trace>
          <inkml:trace contextRef="#ctx0" brushRef="#br0" timeOffset="11062.6322">2879-71 1023 0,'0'0'0'16,"0"0"0"-16,0 0 0 15,0 0 0-15,-9 15 0 16,6-1 0-16,0 3 0 0,-1 3 0 15,0 1 0-15,0 1 0 16,1 2 0-16,0-1 0 16,2 1 0-16,0-1 0 15,1 1 0-15,1-2 0 16,2-3 0-16,1-2 0 16,2-2 0-16,2-4 0 15,1-3 0-15,4-3 0 16,2-6 0-16,3-4 0 15,1-1 0-15,1-4 0 16,1-3 0-16,1-3 0 16,-2-1 0-16,-2-3 0 15,-4-3 0-15,-3-1 0 0,-3-3 0 16,-6-4 0-16,-3-1 0 16,-5-1 0-1,-5 0 0-15,-5 1 0 16,0 4 0-16,-5 1 0 0,-1 5 0 15,0 5 0-15,1 4 0 16,0 4 0-16,4 4 0 16,2 3 0-16,-1 3 0 15,7 3 0-15,-3-1 0 16,12 10 0-16,0-13 0 16,3 19-199-16,-3-19-63 15</inkml:trace>
        </inkml:traceGroup>
      </inkml:traceGroup>
    </inkml:traceGroup>
    <inkml:traceGroup>
      <inkml:annotationXML>
        <emma:emma xmlns:emma="http://www.w3.org/2003/04/emma" version="1.0">
          <emma:interpretation id="{9C3AEF94-D0D4-416E-AA1E-A43BD28F0FEB}" emma:medium="tactile" emma:mode="ink">
            <msink:context xmlns:msink="http://schemas.microsoft.com/ink/2010/main" type="paragraph" rotatedBoundingBox="18812,12314 18908,12291 18910,12299 18814,123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1715A81-DD8C-4E35-BF4F-1DF508C979EF}" emma:medium="tactile" emma:mode="ink">
              <msink:context xmlns:msink="http://schemas.microsoft.com/ink/2010/main" type="line" rotatedBoundingBox="18812,12314 18908,12291 18909,12299 18814,12322"/>
            </emma:interpretation>
          </emma:emma>
        </inkml:annotationXML>
        <inkml:traceGroup>
          <inkml:annotationXML>
            <emma:emma xmlns:emma="http://www.w3.org/2003/04/emma" version="1.0">
              <emma:interpretation id="{7D254CC3-4991-4A6E-874D-789612C55A50}" emma:medium="tactile" emma:mode="ink">
                <msink:context xmlns:msink="http://schemas.microsoft.com/ink/2010/main" type="inkWord" rotatedBoundingBox="18812,12314 18908,12291 18909,12299 18814,12322"/>
              </emma:interpretation>
              <emma:one-of disjunction-type="recognition" id="oneOf2">
                <emma:interpretation id="interp10" emma:lang="en-US" emma:confidence="0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~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8625.0852">1839 150 1023 0,'0'0'0'0,"0"0"0"16,0 0 0-16,13 1 0 0,-13-1 0 16,11-2 0-16,-11 2 0 15,11-3 0-15,-11 3 0 16,10-3 0-16,-10 3 0 16,10-3 0-16,-10 3 0 15,0 0 0-15,12-5 0 16,-12 5 0-16,0 0 0 15,11-4 0-15,-11 4 0 16,0 0 0-16,0 0 0 16,9-3 0-16,-9 3 0 15,0 0 0-15,0 0 0 16,0 0 0-16,0 0 0 16,0 0 0-16,0 0 0 0,0 0 0 15,0 0 0-15,0 0 0 16,10 6 0-16,-10-6 0 15,0 0-208-15,0 0-47 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6:24.93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61AE6C5-36AC-4749-A9D0-447DA76D1F70}" emma:medium="tactile" emma:mode="ink">
          <msink:context xmlns:msink="http://schemas.microsoft.com/ink/2010/main" type="writingRegion" rotatedBoundingBox="22286,5787 23708,4420 24599,5347 23177,6713"/>
        </emma:interpretation>
      </emma:emma>
    </inkml:annotationXML>
    <inkml:traceGroup>
      <inkml:annotationXML>
        <emma:emma xmlns:emma="http://www.w3.org/2003/04/emma" version="1.0">
          <emma:interpretation id="{F988304C-5134-4900-B586-1FE730561583}" emma:medium="tactile" emma:mode="ink">
            <msink:context xmlns:msink="http://schemas.microsoft.com/ink/2010/main" type="paragraph" rotatedBoundingBox="22286,5787 23708,4420 24599,5347 23177,6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6A5C2C-3E3B-4043-9CE2-0C817F75E6F1}" emma:medium="tactile" emma:mode="ink">
              <msink:context xmlns:msink="http://schemas.microsoft.com/ink/2010/main" type="line" rotatedBoundingBox="22286,5787 23708,4420 24599,5347 23177,6713"/>
            </emma:interpretation>
          </emma:emma>
        </inkml:annotationXML>
        <inkml:traceGroup>
          <inkml:annotationXML>
            <emma:emma xmlns:emma="http://www.w3.org/2003/04/emma" version="1.0">
              <emma:interpretation id="{F270CB3F-AB7C-4B3F-8990-511E25F9597C}" emma:medium="tactile" emma:mode="ink">
                <msink:context xmlns:msink="http://schemas.microsoft.com/ink/2010/main" type="inkWord" rotatedBoundingBox="22908,5189 23708,4420 24599,5346 23799,6115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1508 1663 1023 0,'0'0'0'0,"-20"-3"0"16,20 3 0-16,0 0 0 16,0 0 0-16,0 0 0 15,0 0 0 1,0 0 0-16,39-10-11 15,-39 10-257-15,33-6-2 0</inkml:trace>
          <inkml:trace contextRef="#ctx0" brushRef="#br0" timeOffset="2735.3529">1918 2292 1023 0,'0'0'0'0,"0"0"0"16,-19 4 0-16,19-4 0 15,0 0 0-15,0 0 0 16,0 0 0-16,21 6-21 16,-21-6-249-16,0 0-4 0</inkml:trace>
          <inkml:trace contextRef="#ctx0" brushRef="#br0" timeOffset="468.6929">2143 1236 1023 0,'0'0'0'0,"12"19"0"16,-12-19 0-16,-21-4 0 16,21 4 0-16,24 4-25 15,-5 0-244-15,-19-4-3 16</inkml:trace>
          <inkml:trace contextRef="#ctx0" brushRef="#br0" timeOffset="1843.713">2355 2022 1023 0,'0'23'0'0,"0"-23"0"15,0 0 0-15,0 0 0 16,16-19 0-16,4 19 0 16,-20 0 0-16,29-9-256 15,-29 9-14-15</inkml:trace>
          <inkml:trace contextRef="#ctx0" brushRef="#br0" timeOffset="2265.5909">2384 1599 1023 0,'0'0'0'0,"0"0"0"15,9 19 0-15,-9-19 0 16,0 0 0-16,21 11 0 15,-21-11-27-15,32 2-242 16,-32-2-3-16</inkml:trace>
          <inkml:trace contextRef="#ctx0" brushRef="#br0" timeOffset="1235.3571">3030 1918 1023 0,'0'0'0'15,"0"0"0"-15,0 0 0 16,0 0 0-16,0 0 0 16,0 0 0-16,19-2 0 15,-19 2 0-15,0 0-252 16,25 2-24-16</inkml:trace>
          <inkml:trace contextRef="#ctx0" brushRef="#br0" timeOffset="4390.6178">2280 2533 1023 0,'0'0'0'0,"0"0"0"16,7-60 0-16,-7 60 0 0,0 0 0 16,0 0 0-16,21 5 0 15,-21-5 0-15,21 6 0 16,-2 2 0-16,-19-8 0 15,0 0 0-15,0 0-261 16,23 13-9-16</inkml:trace>
          <inkml:trace contextRef="#ctx0" brushRef="#br0" timeOffset="3843.7911">1400 3022 1023 0,'0'0'0'0,"0"0"0"15,0 0 0-15,0 0 0 16,19 7 0-16,-19-7 0 16,0 0 0-16,0 0-4 15,0 0-269-15,25 2 5 16</inkml:trace>
          <inkml:trace contextRef="#ctx0" brushRef="#br0" timeOffset="3296.8541">1109 2402 1023 0,'0'0'0'0,"0"0"0"16,5 36 0-16,-5-36 0 15,0 0 0-15,0 0 0 0,27-5 0 16,-27 5-268-16,0 0-4 16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15T20:06:32.548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12851D1-8278-41BA-AEE1-A5CDCAAB3655}" emma:medium="tactile" emma:mode="ink">
          <msink:context xmlns:msink="http://schemas.microsoft.com/ink/2010/main" type="writingRegion" rotatedBoundingBox="22364,6416 24518,5862 25204,8535 23051,9088"/>
        </emma:interpretation>
      </emma:emma>
    </inkml:annotationXML>
    <inkml:traceGroup>
      <inkml:annotationXML>
        <emma:emma xmlns:emma="http://www.w3.org/2003/04/emma" version="1.0">
          <emma:interpretation id="{EA1B95DE-66D2-48D4-8B81-4A9D76B97060}" emma:medium="tactile" emma:mode="ink">
            <msink:context xmlns:msink="http://schemas.microsoft.com/ink/2010/main" type="paragraph" rotatedBoundingBox="22589,6358 24518,5862 24928,7457 22998,7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6CE457-212B-49AE-92FD-264B8AF3A0C5}" emma:medium="tactile" emma:mode="ink">
              <msink:context xmlns:msink="http://schemas.microsoft.com/ink/2010/main" type="line" rotatedBoundingBox="22589,6358 24518,5862 24928,7457 22998,7953"/>
            </emma:interpretation>
          </emma:emma>
        </inkml:annotationXML>
        <inkml:traceGroup>
          <inkml:annotationXML>
            <emma:emma xmlns:emma="http://www.w3.org/2003/04/emma" version="1.0">
              <emma:interpretation id="{B227914A-740A-42E6-8F84-56E30ACB05DA}" emma:medium="tactile" emma:mode="ink">
                <msink:context xmlns:msink="http://schemas.microsoft.com/ink/2010/main" type="inkWord" rotatedBoundingBox="22589,6358 24518,5862 24928,7457 22998,7953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+ i</emma:literal>
                </emma:interpretation>
                <emma:interpretation id="interp2" emma:lang="en-US" emma:confidence="0">
                  <emma:literal>t i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: i</emma:literal>
                </emma:interpretation>
              </emma:one-of>
            </emma:emma>
          </inkml:annotationXML>
          <inkml:trace contextRef="#ctx0" brushRef="#br0">1224 3552 1023 0,'0'0'0'16,"0"0"0"-16,25-6 0 0,-14 36 0 16,-11-30 0-16,29 2 0 15,-29-2-251-15,28 0-18 16</inkml:trace>
          <inkml:trace contextRef="#ctx0" brushRef="#br0" timeOffset="37087.1988">1395 3346 1023 0,'0'0'0'16,"-12"25"0"-16,12-25 0 0,0 0 0 15,0 0 0-15,0 0 0 16,0 0 0-16,0 0-42 16,0 0-226-1,0 0-2-15</inkml:trace>
          <inkml:trace contextRef="#ctx0" brushRef="#br0" timeOffset="36680.9603">1499 3916 1023 0,'-4'23'0'16,"4"-23"0"-16,0 0 0 16,0 0-216-16,0 0-50 0,0 0-5 15</inkml:trace>
          <inkml:trace contextRef="#ctx0" brushRef="#br0" timeOffset="3296.906">1448 4025 1023 0,'11'19'0'0,"-11"-19"0"16,0 0 0-16,0 0 0 15,0 0 0-15,0 0 0 16,0 0 0-16,0 0 0 0,0 0-259 16,0 0-13-16</inkml:trace>
          <inkml:trace contextRef="#ctx0" brushRef="#br0" timeOffset="437.5475">1918 3263 1023 0,'0'0'0'0,"0"0"0"0,0 0 0 16,0 0 0-16,34 17 0 16,-34-17 0-16,0 0 0 15,0 0-264-15,30-8-11 16</inkml:trace>
          <inkml:trace contextRef="#ctx0" brushRef="#br0" timeOffset="-2718.7961">2708 3073 1023 0,'19'19'0'16,"-19"-19"0"-16,0 0 0 15,0 0 0-15,0 0 0 16,0 0 0-16,0 0 0 0,24 47 0 15,-24-47 0-15,19-3 0 16,-19 3-254-16,19 0-17 16</inkml:trace>
          <inkml:trace contextRef="#ctx0" brushRef="#br0" timeOffset="-1000.007">2221 2904 1023 0,'23'19'0'0,"-23"-19"0"16,0 0 0-16,0 0 0 0,0 0 0 15,30 17-115-15,-30-17-155 16,19 2 2-16</inkml:trace>
          <inkml:trace contextRef="#ctx0" brushRef="#br0" timeOffset="37805.9747">2479 2965 1023 0,'0'0'0'0,"3"22"0"16,-3-22 0-16,0 0-51 15,0 0-228-15,0 0 7 16</inkml:trace>
          <inkml:trace contextRef="#ctx0" brushRef="#br0" timeOffset="-2218.7625">2977 2438 1023 0,'0'0'0'0,"0"0"0"16,0 0 0-16,0 0 0 15,0 0 0-15,0 0 0 16,0 0 0-16,21 14 0 15,-21-14 0-15,0 0-260 16,0 0-14-16</inkml:trace>
          <inkml:trace contextRef="#ctx0" brushRef="#br0" timeOffset="-515.5875">1961 3590 1023 0,'0'0'0'0,"0"0"0"16,0 0 0-16,0 0 0 15,0 0 0-15,0 0 0 16,0 0 0-16,0 0 0 16,19 5 0-16,-19-5-263 15,0 0-8-15</inkml:trace>
          <inkml:trace contextRef="#ctx0" brushRef="#br0" timeOffset="36259.0608">2115 3696 1023 0,'26'-8'0'0,"-26"8"0"16,0 0 0-16,0 0-229 15,0 0-39-15,0 0-1 16</inkml:trace>
          <inkml:trace contextRef="#ctx0" brushRef="#br0" timeOffset="35805.9903">2473 3926 1023 0,'0'0'0'0,"0"0"0"15,0 0 0-15,0 0 0 16,0 0 0-16,0 0 0 16,0 0 0-16,15 19-261 15,-15-19-9-15</inkml:trace>
          <inkml:trace contextRef="#ctx0" brushRef="#br0" timeOffset="-1531.275">3032 3413 1023 0,'0'0'0'0,"0"-29"0"16,0 29 0-16,0 0 0 0,7 31 0 15,-7-31 0-15,0 0 0 16,0 0-252-16,21-6-21 16</inkml:trace>
          <inkml:trace contextRef="#ctx0" brushRef="#br0" timeOffset="35368.4393">2702 3352 1023 0,'0'0'0'0,"6"27"0"15,24-25 0-15,-30-2 0 16,0 0 0-16,0 0 0 0,10 47 0 16,-10-47 0-16,0 0 0 15,0 0-256-15,28 32-15 16</inkml:trace>
          <inkml:trace contextRef="#ctx0" brushRef="#br0" timeOffset="2734.3954">1980 4000 1023 0,'0'0'0'16,"0"0"0"-16,19 9 0 0,-19 16 0 15,0-25 0-15,0 0 0 16,0 0-250 0,23-2-20-16</inkml:trace>
          <inkml:trace contextRef="#ctx0" brushRef="#br0" timeOffset="953.124">2587 3770 1023 0,'22'0'0'0,"-22"0"0"16,0 0 0-16,0 0 0 15,0 0 0-15,19-8 0 16,-19 8-260-16,0 0-10 0</inkml:trace>
          <inkml:trace contextRef="#ctx0" brushRef="#br0" timeOffset="1687.5184">2998 3781 1023 0,'0'0'0'16,"0"0"0"-16,41 16 0 15,-41-16 0-15,0 0 0 16,10-29 0-16,-10 29 0 16,0 0 0-16,30-13-254 15,-30 13-17-15</inkml:trace>
          <inkml:trace contextRef="#ctx0" brushRef="#br0" timeOffset="2203.194">2880 4163 1023 0,'0'0'0'0,"0"0"0"15,0 0 0-15,0 0 0 16,0 0 0-16,-19-15 0 16,38 17 0-16,-19-2 0 15,0 0 0-15,0 0-254 16,0 0-19-16</inkml:trace>
        </inkml:traceGroup>
      </inkml:traceGroup>
    </inkml:traceGroup>
    <inkml:traceGroup>
      <inkml:annotationXML>
        <emma:emma xmlns:emma="http://www.w3.org/2003/04/emma" version="1.0">
          <emma:interpretation id="{FC199414-AF88-44AA-8971-2521910450C6}" emma:medium="tactile" emma:mode="ink">
            <msink:context xmlns:msink="http://schemas.microsoft.com/ink/2010/main" type="paragraph" rotatedBoundingBox="22903,7595 24869,7818 24756,8814 22789,85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27528D-3A20-4411-8ED9-45F45AB10B6C}" emma:medium="tactile" emma:mode="ink">
              <msink:context xmlns:msink="http://schemas.microsoft.com/ink/2010/main" type="line" rotatedBoundingBox="22903,7595 24869,7818 24756,8814 22789,8591"/>
            </emma:interpretation>
          </emma:emma>
        </inkml:annotationXML>
        <inkml:traceGroup>
          <inkml:annotationXML>
            <emma:emma xmlns:emma="http://www.w3.org/2003/04/emma" version="1.0">
              <emma:interpretation id="{F46F4BC8-9B9C-495A-9C70-8B73533475A7}" emma:medium="tactile" emma:mode="ink">
                <msink:context xmlns:msink="http://schemas.microsoft.com/ink/2010/main" type="inkWord" rotatedBoundingBox="22903,7595 24869,7818 24756,8814 22789,8591"/>
              </emma:interpretation>
              <emma:one-of disjunction-type="recognition" id="oneOf1">
                <emma:interpretation id="interp5" emma:lang="en-US" emma:confidence="0">
                  <emma:literal>Emi.</emma:literal>
                </emma:interpretation>
                <emma:interpretation id="interp6" emma:lang="en-US" emma:confidence="0">
                  <emma:literal>Edi.</emma:literal>
                </emma:interpretation>
                <emma:interpretation id="interp7" emma:lang="en-US" emma:confidence="0">
                  <emma:literal>Eli:</emma:literal>
                </emma:interpretation>
                <emma:interpretation id="interp8" emma:lang="en-US" emma:confidence="0">
                  <emma:literal>Emi:</emma:literal>
                </emma:interpretation>
                <emma:interpretation id="interp9" emma:lang="en-US" emma:confidence="0">
                  <emma:literal>Edi:</emma:literal>
                </emma:interpretation>
              </emma:one-of>
            </emma:emma>
          </inkml:annotationXML>
          <inkml:trace contextRef="#ctx0" brushRef="#br0" timeOffset="3828.2087">1359 4566 1023 0,'15'19'0'15,"-15"-19"0"-15,0 0 0 16,0 0 0-16,0 0 0 15,15-19 0-15,-15 19 0 16,0 0 0-16,21-8 0 16,-21 8 0-16,0 0 0 15,0 0 0-15,0 0-14 16,23-9-253-16,-23 9 0 16</inkml:trace>
          <inkml:trace contextRef="#ctx0" brushRef="#br0" timeOffset="12984.518">1359 4334 1023 0,'0'0'0'0,"0"0"0"15,24-13 0-15,-24 13 0 16,14-23 0-16,8 25 0 16,-22-2-7-16,23-15-270 15,-23 15 0-15</inkml:trace>
          <inkml:trace contextRef="#ctx0" brushRef="#br0" timeOffset="4265.6606">1887 4298 1023 0,'0'0'0'15,"0"0"0"-15,0 0 0 16,23 21 0-16,-23-21 0 16,19 2 0-16,-19-2-252 15,0 0-21-15</inkml:trace>
          <inkml:trace contextRef="#ctx0" brushRef="#br0" timeOffset="5187.6092">3058 4384 1023 0,'0'0'0'0,"0"0"0"15,0 0 0-15,0 0 0 16,0 0 0-16,27 17 0 16,-27-17 0-16,0 0 0 15,0 0-261-15,25 7-11 16</inkml:trace>
          <inkml:trace contextRef="#ctx0" brushRef="#br0" timeOffset="16390.8281">2484 4292 1023 0,'0'0'0'0,"6"21"0"15,0-2 0-15,-6-19 0 0,0 0 0 16,0 0-254-1,26-7-21-15</inkml:trace>
          <inkml:trace contextRef="#ctx0" brushRef="#br0" timeOffset="4703.2223">2280 4748 1023 0,'0'0'0'0,"0"0"0"0,0 0 0 16,0 0 0-16,11 21 0 16,-11-21 0-16,21-13 0 15,-21 13-211-15,19-19-58 16,-19 19-1-16</inkml:trace>
          <inkml:trace contextRef="#ctx0" brushRef="#br0" timeOffset="7328.208">1402 5176 1023 0,'0'0'0'0,"23"-8"0"15,-23 8 0-15,27-13 0 16,-27 13 0-16,32-6 0 16,-15 46 0-16,-17-40 0 15,30-6 0-15,-30 6-235 16,0 0-33-16</inkml:trace>
          <inkml:trace contextRef="#ctx0" brushRef="#br0" timeOffset="6781.3253">2397 5058 1023 0,'0'0'0'0,"0"0"0"15,0 0 0-15,0 0 0 16,0 0 0-16,23-6 0 15,-23 6 0-15,21-15-260 16,-21 15-12-16</inkml:trace>
          <inkml:trace contextRef="#ctx0" brushRef="#br0" timeOffset="6359.4362">2854 4758 1023 0,'0'0'0'16,"0"0"0"-16,0 0 0 16,13 19 0-16,-13-19 0 15,0 0 0-15,0 0 0 0,0 0 0 16,0 0 0 0,0 0-268-16,0 0-2 15</inkml:trace>
          <inkml:trace contextRef="#ctx0" brushRef="#br0" timeOffset="5750.1149">3140 4971 1023 0,'0'0'0'16,"0"0"0"-16,0 0 0 16,0 0 0-16,0 0 0 15,0 0 0-15,0 0 0 16,0 0 0-16,23-31 0 16,-23 31 0-16,0 0 0 15,28-15-111-15,-28 15-156 16,0 0-1-16</inkml:trace>
          <inkml:trace contextRef="#ctx0" brushRef="#br0" timeOffset="7812.5824">1622 4731 1023 0,'23'0'0'16,"-23"0"0"-16,17-19 0 15,-17 19 0-15,30-7 0 16,-7 12 0-16,-23-5 0 0,36 0-60 16,-36 0-211-16,30-2-4 15</inkml:trace>
          <inkml:trace contextRef="#ctx0" brushRef="#br0" timeOffset="8375.0857">1961 5012 1023 0,'0'0'0'16,"0"0"0"-16,19-15 0 16,-19 15 0-16,0 0 0 0,0 0 0 15,27-7-258 1,-27 7-15-16</inkml:trace>
          <inkml:trace contextRef="#ctx0" brushRef="#br0" timeOffset="9062.6032">2924 5092 1023 0,'21'-7'0'0,"-21"7"0"15,22-19 0-15,-22 19 0 16,23-14 0-16,2 12 0 16,-25 2 0-16,30-17-260 15,-24-2-13-15</inkml:trace>
          <inkml:trace contextRef="#ctx0" brushRef="#br0" timeOffset="9546.9848">3202 4642 1023 0,'14'21'0'0,"-14"-21"0"15,0 0 0-15,0 0 0 0,2-23 0 16,-2 23-28 0,0 0-242-16,13-21-3 15</inkml:trace>
          <inkml:trace contextRef="#ctx0" brushRef="#br0" timeOffset="10031.4124">2596 4520 1023 0,'0'0'0'0,"-6"19"0"16,6-19 0-16,0 0 0 15,0 0 0-15,0 0-265 16,0 0-7-16</inkml:trace>
          <inkml:trace contextRef="#ctx0" brushRef="#br0" timeOffset="10828.2939">2592 4948 1023 0,'0'0'0'0,"23"-6"0"16,-23 6 0-16,13-25 0 15,-13 25-2-15,0 0-270 16,0 0-2-16</inkml:trace>
          <inkml:trace contextRef="#ctx0" brushRef="#br0" timeOffset="11390.8054">3043 5187 1023 0,'12'-25'0'16,"-1"-9"0"-16,-11 34 0 15,4-21 0-15,15 18 0 16,-19 3 0-16,19-14-243 15,-19 14-30-15</inkml:trace>
          <inkml:trace contextRef="#ctx0" brushRef="#br0" timeOffset="12125.1395">1433 5033 1023 0,'0'0'0'16,"0"0"0"-16,-25 0 0 16,25 0 0-16,23-11 0 15,-23 11 0-15,34-29 0 16,-11 29 0-16,-23 0 0 16,26-13-258-16,-26 13-13 0</inkml:trace>
          <inkml:trace contextRef="#ctx0" brushRef="#br0" timeOffset="12515.7604">2103 4509 1023 0,'19'-6'0'0,"-19"6"0"15,19-9 0-15,36 16 0 16,-55-7 0-16,19 6 0 15,-19-6-263-15,0 0-9 16</inkml:trace>
          <inkml:trace contextRef="#ctx0" brushRef="#br0" timeOffset="15015.7901">2109 5174 1023 0,'0'0'0'16,"23"-12"0"-16,-23 12 0 16,0 0 0-16,-6-19 0 15,6 19 0-15,0 0 0 16,0 0 0-16,23-7-144 0,-23 7-126 15,0 0 1-15</inkml:trace>
          <inkml:trace contextRef="#ctx0" brushRef="#br0" timeOffset="15562.6923">2751 4587 1023 0,'0'0'0'16,"4"-19"0"-16,-49 15 0 15,45 4 0-15,0 0 0 16,0 0 0-16,0 0 0 16,0 0 0-16,0 0-96 15,15 19-176-15,-15-19 1 16</inkml:trace>
          <inkml:trace contextRef="#ctx0" brushRef="#br0" timeOffset="18328.3883">2693 5143 1023 0,'-10'-30'0'16,"10"30"0"-16,-13 34 0 16,13-34 0-16,0 0 0 15,2-32-197-15,-2 32-74 16,23-25-7-16</inkml:trace>
          <inkml:trace contextRef="#ctx0" brushRef="#br0" timeOffset="21547.1763">1347 4752 1023 0,'0'0'0'0,"0"0"0"15,0 0 0 1,6-23 0-16,-6 23 0 0,19 8 0 16,-19-8-241-16,21 9-30 15</inkml:trace>
          <inkml:trace contextRef="#ctx0" brushRef="#br0" timeOffset="23844.0294">1781 5088 1023 0,'0'0'0'16,"0"0"0"-16,0 0 0 15,0 0 0-15,0 0 0 0,0 0 0 16,27 2-168-16,-27-2-102 16,0 0-1-16</inkml:trace>
          <inkml:trace contextRef="#ctx0" brushRef="#br0" timeOffset="24312.7977">1978 4803 1023 0,'0'0'0'0,"0"0"0"16,0 0 0-16,-19 6 0 16,19-6 0-16,0 0 0 15,19 23-266-15,-19-23-12 16</inkml:trace>
          <inkml:trace contextRef="#ctx0" brushRef="#br0" timeOffset="22687.7581">2573 4708 1023 0,'4'23'0'16,"-4"-23"0"-16,-34-9 0 16,34 9 0-16,0 0-96 15,23 17-174-15,-23-17-3 16</inkml:trace>
          <inkml:trace contextRef="#ctx0" brushRef="#br0" timeOffset="26547.1856">3254 5187 1023 0,'0'0'0'16,"-19"-4"0"-16,19 4 0 15,0 0 0-15,0 0 0 16,0 0 0-16,0 0 0 15,0 0 0-15,0 0 0 16,9 25-13-16,-28-19-262 16,-2 9-2-16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DBD8-9EA1-4BFB-90E3-0651F5F8B20C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20EB-1F30-44BC-A6A5-2ADFDEA0F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formula for diffusive flux is based on the molar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velocity of the fluid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N = C* </a:t>
            </a:r>
            <a:r>
              <a:rPr lang="en-US" baseline="0" dirty="0" err="1" smtClean="0"/>
              <a:t>Vmol</a:t>
            </a:r>
            <a:r>
              <a:rPr lang="en-US" baseline="0" dirty="0" smtClean="0"/>
              <a:t> avg.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20EB-1F30-44BC-A6A5-2ADFDEA0F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Chromatographers call this device, appropriately, a gradient maker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20EB-1F30-44BC-A6A5-2ADFDEA0F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8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B38F-24FA-46F3-ACA9-B788E3999067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40EF-3DCA-4C35-BCE1-BCFCBB8F8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59.xml"/><Relationship Id="rId21" Type="http://schemas.openxmlformats.org/officeDocument/2006/relationships/image" Target="NULL"/><Relationship Id="rId22" Type="http://schemas.openxmlformats.org/officeDocument/2006/relationships/customXml" Target="../ink/ink160.xml"/><Relationship Id="rId23" Type="http://schemas.openxmlformats.org/officeDocument/2006/relationships/image" Target="NULL"/><Relationship Id="rId24" Type="http://schemas.openxmlformats.org/officeDocument/2006/relationships/customXml" Target="../ink/ink161.xml"/><Relationship Id="rId25" Type="http://schemas.openxmlformats.org/officeDocument/2006/relationships/image" Target="NULL"/><Relationship Id="rId26" Type="http://schemas.openxmlformats.org/officeDocument/2006/relationships/customXml" Target="../ink/ink162.xml"/><Relationship Id="rId27" Type="http://schemas.openxmlformats.org/officeDocument/2006/relationships/image" Target="NULL"/><Relationship Id="rId28" Type="http://schemas.openxmlformats.org/officeDocument/2006/relationships/customXml" Target="../ink/ink163.xml"/><Relationship Id="rId2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30" Type="http://schemas.openxmlformats.org/officeDocument/2006/relationships/customXml" Target="../ink/ink164.xml"/><Relationship Id="rId31" Type="http://schemas.openxmlformats.org/officeDocument/2006/relationships/image" Target="../media/image53.emf"/><Relationship Id="rId32" Type="http://schemas.openxmlformats.org/officeDocument/2006/relationships/customXml" Target="../ink/ink165.xml"/><Relationship Id="rId9" Type="http://schemas.openxmlformats.org/officeDocument/2006/relationships/image" Target="NULL"/><Relationship Id="rId6" Type="http://schemas.openxmlformats.org/officeDocument/2006/relationships/customXml" Target="../ink/ink152.xml"/><Relationship Id="rId7" Type="http://schemas.openxmlformats.org/officeDocument/2006/relationships/image" Target="NULL"/><Relationship Id="rId8" Type="http://schemas.openxmlformats.org/officeDocument/2006/relationships/customXml" Target="../ink/ink153.xml"/><Relationship Id="rId33" Type="http://schemas.openxmlformats.org/officeDocument/2006/relationships/image" Target="../media/image54.emf"/><Relationship Id="rId34" Type="http://schemas.openxmlformats.org/officeDocument/2006/relationships/customXml" Target="../ink/ink166.xml"/><Relationship Id="rId35" Type="http://schemas.openxmlformats.org/officeDocument/2006/relationships/image" Target="../media/image55.emf"/><Relationship Id="rId36" Type="http://schemas.openxmlformats.org/officeDocument/2006/relationships/customXml" Target="../ink/ink167.xml"/><Relationship Id="rId10" Type="http://schemas.openxmlformats.org/officeDocument/2006/relationships/customXml" Target="../ink/ink154.xml"/><Relationship Id="rId11" Type="http://schemas.openxmlformats.org/officeDocument/2006/relationships/image" Target="NULL"/><Relationship Id="rId12" Type="http://schemas.openxmlformats.org/officeDocument/2006/relationships/customXml" Target="../ink/ink155.xml"/><Relationship Id="rId13" Type="http://schemas.openxmlformats.org/officeDocument/2006/relationships/image" Target="NULL"/><Relationship Id="rId14" Type="http://schemas.openxmlformats.org/officeDocument/2006/relationships/customXml" Target="../ink/ink156.xml"/><Relationship Id="rId15" Type="http://schemas.openxmlformats.org/officeDocument/2006/relationships/image" Target="NULL"/><Relationship Id="rId16" Type="http://schemas.openxmlformats.org/officeDocument/2006/relationships/customXml" Target="../ink/ink157.xml"/><Relationship Id="rId17" Type="http://schemas.openxmlformats.org/officeDocument/2006/relationships/image" Target="NULL"/><Relationship Id="rId18" Type="http://schemas.openxmlformats.org/officeDocument/2006/relationships/customXml" Target="../ink/ink158.xml"/><Relationship Id="rId19" Type="http://schemas.openxmlformats.org/officeDocument/2006/relationships/image" Target="NULL"/><Relationship Id="rId37" Type="http://schemas.openxmlformats.org/officeDocument/2006/relationships/image" Target="../media/image5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46" Type="http://schemas.openxmlformats.org/officeDocument/2006/relationships/customXml" Target="../ink/ink188.xml"/><Relationship Id="rId47" Type="http://schemas.openxmlformats.org/officeDocument/2006/relationships/image" Target="NULL"/><Relationship Id="rId48" Type="http://schemas.openxmlformats.org/officeDocument/2006/relationships/customXml" Target="../ink/ink189.xml"/><Relationship Id="rId49" Type="http://schemas.openxmlformats.org/officeDocument/2006/relationships/image" Target="NULL"/><Relationship Id="rId20" Type="http://schemas.openxmlformats.org/officeDocument/2006/relationships/customXml" Target="../ink/ink175.xml"/><Relationship Id="rId21" Type="http://schemas.openxmlformats.org/officeDocument/2006/relationships/image" Target="NULL"/><Relationship Id="rId22" Type="http://schemas.openxmlformats.org/officeDocument/2006/relationships/customXml" Target="../ink/ink176.xml"/><Relationship Id="rId23" Type="http://schemas.openxmlformats.org/officeDocument/2006/relationships/image" Target="NULL"/><Relationship Id="rId24" Type="http://schemas.openxmlformats.org/officeDocument/2006/relationships/customXml" Target="../ink/ink177.xml"/><Relationship Id="rId25" Type="http://schemas.openxmlformats.org/officeDocument/2006/relationships/image" Target="NULL"/><Relationship Id="rId26" Type="http://schemas.openxmlformats.org/officeDocument/2006/relationships/customXml" Target="../ink/ink178.xml"/><Relationship Id="rId27" Type="http://schemas.openxmlformats.org/officeDocument/2006/relationships/image" Target="NULL"/><Relationship Id="rId28" Type="http://schemas.openxmlformats.org/officeDocument/2006/relationships/customXml" Target="../ink/ink179.xml"/><Relationship Id="rId2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30" Type="http://schemas.openxmlformats.org/officeDocument/2006/relationships/customXml" Target="../ink/ink180.xml"/><Relationship Id="rId31" Type="http://schemas.openxmlformats.org/officeDocument/2006/relationships/image" Target="NULL"/><Relationship Id="rId32" Type="http://schemas.openxmlformats.org/officeDocument/2006/relationships/customXml" Target="../ink/ink181.xml"/><Relationship Id="rId9" Type="http://schemas.openxmlformats.org/officeDocument/2006/relationships/image" Target="NULL"/><Relationship Id="rId6" Type="http://schemas.openxmlformats.org/officeDocument/2006/relationships/customXml" Target="../ink/ink168.xml"/><Relationship Id="rId7" Type="http://schemas.openxmlformats.org/officeDocument/2006/relationships/image" Target="NULL"/><Relationship Id="rId8" Type="http://schemas.openxmlformats.org/officeDocument/2006/relationships/customXml" Target="../ink/ink169.xml"/><Relationship Id="rId33" Type="http://schemas.openxmlformats.org/officeDocument/2006/relationships/image" Target="NULL"/><Relationship Id="rId34" Type="http://schemas.openxmlformats.org/officeDocument/2006/relationships/customXml" Target="../ink/ink182.xml"/><Relationship Id="rId35" Type="http://schemas.openxmlformats.org/officeDocument/2006/relationships/image" Target="NULL"/><Relationship Id="rId36" Type="http://schemas.openxmlformats.org/officeDocument/2006/relationships/customXml" Target="../ink/ink183.xml"/><Relationship Id="rId10" Type="http://schemas.openxmlformats.org/officeDocument/2006/relationships/customXml" Target="../ink/ink170.xml"/><Relationship Id="rId11" Type="http://schemas.openxmlformats.org/officeDocument/2006/relationships/image" Target="NULL"/><Relationship Id="rId12" Type="http://schemas.openxmlformats.org/officeDocument/2006/relationships/customXml" Target="../ink/ink171.xml"/><Relationship Id="rId13" Type="http://schemas.openxmlformats.org/officeDocument/2006/relationships/image" Target="NULL"/><Relationship Id="rId14" Type="http://schemas.openxmlformats.org/officeDocument/2006/relationships/customXml" Target="../ink/ink172.xml"/><Relationship Id="rId15" Type="http://schemas.openxmlformats.org/officeDocument/2006/relationships/image" Target="NULL"/><Relationship Id="rId16" Type="http://schemas.openxmlformats.org/officeDocument/2006/relationships/customXml" Target="../ink/ink173.xml"/><Relationship Id="rId17" Type="http://schemas.openxmlformats.org/officeDocument/2006/relationships/image" Target="NULL"/><Relationship Id="rId18" Type="http://schemas.openxmlformats.org/officeDocument/2006/relationships/customXml" Target="../ink/ink174.xml"/><Relationship Id="rId19" Type="http://schemas.openxmlformats.org/officeDocument/2006/relationships/image" Target="NULL"/><Relationship Id="rId37" Type="http://schemas.openxmlformats.org/officeDocument/2006/relationships/image" Target="NULL"/><Relationship Id="rId38" Type="http://schemas.openxmlformats.org/officeDocument/2006/relationships/customXml" Target="../ink/ink184.xml"/><Relationship Id="rId39" Type="http://schemas.openxmlformats.org/officeDocument/2006/relationships/image" Target="NULL"/><Relationship Id="rId40" Type="http://schemas.openxmlformats.org/officeDocument/2006/relationships/customXml" Target="../ink/ink185.xml"/><Relationship Id="rId41" Type="http://schemas.openxmlformats.org/officeDocument/2006/relationships/image" Target="NULL"/><Relationship Id="rId42" Type="http://schemas.openxmlformats.org/officeDocument/2006/relationships/customXml" Target="../ink/ink186.xml"/><Relationship Id="rId43" Type="http://schemas.openxmlformats.org/officeDocument/2006/relationships/image" Target="NULL"/><Relationship Id="rId44" Type="http://schemas.openxmlformats.org/officeDocument/2006/relationships/customXml" Target="../ink/ink187.xml"/><Relationship Id="rId45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97.xml"/><Relationship Id="rId21" Type="http://schemas.openxmlformats.org/officeDocument/2006/relationships/image" Target="NULL"/><Relationship Id="rId22" Type="http://schemas.openxmlformats.org/officeDocument/2006/relationships/customXml" Target="../ink/ink198.xml"/><Relationship Id="rId23" Type="http://schemas.openxmlformats.org/officeDocument/2006/relationships/image" Target="NULL"/><Relationship Id="rId24" Type="http://schemas.openxmlformats.org/officeDocument/2006/relationships/customXml" Target="../ink/ink199.xml"/><Relationship Id="rId25" Type="http://schemas.openxmlformats.org/officeDocument/2006/relationships/image" Target="NULL"/><Relationship Id="rId26" Type="http://schemas.openxmlformats.org/officeDocument/2006/relationships/customXml" Target="../ink/ink200.xml"/><Relationship Id="rId27" Type="http://schemas.openxmlformats.org/officeDocument/2006/relationships/image" Target="NULL"/><Relationship Id="rId28" Type="http://schemas.openxmlformats.org/officeDocument/2006/relationships/customXml" Target="../ink/ink201.xml"/><Relationship Id="rId2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30" Type="http://schemas.openxmlformats.org/officeDocument/2006/relationships/customXml" Target="../ink/ink202.xml"/><Relationship Id="rId31" Type="http://schemas.openxmlformats.org/officeDocument/2006/relationships/image" Target="NULL"/><Relationship Id="rId32" Type="http://schemas.openxmlformats.org/officeDocument/2006/relationships/customXml" Target="../ink/ink203.xml"/><Relationship Id="rId9" Type="http://schemas.openxmlformats.org/officeDocument/2006/relationships/image" Target="NULL"/><Relationship Id="rId6" Type="http://schemas.openxmlformats.org/officeDocument/2006/relationships/customXml" Target="../ink/ink190.xml"/><Relationship Id="rId7" Type="http://schemas.openxmlformats.org/officeDocument/2006/relationships/image" Target="NULL"/><Relationship Id="rId8" Type="http://schemas.openxmlformats.org/officeDocument/2006/relationships/customXml" Target="../ink/ink191.xml"/><Relationship Id="rId33" Type="http://schemas.openxmlformats.org/officeDocument/2006/relationships/image" Target="NULL"/><Relationship Id="rId34" Type="http://schemas.openxmlformats.org/officeDocument/2006/relationships/customXml" Target="../ink/ink204.xml"/><Relationship Id="rId35" Type="http://schemas.openxmlformats.org/officeDocument/2006/relationships/image" Target="NULL"/><Relationship Id="rId36" Type="http://schemas.openxmlformats.org/officeDocument/2006/relationships/customXml" Target="../ink/ink205.xml"/><Relationship Id="rId10" Type="http://schemas.openxmlformats.org/officeDocument/2006/relationships/customXml" Target="../ink/ink192.xml"/><Relationship Id="rId11" Type="http://schemas.openxmlformats.org/officeDocument/2006/relationships/image" Target="NULL"/><Relationship Id="rId12" Type="http://schemas.openxmlformats.org/officeDocument/2006/relationships/customXml" Target="../ink/ink193.xml"/><Relationship Id="rId13" Type="http://schemas.openxmlformats.org/officeDocument/2006/relationships/image" Target="NULL"/><Relationship Id="rId14" Type="http://schemas.openxmlformats.org/officeDocument/2006/relationships/customXml" Target="../ink/ink194.xml"/><Relationship Id="rId15" Type="http://schemas.openxmlformats.org/officeDocument/2006/relationships/image" Target="NULL"/><Relationship Id="rId16" Type="http://schemas.openxmlformats.org/officeDocument/2006/relationships/customXml" Target="../ink/ink195.xml"/><Relationship Id="rId17" Type="http://schemas.openxmlformats.org/officeDocument/2006/relationships/image" Target="NULL"/><Relationship Id="rId18" Type="http://schemas.openxmlformats.org/officeDocument/2006/relationships/customXml" Target="../ink/ink196.xml"/><Relationship Id="rId19" Type="http://schemas.openxmlformats.org/officeDocument/2006/relationships/image" Target="NULL"/><Relationship Id="rId37" Type="http://schemas.openxmlformats.org/officeDocument/2006/relationships/image" Target="NULL"/><Relationship Id="rId38" Type="http://schemas.openxmlformats.org/officeDocument/2006/relationships/customXml" Target="../ink/ink206.xml"/><Relationship Id="rId39" Type="http://schemas.openxmlformats.org/officeDocument/2006/relationships/image" Target="NULL"/><Relationship Id="rId40" Type="http://schemas.openxmlformats.org/officeDocument/2006/relationships/customXml" Target="../ink/ink207.xml"/><Relationship Id="rId41" Type="http://schemas.openxmlformats.org/officeDocument/2006/relationships/image" Target="NULL"/><Relationship Id="rId42" Type="http://schemas.openxmlformats.org/officeDocument/2006/relationships/customXml" Target="../ink/ink208.xml"/><Relationship Id="rId4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46" Type="http://schemas.openxmlformats.org/officeDocument/2006/relationships/image" Target="../media/image20.emf"/><Relationship Id="rId47" Type="http://schemas.openxmlformats.org/officeDocument/2006/relationships/customXml" Target="../ink/ink21.xml"/><Relationship Id="rId48" Type="http://schemas.openxmlformats.org/officeDocument/2006/relationships/image" Target="../media/image21.emf"/><Relationship Id="rId49" Type="http://schemas.openxmlformats.org/officeDocument/2006/relationships/customXml" Target="../ink/ink22.xml"/><Relationship Id="rId20" Type="http://schemas.openxmlformats.org/officeDocument/2006/relationships/image" Target="../media/image7.emf"/><Relationship Id="rId21" Type="http://schemas.openxmlformats.org/officeDocument/2006/relationships/customXml" Target="../ink/ink8.xml"/><Relationship Id="rId22" Type="http://schemas.openxmlformats.org/officeDocument/2006/relationships/image" Target="../media/image8.emf"/><Relationship Id="rId23" Type="http://schemas.openxmlformats.org/officeDocument/2006/relationships/customXml" Target="../ink/ink9.xml"/><Relationship Id="rId24" Type="http://schemas.openxmlformats.org/officeDocument/2006/relationships/image" Target="../media/image9.emf"/><Relationship Id="rId25" Type="http://schemas.openxmlformats.org/officeDocument/2006/relationships/customXml" Target="../ink/ink10.xml"/><Relationship Id="rId26" Type="http://schemas.openxmlformats.org/officeDocument/2006/relationships/image" Target="../media/image10.emf"/><Relationship Id="rId27" Type="http://schemas.openxmlformats.org/officeDocument/2006/relationships/customXml" Target="../ink/ink11.xml"/><Relationship Id="rId28" Type="http://schemas.openxmlformats.org/officeDocument/2006/relationships/image" Target="../media/image11.emf"/><Relationship Id="rId29" Type="http://schemas.openxmlformats.org/officeDocument/2006/relationships/customXml" Target="../ink/ink12.xml"/><Relationship Id="rId50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NULL"/><Relationship Id="rId5" Type="http://schemas.openxmlformats.org/officeDocument/2006/relationships/image" Target="../media/image3.png"/><Relationship Id="rId30" Type="http://schemas.openxmlformats.org/officeDocument/2006/relationships/image" Target="../media/image12.emf"/><Relationship Id="rId31" Type="http://schemas.openxmlformats.org/officeDocument/2006/relationships/customXml" Target="../ink/ink13.xml"/><Relationship Id="rId32" Type="http://schemas.openxmlformats.org/officeDocument/2006/relationships/image" Target="../media/image13.emf"/><Relationship Id="rId33" Type="http://schemas.openxmlformats.org/officeDocument/2006/relationships/customXml" Target="../ink/ink14.xml"/><Relationship Id="rId6" Type="http://schemas.openxmlformats.org/officeDocument/2006/relationships/image" Target="../media/image4.png"/><Relationship Id="rId7" Type="http://schemas.openxmlformats.org/officeDocument/2006/relationships/customXml" Target="../ink/ink1.xml"/><Relationship Id="rId8" Type="http://schemas.openxmlformats.org/officeDocument/2006/relationships/image" Target="../media/image1.emf"/><Relationship Id="rId9" Type="http://schemas.openxmlformats.org/officeDocument/2006/relationships/customXml" Target="../ink/ink2.xml"/><Relationship Id="rId34" Type="http://schemas.openxmlformats.org/officeDocument/2006/relationships/image" Target="../media/image14.emf"/><Relationship Id="rId35" Type="http://schemas.openxmlformats.org/officeDocument/2006/relationships/customXml" Target="../ink/ink15.xml"/><Relationship Id="rId36" Type="http://schemas.openxmlformats.org/officeDocument/2006/relationships/image" Target="../media/image15.emf"/><Relationship Id="rId10" Type="http://schemas.openxmlformats.org/officeDocument/2006/relationships/image" Target="../media/image2.emf"/><Relationship Id="rId11" Type="http://schemas.openxmlformats.org/officeDocument/2006/relationships/customXml" Target="../ink/ink3.xml"/><Relationship Id="rId12" Type="http://schemas.openxmlformats.org/officeDocument/2006/relationships/image" Target="../media/image3.emf"/><Relationship Id="rId13" Type="http://schemas.openxmlformats.org/officeDocument/2006/relationships/customXml" Target="../ink/ink4.xml"/><Relationship Id="rId14" Type="http://schemas.openxmlformats.org/officeDocument/2006/relationships/image" Target="../media/image4.emf"/><Relationship Id="rId15" Type="http://schemas.openxmlformats.org/officeDocument/2006/relationships/customXml" Target="../ink/ink5.xml"/><Relationship Id="rId16" Type="http://schemas.openxmlformats.org/officeDocument/2006/relationships/image" Target="../media/image5.emf"/><Relationship Id="rId17" Type="http://schemas.openxmlformats.org/officeDocument/2006/relationships/customXml" Target="../ink/ink6.xml"/><Relationship Id="rId18" Type="http://schemas.openxmlformats.org/officeDocument/2006/relationships/image" Target="../media/image6.emf"/><Relationship Id="rId19" Type="http://schemas.openxmlformats.org/officeDocument/2006/relationships/customXml" Target="../ink/ink7.xml"/><Relationship Id="rId37" Type="http://schemas.openxmlformats.org/officeDocument/2006/relationships/customXml" Target="../ink/ink16.xml"/><Relationship Id="rId38" Type="http://schemas.openxmlformats.org/officeDocument/2006/relationships/image" Target="../media/image16.emf"/><Relationship Id="rId39" Type="http://schemas.openxmlformats.org/officeDocument/2006/relationships/customXml" Target="../ink/ink17.xml"/><Relationship Id="rId40" Type="http://schemas.openxmlformats.org/officeDocument/2006/relationships/image" Target="../media/image17.emf"/><Relationship Id="rId41" Type="http://schemas.openxmlformats.org/officeDocument/2006/relationships/customXml" Target="../ink/ink18.xml"/><Relationship Id="rId42" Type="http://schemas.openxmlformats.org/officeDocument/2006/relationships/image" Target="../media/image18.emf"/><Relationship Id="rId43" Type="http://schemas.openxmlformats.org/officeDocument/2006/relationships/customXml" Target="../ink/ink19.xml"/><Relationship Id="rId44" Type="http://schemas.openxmlformats.org/officeDocument/2006/relationships/image" Target="../media/image19.emf"/><Relationship Id="rId45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4" Type="http://schemas.openxmlformats.org/officeDocument/2006/relationships/image" Target="../media/image512.emf"/><Relationship Id="rId15" Type="http://schemas.openxmlformats.org/officeDocument/2006/relationships/customXml" Target="../ink/ink28.xml"/><Relationship Id="rId16" Type="http://schemas.openxmlformats.org/officeDocument/2006/relationships/image" Target="../media/image611.emf"/><Relationship Id="rId17" Type="http://schemas.openxmlformats.org/officeDocument/2006/relationships/customXml" Target="../ink/ink29.xml"/><Relationship Id="rId18" Type="http://schemas.openxmlformats.org/officeDocument/2006/relationships/image" Target="../media/image710.emf"/><Relationship Id="rId19" Type="http://schemas.openxmlformats.org/officeDocument/2006/relationships/customXml" Target="../ink/ink30.xml"/><Relationship Id="rId63" Type="http://schemas.openxmlformats.org/officeDocument/2006/relationships/customXml" Target="../ink/ink52.xml"/><Relationship Id="rId64" Type="http://schemas.openxmlformats.org/officeDocument/2006/relationships/image" Target="../media/image212.emf"/><Relationship Id="rId65" Type="http://schemas.openxmlformats.org/officeDocument/2006/relationships/customXml" Target="../ink/ink53.xml"/><Relationship Id="rId66" Type="http://schemas.openxmlformats.org/officeDocument/2006/relationships/image" Target="../media/image480.emf"/><Relationship Id="rId67" Type="http://schemas.openxmlformats.org/officeDocument/2006/relationships/customXml" Target="../ink/ink54.xml"/><Relationship Id="rId68" Type="http://schemas.openxmlformats.org/officeDocument/2006/relationships/image" Target="../media/image490.emf"/><Relationship Id="rId69" Type="http://schemas.openxmlformats.org/officeDocument/2006/relationships/customXml" Target="../ink/ink55.xml"/><Relationship Id="rId50" Type="http://schemas.openxmlformats.org/officeDocument/2006/relationships/image" Target="../media/image400.emf"/><Relationship Id="rId51" Type="http://schemas.openxmlformats.org/officeDocument/2006/relationships/customXml" Target="../ink/ink46.xml"/><Relationship Id="rId52" Type="http://schemas.openxmlformats.org/officeDocument/2006/relationships/image" Target="../media/image411.emf"/><Relationship Id="rId53" Type="http://schemas.openxmlformats.org/officeDocument/2006/relationships/customXml" Target="../ink/ink47.xml"/><Relationship Id="rId54" Type="http://schemas.openxmlformats.org/officeDocument/2006/relationships/image" Target="../media/image420.emf"/><Relationship Id="rId55" Type="http://schemas.openxmlformats.org/officeDocument/2006/relationships/customXml" Target="../ink/ink48.xml"/><Relationship Id="rId56" Type="http://schemas.openxmlformats.org/officeDocument/2006/relationships/image" Target="../media/image430.emf"/><Relationship Id="rId57" Type="http://schemas.openxmlformats.org/officeDocument/2006/relationships/customXml" Target="../ink/ink49.xml"/><Relationship Id="rId58" Type="http://schemas.openxmlformats.org/officeDocument/2006/relationships/image" Target="../media/image440.emf"/><Relationship Id="rId59" Type="http://schemas.openxmlformats.org/officeDocument/2006/relationships/customXml" Target="../ink/ink50.xml"/><Relationship Id="rId40" Type="http://schemas.openxmlformats.org/officeDocument/2006/relationships/image" Target="../media/image181.emf"/><Relationship Id="rId41" Type="http://schemas.openxmlformats.org/officeDocument/2006/relationships/customXml" Target="../ink/ink41.xml"/><Relationship Id="rId42" Type="http://schemas.openxmlformats.org/officeDocument/2006/relationships/image" Target="../media/image191.emf"/><Relationship Id="rId43" Type="http://schemas.openxmlformats.org/officeDocument/2006/relationships/customXml" Target="../ink/ink42.xml"/><Relationship Id="rId44" Type="http://schemas.openxmlformats.org/officeDocument/2006/relationships/image" Target="../media/image201.emf"/><Relationship Id="rId45" Type="http://schemas.openxmlformats.org/officeDocument/2006/relationships/customXml" Target="../ink/ink43.xml"/><Relationship Id="rId46" Type="http://schemas.openxmlformats.org/officeDocument/2006/relationships/image" Target="../media/image380.emf"/><Relationship Id="rId47" Type="http://schemas.openxmlformats.org/officeDocument/2006/relationships/customXml" Target="../ink/ink44.xml"/><Relationship Id="rId48" Type="http://schemas.openxmlformats.org/officeDocument/2006/relationships/image" Target="../media/image390.emf"/><Relationship Id="rId49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customXml" Target="../ink/ink23.xml"/><Relationship Id="rId6" Type="http://schemas.openxmlformats.org/officeDocument/2006/relationships/image" Target="../media/image112.emf"/><Relationship Id="rId7" Type="http://schemas.openxmlformats.org/officeDocument/2006/relationships/customXml" Target="../ink/ink24.xml"/><Relationship Id="rId8" Type="http://schemas.openxmlformats.org/officeDocument/2006/relationships/image" Target="../media/image211.emf"/><Relationship Id="rId9" Type="http://schemas.openxmlformats.org/officeDocument/2006/relationships/customXml" Target="../ink/ink25.xml"/><Relationship Id="rId30" Type="http://schemas.openxmlformats.org/officeDocument/2006/relationships/image" Target="../media/image131.emf"/><Relationship Id="rId31" Type="http://schemas.openxmlformats.org/officeDocument/2006/relationships/customXml" Target="../ink/ink36.xml"/><Relationship Id="rId32" Type="http://schemas.openxmlformats.org/officeDocument/2006/relationships/image" Target="../media/image141.emf"/><Relationship Id="rId33" Type="http://schemas.openxmlformats.org/officeDocument/2006/relationships/customXml" Target="../ink/ink37.xml"/><Relationship Id="rId34" Type="http://schemas.openxmlformats.org/officeDocument/2006/relationships/image" Target="../media/image150.emf"/><Relationship Id="rId35" Type="http://schemas.openxmlformats.org/officeDocument/2006/relationships/customXml" Target="../ink/ink38.xml"/><Relationship Id="rId36" Type="http://schemas.openxmlformats.org/officeDocument/2006/relationships/image" Target="../media/image160.emf"/><Relationship Id="rId37" Type="http://schemas.openxmlformats.org/officeDocument/2006/relationships/customXml" Target="../ink/ink39.xml"/><Relationship Id="rId38" Type="http://schemas.openxmlformats.org/officeDocument/2006/relationships/image" Target="../media/image170.emf"/><Relationship Id="rId39" Type="http://schemas.openxmlformats.org/officeDocument/2006/relationships/customXml" Target="../ink/ink40.xml"/><Relationship Id="rId80" Type="http://schemas.openxmlformats.org/officeDocument/2006/relationships/image" Target="../media/image161.emf"/><Relationship Id="rId70" Type="http://schemas.openxmlformats.org/officeDocument/2006/relationships/image" Target="../media/image221.emf"/><Relationship Id="rId71" Type="http://schemas.openxmlformats.org/officeDocument/2006/relationships/customXml" Target="../ink/ink56.xml"/><Relationship Id="rId72" Type="http://schemas.openxmlformats.org/officeDocument/2006/relationships/image" Target="../media/image511.emf"/><Relationship Id="rId20" Type="http://schemas.openxmlformats.org/officeDocument/2006/relationships/image" Target="../media/image83.emf"/><Relationship Id="rId21" Type="http://schemas.openxmlformats.org/officeDocument/2006/relationships/customXml" Target="../ink/ink31.xml"/><Relationship Id="rId22" Type="http://schemas.openxmlformats.org/officeDocument/2006/relationships/image" Target="../media/image97.emf"/><Relationship Id="rId23" Type="http://schemas.openxmlformats.org/officeDocument/2006/relationships/customXml" Target="../ink/ink32.xml"/><Relationship Id="rId24" Type="http://schemas.openxmlformats.org/officeDocument/2006/relationships/image" Target="../media/image101.emf"/><Relationship Id="rId25" Type="http://schemas.openxmlformats.org/officeDocument/2006/relationships/customXml" Target="../ink/ink33.xml"/><Relationship Id="rId26" Type="http://schemas.openxmlformats.org/officeDocument/2006/relationships/image" Target="../media/image113.emf"/><Relationship Id="rId27" Type="http://schemas.openxmlformats.org/officeDocument/2006/relationships/customXml" Target="../ink/ink34.xml"/><Relationship Id="rId28" Type="http://schemas.openxmlformats.org/officeDocument/2006/relationships/image" Target="../media/image120.emf"/><Relationship Id="rId29" Type="http://schemas.openxmlformats.org/officeDocument/2006/relationships/customXml" Target="../ink/ink35.xml"/><Relationship Id="rId73" Type="http://schemas.openxmlformats.org/officeDocument/2006/relationships/customXml" Target="../ink/ink57.xml"/><Relationship Id="rId74" Type="http://schemas.openxmlformats.org/officeDocument/2006/relationships/image" Target="../media/image520.emf"/><Relationship Id="rId75" Type="http://schemas.openxmlformats.org/officeDocument/2006/relationships/customXml" Target="../ink/ink58.xml"/><Relationship Id="rId76" Type="http://schemas.openxmlformats.org/officeDocument/2006/relationships/image" Target="../media/image1211.emf"/><Relationship Id="rId77" Type="http://schemas.openxmlformats.org/officeDocument/2006/relationships/customXml" Target="../ink/ink59.xml"/><Relationship Id="rId78" Type="http://schemas.openxmlformats.org/officeDocument/2006/relationships/image" Target="../media/image135.emf"/><Relationship Id="rId79" Type="http://schemas.openxmlformats.org/officeDocument/2006/relationships/customXml" Target="../ink/ink60.xml"/><Relationship Id="rId60" Type="http://schemas.openxmlformats.org/officeDocument/2006/relationships/image" Target="../media/image450.emf"/><Relationship Id="rId61" Type="http://schemas.openxmlformats.org/officeDocument/2006/relationships/customXml" Target="../ink/ink51.xml"/><Relationship Id="rId62" Type="http://schemas.openxmlformats.org/officeDocument/2006/relationships/image" Target="../media/image460.emf"/><Relationship Id="rId10" Type="http://schemas.openxmlformats.org/officeDocument/2006/relationships/image" Target="../media/image312.emf"/><Relationship Id="rId11" Type="http://schemas.openxmlformats.org/officeDocument/2006/relationships/customXml" Target="../ink/ink26.xml"/><Relationship Id="rId12" Type="http://schemas.openxmlformats.org/officeDocument/2006/relationships/image" Target="../media/image4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customXml" Target="../ink/ink77.xml"/><Relationship Id="rId47" Type="http://schemas.openxmlformats.org/officeDocument/2006/relationships/image" Target="../media/image100.emf"/><Relationship Id="rId48" Type="http://schemas.openxmlformats.org/officeDocument/2006/relationships/customXml" Target="../ink/ink78.xml"/><Relationship Id="rId49" Type="http://schemas.openxmlformats.org/officeDocument/2006/relationships/image" Target="../media/image111.emf"/><Relationship Id="rId20" Type="http://schemas.openxmlformats.org/officeDocument/2006/relationships/customXml" Target="../ink/ink65.xml"/><Relationship Id="rId21" Type="http://schemas.openxmlformats.org/officeDocument/2006/relationships/image" Target="../media/image24.emf"/><Relationship Id="rId22" Type="http://schemas.openxmlformats.org/officeDocument/2006/relationships/customXml" Target="../ink/ink66.xml"/><Relationship Id="rId23" Type="http://schemas.openxmlformats.org/officeDocument/2006/relationships/image" Target="../media/image25.emf"/><Relationship Id="rId24" Type="http://schemas.openxmlformats.org/officeDocument/2006/relationships/customXml" Target="../ink/ink67.xml"/><Relationship Id="rId25" Type="http://schemas.openxmlformats.org/officeDocument/2006/relationships/image" Target="../media/image26.emf"/><Relationship Id="rId26" Type="http://schemas.openxmlformats.org/officeDocument/2006/relationships/customXml" Target="../ink/ink68.xml"/><Relationship Id="rId27" Type="http://schemas.openxmlformats.org/officeDocument/2006/relationships/image" Target="../media/image27.emf"/><Relationship Id="rId28" Type="http://schemas.openxmlformats.org/officeDocument/2006/relationships/customXml" Target="../ink/ink69.xml"/><Relationship Id="rId50" Type="http://schemas.openxmlformats.org/officeDocument/2006/relationships/customXml" Target="../ink/ink79.xml"/><Relationship Id="rId51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customXml" Target="../ink/ink61.xml"/><Relationship Id="rId31" Type="http://schemas.openxmlformats.org/officeDocument/2006/relationships/image" Target="../media/image210.emf"/><Relationship Id="rId32" Type="http://schemas.openxmlformats.org/officeDocument/2006/relationships/customXml" Target="../ink/ink70.xml"/><Relationship Id="rId33" Type="http://schemas.openxmlformats.org/officeDocument/2006/relationships/image" Target="../media/image310.emf"/><Relationship Id="rId34" Type="http://schemas.openxmlformats.org/officeDocument/2006/relationships/customXml" Target="../ink/ink71.xml"/><Relationship Id="rId7" Type="http://schemas.openxmlformats.org/officeDocument/2006/relationships/image" Target="../media/image61.emf"/><Relationship Id="rId8" Type="http://schemas.openxmlformats.org/officeDocument/2006/relationships/customXml" Target="../ink/ink62.xml"/><Relationship Id="rId9" Type="http://schemas.openxmlformats.org/officeDocument/2006/relationships/image" Target="../media/image62.emf"/><Relationship Id="rId38" Type="http://schemas.openxmlformats.org/officeDocument/2006/relationships/customXml" Target="../ink/ink73.xml"/><Relationship Id="rId39" Type="http://schemas.openxmlformats.org/officeDocument/2006/relationships/image" Target="../media/image610.emf"/><Relationship Id="rId35" Type="http://schemas.openxmlformats.org/officeDocument/2006/relationships/image" Target="../media/image410.emf"/><Relationship Id="rId10" Type="http://schemas.openxmlformats.org/officeDocument/2006/relationships/customXml" Target="../ink/ink63.xml"/><Relationship Id="rId11" Type="http://schemas.openxmlformats.org/officeDocument/2006/relationships/image" Target="../media/image110.emf"/><Relationship Id="rId12" Type="http://schemas.openxmlformats.org/officeDocument/2006/relationships/customXml" Target="../ink/ink64.xml"/><Relationship Id="rId36" Type="http://schemas.openxmlformats.org/officeDocument/2006/relationships/customXml" Target="../ink/ink72.xml"/><Relationship Id="rId37" Type="http://schemas.openxmlformats.org/officeDocument/2006/relationships/image" Target="../media/image510.emf"/><Relationship Id="rId19" Type="http://schemas.openxmlformats.org/officeDocument/2006/relationships/image" Target="../media/image67.emf"/><Relationship Id="rId40" Type="http://schemas.openxmlformats.org/officeDocument/2006/relationships/customXml" Target="../ink/ink74.xml"/><Relationship Id="rId41" Type="http://schemas.openxmlformats.org/officeDocument/2006/relationships/image" Target="../media/image79.emf"/><Relationship Id="rId42" Type="http://schemas.openxmlformats.org/officeDocument/2006/relationships/customXml" Target="../ink/ink75.xml"/><Relationship Id="rId43" Type="http://schemas.openxmlformats.org/officeDocument/2006/relationships/image" Target="../media/image80.emf"/><Relationship Id="rId44" Type="http://schemas.openxmlformats.org/officeDocument/2006/relationships/customXml" Target="../ink/ink76.xml"/><Relationship Id="rId45" Type="http://schemas.openxmlformats.org/officeDocument/2006/relationships/image" Target="../media/image96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20" Type="http://schemas.openxmlformats.org/officeDocument/2006/relationships/customXml" Target="../ink/ink87.xml"/><Relationship Id="rId21" Type="http://schemas.openxmlformats.org/officeDocument/2006/relationships/image" Target="../media/image36.emf"/><Relationship Id="rId10" Type="http://schemas.openxmlformats.org/officeDocument/2006/relationships/customXml" Target="../ink/ink82.xml"/><Relationship Id="rId11" Type="http://schemas.openxmlformats.org/officeDocument/2006/relationships/image" Target="../media/image31.emf"/><Relationship Id="rId12" Type="http://schemas.openxmlformats.org/officeDocument/2006/relationships/customXml" Target="../ink/ink83.xml"/><Relationship Id="rId13" Type="http://schemas.openxmlformats.org/officeDocument/2006/relationships/image" Target="../media/image32.emf"/><Relationship Id="rId14" Type="http://schemas.openxmlformats.org/officeDocument/2006/relationships/customXml" Target="../ink/ink84.xml"/><Relationship Id="rId15" Type="http://schemas.openxmlformats.org/officeDocument/2006/relationships/image" Target="../media/image33.emf"/><Relationship Id="rId16" Type="http://schemas.openxmlformats.org/officeDocument/2006/relationships/customXml" Target="../ink/ink85.xml"/><Relationship Id="rId17" Type="http://schemas.openxmlformats.org/officeDocument/2006/relationships/image" Target="../media/image34.emf"/><Relationship Id="rId18" Type="http://schemas.openxmlformats.org/officeDocument/2006/relationships/customXml" Target="../ink/ink86.xml"/><Relationship Id="rId19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customXml" Target="../ink/ink80.xml"/><Relationship Id="rId7" Type="http://schemas.openxmlformats.org/officeDocument/2006/relationships/image" Target="../media/image29.emf"/><Relationship Id="rId8" Type="http://schemas.openxmlformats.org/officeDocument/2006/relationships/customXml" Target="../ink/ink8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emf"/><Relationship Id="rId14" Type="http://schemas.openxmlformats.org/officeDocument/2006/relationships/customXml" Target="../ink/ink92.xml"/><Relationship Id="rId15" Type="http://schemas.openxmlformats.org/officeDocument/2006/relationships/image" Target="../media/image77.emf"/><Relationship Id="rId16" Type="http://schemas.openxmlformats.org/officeDocument/2006/relationships/customXml" Target="../ink/ink93.xml"/><Relationship Id="rId17" Type="http://schemas.openxmlformats.org/officeDocument/2006/relationships/image" Target="../media/image37.emf"/><Relationship Id="rId18" Type="http://schemas.openxmlformats.org/officeDocument/2006/relationships/customXml" Target="../ink/ink94.xml"/><Relationship Id="rId19" Type="http://schemas.openxmlformats.org/officeDocument/2006/relationships/image" Target="../media/image38.emf"/><Relationship Id="rId50" Type="http://schemas.openxmlformats.org/officeDocument/2006/relationships/customXml" Target="../ink/ink110.xml"/><Relationship Id="rId51" Type="http://schemas.openxmlformats.org/officeDocument/2006/relationships/image" Target="../media/image93.emf"/><Relationship Id="rId52" Type="http://schemas.openxmlformats.org/officeDocument/2006/relationships/customXml" Target="../ink/ink111.xml"/><Relationship Id="rId53" Type="http://schemas.openxmlformats.org/officeDocument/2006/relationships/image" Target="../media/image94.emf"/><Relationship Id="rId54" Type="http://schemas.openxmlformats.org/officeDocument/2006/relationships/customXml" Target="../ink/ink112.xml"/><Relationship Id="rId55" Type="http://schemas.openxmlformats.org/officeDocument/2006/relationships/image" Target="../media/image95.emf"/><Relationship Id="rId56" Type="http://schemas.openxmlformats.org/officeDocument/2006/relationships/customXml" Target="../ink/ink113.xml"/><Relationship Id="rId57" Type="http://schemas.openxmlformats.org/officeDocument/2006/relationships/image" Target="../media/image47.emf"/><Relationship Id="rId40" Type="http://schemas.openxmlformats.org/officeDocument/2006/relationships/customXml" Target="../ink/ink105.xml"/><Relationship Id="rId41" Type="http://schemas.openxmlformats.org/officeDocument/2006/relationships/image" Target="../media/image88.emf"/><Relationship Id="rId42" Type="http://schemas.openxmlformats.org/officeDocument/2006/relationships/customXml" Target="../ink/ink106.xml"/><Relationship Id="rId43" Type="http://schemas.openxmlformats.org/officeDocument/2006/relationships/image" Target="../media/image89.emf"/><Relationship Id="rId44" Type="http://schemas.openxmlformats.org/officeDocument/2006/relationships/customXml" Target="../ink/ink107.xml"/><Relationship Id="rId45" Type="http://schemas.openxmlformats.org/officeDocument/2006/relationships/image" Target="../media/image90.emf"/><Relationship Id="rId46" Type="http://schemas.openxmlformats.org/officeDocument/2006/relationships/customXml" Target="../ink/ink108.xml"/><Relationship Id="rId47" Type="http://schemas.openxmlformats.org/officeDocument/2006/relationships/image" Target="../media/image91.emf"/><Relationship Id="rId48" Type="http://schemas.openxmlformats.org/officeDocument/2006/relationships/customXml" Target="../ink/ink109.xml"/><Relationship Id="rId49" Type="http://schemas.openxmlformats.org/officeDocument/2006/relationships/image" Target="../media/image92.emf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customXml" Target="../ink/ink88.xml"/><Relationship Id="rId7" Type="http://schemas.openxmlformats.org/officeDocument/2006/relationships/image" Target="../media/image680.emf"/><Relationship Id="rId8" Type="http://schemas.openxmlformats.org/officeDocument/2006/relationships/customXml" Target="../ink/ink89.xml"/><Relationship Id="rId9" Type="http://schemas.openxmlformats.org/officeDocument/2006/relationships/image" Target="../media/image73.emf"/><Relationship Id="rId30" Type="http://schemas.openxmlformats.org/officeDocument/2006/relationships/customXml" Target="../ink/ink100.xml"/><Relationship Id="rId31" Type="http://schemas.openxmlformats.org/officeDocument/2006/relationships/image" Target="../media/image42.emf"/><Relationship Id="rId32" Type="http://schemas.openxmlformats.org/officeDocument/2006/relationships/customXml" Target="../ink/ink101.xml"/><Relationship Id="rId33" Type="http://schemas.openxmlformats.org/officeDocument/2006/relationships/image" Target="../media/image43.emf"/><Relationship Id="rId34" Type="http://schemas.openxmlformats.org/officeDocument/2006/relationships/customXml" Target="../ink/ink102.xml"/><Relationship Id="rId35" Type="http://schemas.openxmlformats.org/officeDocument/2006/relationships/image" Target="../media/image44.emf"/><Relationship Id="rId36" Type="http://schemas.openxmlformats.org/officeDocument/2006/relationships/customXml" Target="../ink/ink103.xml"/><Relationship Id="rId37" Type="http://schemas.openxmlformats.org/officeDocument/2006/relationships/image" Target="../media/image45.emf"/><Relationship Id="rId38" Type="http://schemas.openxmlformats.org/officeDocument/2006/relationships/customXml" Target="../ink/ink104.xml"/><Relationship Id="rId39" Type="http://schemas.openxmlformats.org/officeDocument/2006/relationships/image" Target="../media/image46.emf"/><Relationship Id="rId20" Type="http://schemas.openxmlformats.org/officeDocument/2006/relationships/customXml" Target="../ink/ink95.xml"/><Relationship Id="rId21" Type="http://schemas.openxmlformats.org/officeDocument/2006/relationships/image" Target="../media/image39.emf"/><Relationship Id="rId22" Type="http://schemas.openxmlformats.org/officeDocument/2006/relationships/customXml" Target="../ink/ink96.xml"/><Relationship Id="rId23" Type="http://schemas.openxmlformats.org/officeDocument/2006/relationships/image" Target="../media/image40.emf"/><Relationship Id="rId24" Type="http://schemas.openxmlformats.org/officeDocument/2006/relationships/customXml" Target="../ink/ink97.xml"/><Relationship Id="rId25" Type="http://schemas.openxmlformats.org/officeDocument/2006/relationships/image" Target="../media/image41.emf"/><Relationship Id="rId26" Type="http://schemas.openxmlformats.org/officeDocument/2006/relationships/customXml" Target="../ink/ink98.xml"/><Relationship Id="rId27" Type="http://schemas.openxmlformats.org/officeDocument/2006/relationships/image" Target="../media/image81.emf"/><Relationship Id="rId28" Type="http://schemas.openxmlformats.org/officeDocument/2006/relationships/customXml" Target="../ink/ink99.xml"/><Relationship Id="rId29" Type="http://schemas.openxmlformats.org/officeDocument/2006/relationships/image" Target="../media/image82.emf"/><Relationship Id="rId10" Type="http://schemas.openxmlformats.org/officeDocument/2006/relationships/customXml" Target="../ink/ink90.xml"/><Relationship Id="rId11" Type="http://schemas.openxmlformats.org/officeDocument/2006/relationships/image" Target="../media/image70.emf"/><Relationship Id="rId12" Type="http://schemas.openxmlformats.org/officeDocument/2006/relationships/customXml" Target="../ink/ink9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emf"/><Relationship Id="rId14" Type="http://schemas.openxmlformats.org/officeDocument/2006/relationships/customXml" Target="../ink/ink118.xml"/><Relationship Id="rId15" Type="http://schemas.openxmlformats.org/officeDocument/2006/relationships/image" Target="../media/image200.emf"/><Relationship Id="rId16" Type="http://schemas.openxmlformats.org/officeDocument/2006/relationships/customXml" Target="../ink/ink119.xml"/><Relationship Id="rId17" Type="http://schemas.openxmlformats.org/officeDocument/2006/relationships/image" Target="../media/image50.emf"/><Relationship Id="rId18" Type="http://schemas.openxmlformats.org/officeDocument/2006/relationships/customXml" Target="../ink/ink120.xml"/><Relationship Id="rId19" Type="http://schemas.openxmlformats.org/officeDocument/2006/relationships/image" Target="../media/image220.emf"/><Relationship Id="rId50" Type="http://schemas.openxmlformats.org/officeDocument/2006/relationships/customXml" Target="../ink/ink136.xml"/><Relationship Id="rId51" Type="http://schemas.openxmlformats.org/officeDocument/2006/relationships/image" Target="../media/image300.emf"/><Relationship Id="rId52" Type="http://schemas.openxmlformats.org/officeDocument/2006/relationships/customXml" Target="../ink/ink137.xml"/><Relationship Id="rId53" Type="http://schemas.openxmlformats.org/officeDocument/2006/relationships/image" Target="../media/image51.emf"/><Relationship Id="rId54" Type="http://schemas.openxmlformats.org/officeDocument/2006/relationships/customXml" Target="../ink/ink138.xml"/><Relationship Id="rId55" Type="http://schemas.openxmlformats.org/officeDocument/2006/relationships/image" Target="../media/image52.emf"/><Relationship Id="rId40" Type="http://schemas.openxmlformats.org/officeDocument/2006/relationships/customXml" Target="../ink/ink131.xml"/><Relationship Id="rId41" Type="http://schemas.openxmlformats.org/officeDocument/2006/relationships/image" Target="../media/image130.emf"/><Relationship Id="rId42" Type="http://schemas.openxmlformats.org/officeDocument/2006/relationships/customXml" Target="../ink/ink132.xml"/><Relationship Id="rId43" Type="http://schemas.openxmlformats.org/officeDocument/2006/relationships/image" Target="../media/image140.emf"/><Relationship Id="rId44" Type="http://schemas.openxmlformats.org/officeDocument/2006/relationships/customXml" Target="../ink/ink133.xml"/><Relationship Id="rId45" Type="http://schemas.openxmlformats.org/officeDocument/2006/relationships/image" Target="../media/image270.emf"/><Relationship Id="rId46" Type="http://schemas.openxmlformats.org/officeDocument/2006/relationships/customXml" Target="../ink/ink134.xml"/><Relationship Id="rId47" Type="http://schemas.openxmlformats.org/officeDocument/2006/relationships/image" Target="../media/image280.emf"/><Relationship Id="rId48" Type="http://schemas.openxmlformats.org/officeDocument/2006/relationships/customXml" Target="../ink/ink135.xml"/><Relationship Id="rId49" Type="http://schemas.openxmlformats.org/officeDocument/2006/relationships/image" Target="../media/image290.emf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customXml" Target="../ink/ink114.xml"/><Relationship Id="rId7" Type="http://schemas.openxmlformats.org/officeDocument/2006/relationships/image" Target="../media/image48.emf"/><Relationship Id="rId8" Type="http://schemas.openxmlformats.org/officeDocument/2006/relationships/customXml" Target="../ink/ink115.xml"/><Relationship Id="rId9" Type="http://schemas.openxmlformats.org/officeDocument/2006/relationships/image" Target="../media/image49.emf"/><Relationship Id="rId30" Type="http://schemas.openxmlformats.org/officeDocument/2006/relationships/customXml" Target="../ink/ink126.xml"/><Relationship Id="rId31" Type="http://schemas.openxmlformats.org/officeDocument/2006/relationships/image" Target="../media/image80.emf"/><Relationship Id="rId32" Type="http://schemas.openxmlformats.org/officeDocument/2006/relationships/customXml" Target="../ink/ink127.xml"/><Relationship Id="rId33" Type="http://schemas.openxmlformats.org/officeDocument/2006/relationships/image" Target="../media/image96.emf"/><Relationship Id="rId34" Type="http://schemas.openxmlformats.org/officeDocument/2006/relationships/customXml" Target="../ink/ink128.xml"/><Relationship Id="rId35" Type="http://schemas.openxmlformats.org/officeDocument/2006/relationships/image" Target="../media/image250.emf"/><Relationship Id="rId36" Type="http://schemas.openxmlformats.org/officeDocument/2006/relationships/customXml" Target="../ink/ink129.xml"/><Relationship Id="rId37" Type="http://schemas.openxmlformats.org/officeDocument/2006/relationships/image" Target="../media/image111.emf"/><Relationship Id="rId38" Type="http://schemas.openxmlformats.org/officeDocument/2006/relationships/customXml" Target="../ink/ink130.xml"/><Relationship Id="rId39" Type="http://schemas.openxmlformats.org/officeDocument/2006/relationships/image" Target="../media/image260.emf"/><Relationship Id="rId20" Type="http://schemas.openxmlformats.org/officeDocument/2006/relationships/customXml" Target="../ink/ink121.xml"/><Relationship Id="rId21" Type="http://schemas.openxmlformats.org/officeDocument/2006/relationships/image" Target="../media/image23.emf"/><Relationship Id="rId22" Type="http://schemas.openxmlformats.org/officeDocument/2006/relationships/customXml" Target="../ink/ink122.xml"/><Relationship Id="rId23" Type="http://schemas.openxmlformats.org/officeDocument/2006/relationships/image" Target="../media/image240.emf"/><Relationship Id="rId24" Type="http://schemas.openxmlformats.org/officeDocument/2006/relationships/customXml" Target="../ink/ink123.xml"/><Relationship Id="rId25" Type="http://schemas.openxmlformats.org/officeDocument/2006/relationships/image" Target="../media/image210.emf"/><Relationship Id="rId26" Type="http://schemas.openxmlformats.org/officeDocument/2006/relationships/customXml" Target="../ink/ink124.xml"/><Relationship Id="rId27" Type="http://schemas.openxmlformats.org/officeDocument/2006/relationships/image" Target="../media/image410.emf"/><Relationship Id="rId28" Type="http://schemas.openxmlformats.org/officeDocument/2006/relationships/customXml" Target="../ink/ink125.xml"/><Relationship Id="rId29" Type="http://schemas.openxmlformats.org/officeDocument/2006/relationships/image" Target="../media/image610.emf"/><Relationship Id="rId10" Type="http://schemas.openxmlformats.org/officeDocument/2006/relationships/customXml" Target="../ink/ink116.xml"/><Relationship Id="rId11" Type="http://schemas.openxmlformats.org/officeDocument/2006/relationships/image" Target="../media/image180.emf"/><Relationship Id="rId12" Type="http://schemas.openxmlformats.org/officeDocument/2006/relationships/customXml" Target="../ink/ink1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NULL"/><Relationship Id="rId20" Type="http://schemas.openxmlformats.org/officeDocument/2006/relationships/customXml" Target="../ink/ink146.xml"/><Relationship Id="rId21" Type="http://schemas.openxmlformats.org/officeDocument/2006/relationships/image" Target="NULL"/><Relationship Id="rId22" Type="http://schemas.openxmlformats.org/officeDocument/2006/relationships/customXml" Target="../ink/ink147.xml"/><Relationship Id="rId23" Type="http://schemas.openxmlformats.org/officeDocument/2006/relationships/image" Target="NULL"/><Relationship Id="rId24" Type="http://schemas.openxmlformats.org/officeDocument/2006/relationships/customXml" Target="../ink/ink148.xml"/><Relationship Id="rId25" Type="http://schemas.openxmlformats.org/officeDocument/2006/relationships/image" Target="NULL"/><Relationship Id="rId26" Type="http://schemas.openxmlformats.org/officeDocument/2006/relationships/customXml" Target="../ink/ink149.xml"/><Relationship Id="rId27" Type="http://schemas.openxmlformats.org/officeDocument/2006/relationships/image" Target="NULL"/><Relationship Id="rId28" Type="http://schemas.openxmlformats.org/officeDocument/2006/relationships/customXml" Target="../ink/ink150.xml"/><Relationship Id="rId29" Type="http://schemas.openxmlformats.org/officeDocument/2006/relationships/image" Target="NULL"/><Relationship Id="rId30" Type="http://schemas.openxmlformats.org/officeDocument/2006/relationships/customXml" Target="../ink/ink151.xml"/><Relationship Id="rId31" Type="http://schemas.openxmlformats.org/officeDocument/2006/relationships/image" Target="NULL"/><Relationship Id="rId10" Type="http://schemas.openxmlformats.org/officeDocument/2006/relationships/customXml" Target="../ink/ink141.xml"/><Relationship Id="rId11" Type="http://schemas.openxmlformats.org/officeDocument/2006/relationships/image" Target="NULL"/><Relationship Id="rId12" Type="http://schemas.openxmlformats.org/officeDocument/2006/relationships/customXml" Target="../ink/ink142.xml"/><Relationship Id="rId13" Type="http://schemas.openxmlformats.org/officeDocument/2006/relationships/image" Target="NULL"/><Relationship Id="rId14" Type="http://schemas.openxmlformats.org/officeDocument/2006/relationships/customXml" Target="../ink/ink143.xml"/><Relationship Id="rId15" Type="http://schemas.openxmlformats.org/officeDocument/2006/relationships/image" Target="NULL"/><Relationship Id="rId16" Type="http://schemas.openxmlformats.org/officeDocument/2006/relationships/customXml" Target="../ink/ink144.xml"/><Relationship Id="rId17" Type="http://schemas.openxmlformats.org/officeDocument/2006/relationships/image" Target="NULL"/><Relationship Id="rId18" Type="http://schemas.openxmlformats.org/officeDocument/2006/relationships/customXml" Target="../ink/ink145.xml"/><Relationship Id="rId19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customXml" Target="../ink/ink139.xml"/><Relationship Id="rId7" Type="http://schemas.openxmlformats.org/officeDocument/2006/relationships/image" Target="NULL"/><Relationship Id="rId8" Type="http://schemas.openxmlformats.org/officeDocument/2006/relationships/customXml" Target="../ink/ink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23406" y="69349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" y="72226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" y="73750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52499" y="1992885"/>
            <a:ext cx="3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CONTINUE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100" y="75274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41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23406" y="69349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33449" y="5746297"/>
            <a:ext cx="5653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Terms cancel provided D</a:t>
            </a:r>
            <a:r>
              <a:rPr lang="en-US" sz="2000" baseline="-25000" dirty="0" smtClean="0"/>
              <a:t>AB</a:t>
            </a:r>
            <a:r>
              <a:rPr lang="en-US" sz="2000" dirty="0" smtClean="0"/>
              <a:t> = D</a:t>
            </a:r>
            <a:r>
              <a:rPr lang="en-US" sz="2000" baseline="-25000" dirty="0" smtClean="0"/>
              <a:t>BA</a:t>
            </a:r>
            <a:r>
              <a:rPr lang="en-US" sz="2000" dirty="0" smtClean="0"/>
              <a:t> for a given compo, WHICH IS ALWAYS TRUE, AN IDENTITY.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-17070" y="4182145"/>
            <a:ext cx="12124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Isn’t there a gradient </a:t>
            </a:r>
            <a:r>
              <a:rPr lang="en-US" sz="2000" i="1" dirty="0" err="1" smtClean="0"/>
              <a:t>dy</a:t>
            </a:r>
            <a:r>
              <a:rPr lang="en-US" sz="2000" i="1" baseline="-25000" dirty="0" err="1" smtClean="0"/>
              <a:t>B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dz</a:t>
            </a:r>
            <a:r>
              <a:rPr lang="en-US" sz="2000" i="1" dirty="0" smtClean="0"/>
              <a:t> in the tube, so isn’t there diffusive flux of B?  Then B is NOT STAGNANT.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Nope, B is stagnant.   </a:t>
            </a:r>
          </a:p>
          <a:p>
            <a:r>
              <a:rPr lang="en-US" sz="2000" i="1" dirty="0" smtClean="0">
                <a:solidFill>
                  <a:srgbClr val="0070C0"/>
                </a:solidFill>
              </a:rPr>
              <a:t>That </a:t>
            </a:r>
            <a:r>
              <a:rPr lang="en-US" sz="2000" b="1" i="1" dirty="0" smtClean="0">
                <a:solidFill>
                  <a:srgbClr val="0070C0"/>
                </a:solidFill>
              </a:rPr>
              <a:t>diffusive flux </a:t>
            </a:r>
            <a:r>
              <a:rPr lang="en-US" sz="2000" i="1" dirty="0" smtClean="0">
                <a:solidFill>
                  <a:srgbClr val="0070C0"/>
                </a:solidFill>
              </a:rPr>
              <a:t>of B is matched by an equal and opposite </a:t>
            </a:r>
            <a:r>
              <a:rPr lang="en-US" sz="2000" b="1" i="1" dirty="0" smtClean="0">
                <a:solidFill>
                  <a:srgbClr val="0070C0"/>
                </a:solidFill>
              </a:rPr>
              <a:t>convective flux </a:t>
            </a:r>
            <a:r>
              <a:rPr lang="en-US" sz="2000" i="1" dirty="0" smtClean="0">
                <a:solidFill>
                  <a:srgbClr val="0070C0"/>
                </a:solidFill>
              </a:rPr>
              <a:t>of B that makes N</a:t>
            </a:r>
            <a:r>
              <a:rPr lang="en-US" sz="2000" i="1" baseline="-25000" dirty="0" smtClean="0">
                <a:solidFill>
                  <a:srgbClr val="0070C0"/>
                </a:solidFill>
              </a:rPr>
              <a:t>B</a:t>
            </a:r>
            <a:r>
              <a:rPr lang="en-US" sz="2000" i="1" dirty="0" smtClean="0">
                <a:solidFill>
                  <a:srgbClr val="0070C0"/>
                </a:solidFill>
              </a:rPr>
              <a:t> = 0.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err="1" smtClean="0"/>
              <a:t>Eqn</a:t>
            </a:r>
            <a:r>
              <a:rPr lang="en-US" sz="2000" i="1" dirty="0" smtClean="0"/>
              <a:t> for N</a:t>
            </a:r>
            <a:r>
              <a:rPr lang="en-US" sz="2000" i="1" baseline="-25000" dirty="0" smtClean="0"/>
              <a:t>B</a:t>
            </a:r>
            <a:r>
              <a:rPr lang="en-US" sz="2000" i="1" dirty="0" smtClean="0"/>
              <a:t>:  </a:t>
            </a:r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555" y="51244"/>
            <a:ext cx="80304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CASE 2:  </a:t>
            </a:r>
            <a:r>
              <a:rPr lang="en-US" sz="2400" i="1" dirty="0" smtClean="0"/>
              <a:t>Re-do tube problem with convection added back</a:t>
            </a:r>
          </a:p>
          <a:p>
            <a:endParaRPr lang="en-US" sz="2000" dirty="0"/>
          </a:p>
          <a:p>
            <a:r>
              <a:rPr lang="en-US" sz="2000" dirty="0" smtClean="0"/>
              <a:t>Again, gas B in tube is STAGNANT</a:t>
            </a:r>
            <a:r>
              <a:rPr lang="en-US" sz="2000" b="1" i="1" dirty="0" smtClean="0"/>
              <a:t>:    </a:t>
            </a:r>
            <a:r>
              <a:rPr lang="en-US" sz="2000" b="1" i="1" dirty="0" smtClean="0">
                <a:solidFill>
                  <a:srgbClr val="FF0000"/>
                </a:solidFill>
              </a:rPr>
              <a:t>N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B</a:t>
            </a:r>
            <a:r>
              <a:rPr lang="en-US" sz="2000" b="1" i="1" dirty="0" smtClean="0">
                <a:solidFill>
                  <a:srgbClr val="FF0000"/>
                </a:solidFill>
              </a:rPr>
              <a:t> = 0</a:t>
            </a:r>
          </a:p>
          <a:p>
            <a:r>
              <a:rPr lang="en-US" sz="2000" dirty="0" smtClean="0"/>
              <a:t>In tube at pseudo-steady state,  B molecules have nowhere to go – they are not dissolving in the liquid A and they are not leaving out the membrane.</a:t>
            </a:r>
          </a:p>
          <a:p>
            <a:r>
              <a:rPr lang="en-US" sz="2000" dirty="0" smtClean="0"/>
              <a:t>They are STAGNANT, spectators to the A molecules moving by.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3116368" y="3338775"/>
              <a:ext cx="1623960" cy="169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5208" y="3327615"/>
                <a:ext cx="1646280" cy="1918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/>
          <p:cNvSpPr/>
          <p:nvPr/>
        </p:nvSpPr>
        <p:spPr>
          <a:xfrm>
            <a:off x="10588127" y="2527512"/>
            <a:ext cx="914400" cy="106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0588127" y="546312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502527" y="546312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0588127" y="3610146"/>
            <a:ext cx="914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598724" y="544432"/>
            <a:ext cx="9144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66935" y="157888"/>
            <a:ext cx="14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pure B gas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10066592" y="255505"/>
              <a:ext cx="1697760" cy="1814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55432" y="244345"/>
                <a:ext cx="1720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/>
              <p14:cNvContentPartPr/>
              <p14:nvPr/>
            </p14:nvContentPartPr>
            <p14:xfrm>
              <a:off x="10748135" y="676313"/>
              <a:ext cx="586080" cy="3409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6975" y="665153"/>
                <a:ext cx="60840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/>
          <p:cNvSpPr txBox="1"/>
          <p:nvPr/>
        </p:nvSpPr>
        <p:spPr>
          <a:xfrm>
            <a:off x="11488031" y="2292072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0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9943845" y="369267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L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10646975" y="1047113"/>
              <a:ext cx="707760" cy="645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35815" y="1035953"/>
                <a:ext cx="72504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/>
              <p14:cNvContentPartPr/>
              <p14:nvPr/>
            </p14:nvContentPartPr>
            <p14:xfrm>
              <a:off x="10688375" y="1479833"/>
              <a:ext cx="731160" cy="1005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77215" y="1468673"/>
                <a:ext cx="753480" cy="10220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Oval 43"/>
          <p:cNvSpPr/>
          <p:nvPr/>
        </p:nvSpPr>
        <p:spPr>
          <a:xfrm>
            <a:off x="-497702" y="551402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/>
              <p14:cNvContentPartPr/>
              <p14:nvPr/>
            </p14:nvContentPartPr>
            <p14:xfrm>
              <a:off x="2198011" y="3401396"/>
              <a:ext cx="786155" cy="180379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6847" y="3390235"/>
                <a:ext cx="808483" cy="202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/>
              <p14:cNvContentPartPr/>
              <p14:nvPr/>
            </p14:nvContentPartPr>
            <p14:xfrm>
              <a:off x="7895220" y="2559238"/>
              <a:ext cx="618898" cy="212059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84059" y="2548077"/>
                <a:ext cx="641220" cy="234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/>
              <p14:cNvContentPartPr/>
              <p14:nvPr/>
            </p14:nvContentPartPr>
            <p14:xfrm>
              <a:off x="4208611" y="2504518"/>
              <a:ext cx="3672987" cy="536897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7451" y="2493355"/>
                <a:ext cx="3695306" cy="55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/>
              <p14:cNvContentPartPr/>
              <p14:nvPr/>
            </p14:nvContentPartPr>
            <p14:xfrm>
              <a:off x="3045538" y="2053121"/>
              <a:ext cx="2773800" cy="3481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5098" y="2041961"/>
                <a:ext cx="27954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2"/>
              <p14:cNvContentPartPr/>
              <p14:nvPr/>
            </p14:nvContentPartPr>
            <p14:xfrm>
              <a:off x="2586538" y="2426801"/>
              <a:ext cx="342000" cy="6022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75378" y="2415641"/>
                <a:ext cx="3643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7" name="Ink 76"/>
              <p14:cNvContentPartPr/>
              <p14:nvPr/>
            </p14:nvContentPartPr>
            <p14:xfrm>
              <a:off x="2193331" y="3586678"/>
              <a:ext cx="2236227" cy="471737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82170" y="3575515"/>
                <a:ext cx="2254589" cy="494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Ink 85"/>
              <p14:cNvContentPartPr/>
              <p14:nvPr/>
            </p14:nvContentPartPr>
            <p14:xfrm>
              <a:off x="1403131" y="2462758"/>
              <a:ext cx="5545347" cy="659297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91971" y="2451596"/>
                <a:ext cx="5567667" cy="681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Ink 80"/>
              <p14:cNvContentPartPr/>
              <p14:nvPr/>
            </p14:nvContentPartPr>
            <p14:xfrm>
              <a:off x="1661612" y="5632046"/>
              <a:ext cx="3437081" cy="540319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0451" y="5620879"/>
                <a:ext cx="3459402" cy="56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0" name="Ink 149"/>
              <p14:cNvContentPartPr/>
              <p14:nvPr/>
            </p14:nvContentPartPr>
            <p14:xfrm>
              <a:off x="3746173" y="6255165"/>
              <a:ext cx="1519920" cy="14724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5013" y="6244005"/>
                <a:ext cx="1542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9" name="Ink 158"/>
              <p14:cNvContentPartPr/>
              <p14:nvPr/>
            </p14:nvContentPartPr>
            <p14:xfrm>
              <a:off x="4664732" y="5755886"/>
              <a:ext cx="1352367" cy="514039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53570" y="5744719"/>
                <a:ext cx="1374690" cy="536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2" name="Ink 171"/>
              <p14:cNvContentPartPr/>
              <p14:nvPr/>
            </p14:nvContentPartPr>
            <p14:xfrm>
              <a:off x="2350652" y="6120566"/>
              <a:ext cx="3451121" cy="600439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9491" y="6113722"/>
                <a:ext cx="3473442" cy="6184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0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23406" y="69349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" y="72226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" y="73750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52499" y="1992885"/>
            <a:ext cx="3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CONTINUE 002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100" y="75274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34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353724" y="7270638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69847" y="7289439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4848" y="6975592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48" y="6975592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3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953830" y="7014204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95988" y="6901306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988" y="6901306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714286" y="7225284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803" y="699702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898" y="4350836"/>
            <a:ext cx="118491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Case 2, where is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highest?</a:t>
            </a:r>
          </a:p>
          <a:p>
            <a:r>
              <a:rPr lang="en-US" sz="2000" dirty="0" smtClean="0"/>
              <a:t>A: near z=0</a:t>
            </a:r>
          </a:p>
          <a:p>
            <a:r>
              <a:rPr lang="en-US" sz="2000" dirty="0" smtClean="0"/>
              <a:t>B: near z = L</a:t>
            </a:r>
          </a:p>
          <a:p>
            <a:r>
              <a:rPr lang="en-US" sz="2000" dirty="0" smtClean="0"/>
              <a:t>C: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is same for all z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Same as for Case 1. 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To have steady state, N</a:t>
            </a:r>
            <a:r>
              <a:rPr lang="en-US" sz="2000" baseline="-25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has to be uniform along z or else A would accumulate somewhere in tube.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" y="992614"/>
            <a:ext cx="695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Solve the new ODE w convection of A included to get flux,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26" y="68633"/>
            <a:ext cx="822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CASE 2: 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Re-do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tube problem with convection added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back  (</a:t>
            </a:r>
            <a:r>
              <a:rPr lang="en-US" sz="2000" b="1" i="1" dirty="0" err="1" smtClean="0">
                <a:solidFill>
                  <a:schemeClr val="bg1">
                    <a:lumMod val="50000"/>
                  </a:schemeClr>
                </a:solidFill>
              </a:rPr>
              <a:t>contd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57224" y="1675245"/>
              <a:ext cx="4822200" cy="2395962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064" y="1664086"/>
                <a:ext cx="4844520" cy="24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1457304" y="2074125"/>
              <a:ext cx="1026720" cy="36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6144" y="2062965"/>
                <a:ext cx="1049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/>
              <p14:cNvContentPartPr/>
              <p14:nvPr/>
            </p14:nvContentPartPr>
            <p14:xfrm>
              <a:off x="5598454" y="1834295"/>
              <a:ext cx="1362100" cy="2761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7295" y="1823135"/>
                <a:ext cx="1380458" cy="29844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/>
          <p:cNvSpPr txBox="1"/>
          <p:nvPr/>
        </p:nvSpPr>
        <p:spPr>
          <a:xfrm>
            <a:off x="389191" y="2673683"/>
            <a:ext cx="4936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and </a:t>
            </a:r>
            <a:r>
              <a:rPr lang="en-US" sz="2000" dirty="0" err="1" smtClean="0"/>
              <a:t>conc</a:t>
            </a:r>
            <a:r>
              <a:rPr lang="en-US" sz="2000" dirty="0" smtClean="0"/>
              <a:t> profile,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Ink 107"/>
              <p14:cNvContentPartPr/>
              <p14:nvPr/>
            </p14:nvContentPartPr>
            <p14:xfrm>
              <a:off x="2854469" y="3666207"/>
              <a:ext cx="927720" cy="601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3309" y="3655047"/>
                <a:ext cx="9500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6" name="Ink 115"/>
              <p14:cNvContentPartPr/>
              <p14:nvPr/>
            </p14:nvContentPartPr>
            <p14:xfrm>
              <a:off x="2690669" y="3228447"/>
              <a:ext cx="161280" cy="77940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9509" y="3217287"/>
                <a:ext cx="18360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8" name="Ink 117"/>
              <p14:cNvContentPartPr/>
              <p14:nvPr/>
            </p14:nvContentPartPr>
            <p14:xfrm>
              <a:off x="3845189" y="3230607"/>
              <a:ext cx="127800" cy="74088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4029" y="3219447"/>
                <a:ext cx="15012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1" name="Ink 120"/>
              <p14:cNvContentPartPr/>
              <p14:nvPr/>
            </p14:nvContentPartPr>
            <p14:xfrm>
              <a:off x="3975869" y="3030807"/>
              <a:ext cx="192066" cy="265929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4719" y="3019652"/>
                <a:ext cx="214366" cy="288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4" name="Straight Connector 123"/>
          <p:cNvCxnSpPr/>
          <p:nvPr/>
        </p:nvCxnSpPr>
        <p:spPr>
          <a:xfrm>
            <a:off x="8835715" y="4378531"/>
            <a:ext cx="2348994" cy="1142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844478" y="5549966"/>
            <a:ext cx="2815699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57527" y="987906"/>
            <a:ext cx="3096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With convection of A no longer negligible, profile bends. </a:t>
            </a:r>
            <a:endParaRPr lang="en-US" sz="20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8830777" y="2122806"/>
            <a:ext cx="13701" cy="3431714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556274" y="5444926"/>
            <a:ext cx="32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</a:t>
            </a:r>
            <a:endParaRPr lang="en-US" sz="2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428894" y="3485911"/>
            <a:ext cx="45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7" name="Ink 146"/>
              <p14:cNvContentPartPr/>
              <p14:nvPr/>
            </p14:nvContentPartPr>
            <p14:xfrm>
              <a:off x="8275915" y="4041691"/>
              <a:ext cx="2031474" cy="5864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64755" y="4030531"/>
                <a:ext cx="2049834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8" name="Ink 147"/>
              <p14:cNvContentPartPr/>
              <p14:nvPr/>
            </p14:nvContentPartPr>
            <p14:xfrm>
              <a:off x="8563189" y="5409088"/>
              <a:ext cx="308160" cy="41184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53469" y="5397928"/>
                <a:ext cx="329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9" name="Ink 148"/>
              <p14:cNvContentPartPr/>
              <p14:nvPr/>
            </p14:nvContentPartPr>
            <p14:xfrm>
              <a:off x="11123149" y="5490088"/>
              <a:ext cx="145080" cy="32940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11989" y="5478928"/>
                <a:ext cx="1674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1" name="Ink 150"/>
              <p14:cNvContentPartPr/>
              <p14:nvPr/>
            </p14:nvContentPartPr>
            <p14:xfrm>
              <a:off x="4612349" y="3410136"/>
              <a:ext cx="1091346" cy="37512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01191" y="3398976"/>
                <a:ext cx="1111863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4" name="Ink 153"/>
              <p14:cNvContentPartPr/>
              <p14:nvPr/>
            </p14:nvContentPartPr>
            <p14:xfrm>
              <a:off x="8903749" y="2694905"/>
              <a:ext cx="2292799" cy="283752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94389" y="2683745"/>
                <a:ext cx="2312599" cy="28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4" name="Ink 183"/>
              <p14:cNvContentPartPr/>
              <p14:nvPr/>
            </p14:nvContentPartPr>
            <p14:xfrm>
              <a:off x="10526789" y="3085683"/>
              <a:ext cx="705600" cy="15408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15629" y="3074523"/>
                <a:ext cx="723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7" name="Ink 186"/>
              <p14:cNvContentPartPr/>
              <p14:nvPr/>
            </p14:nvContentPartPr>
            <p14:xfrm>
              <a:off x="8252508" y="2380637"/>
              <a:ext cx="617034" cy="58644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1348" y="2369477"/>
                <a:ext cx="639354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8" name="Ink 187"/>
              <p14:cNvContentPartPr/>
              <p14:nvPr/>
            </p14:nvContentPartPr>
            <p14:xfrm>
              <a:off x="7808989" y="2569985"/>
              <a:ext cx="93600" cy="1810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97829" y="2558825"/>
                <a:ext cx="115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9" name="Ink 188"/>
              <p14:cNvContentPartPr/>
              <p14:nvPr/>
            </p14:nvContentPartPr>
            <p14:xfrm>
              <a:off x="7946149" y="2667905"/>
              <a:ext cx="51480" cy="7344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34989" y="2656745"/>
                <a:ext cx="738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0" name="Ink 189"/>
              <p14:cNvContentPartPr/>
              <p14:nvPr/>
            </p14:nvContentPartPr>
            <p14:xfrm>
              <a:off x="8056669" y="2630105"/>
              <a:ext cx="20520" cy="10872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49469" y="2618945"/>
                <a:ext cx="38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1" name="Ink 190"/>
              <p14:cNvContentPartPr/>
              <p14:nvPr/>
            </p14:nvContentPartPr>
            <p14:xfrm>
              <a:off x="8009149" y="2635505"/>
              <a:ext cx="126000" cy="3348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97989" y="2624345"/>
                <a:ext cx="1483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2" name="Ink 191"/>
              <p14:cNvContentPartPr/>
              <p14:nvPr/>
            </p14:nvContentPartPr>
            <p14:xfrm>
              <a:off x="7720789" y="4307705"/>
              <a:ext cx="91440" cy="1011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09629" y="4296545"/>
                <a:ext cx="113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3" name="Ink 192"/>
              <p14:cNvContentPartPr/>
              <p14:nvPr/>
            </p14:nvContentPartPr>
            <p14:xfrm>
              <a:off x="7860469" y="4324985"/>
              <a:ext cx="61560" cy="777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9309" y="4315625"/>
                <a:ext cx="838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4" name="Ink 193"/>
              <p14:cNvContentPartPr/>
              <p14:nvPr/>
            </p14:nvContentPartPr>
            <p14:xfrm>
              <a:off x="7949029" y="4306985"/>
              <a:ext cx="66600" cy="838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37869" y="4295825"/>
                <a:ext cx="88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5" name="Ink 194"/>
              <p14:cNvContentPartPr/>
              <p14:nvPr/>
            </p14:nvContentPartPr>
            <p14:xfrm>
              <a:off x="8080069" y="4205465"/>
              <a:ext cx="6480" cy="18720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69269" y="4194305"/>
                <a:ext cx="2844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3"/>
          <p:cNvSpPr/>
          <p:nvPr/>
        </p:nvSpPr>
        <p:spPr>
          <a:xfrm>
            <a:off x="339104" y="5308074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28" grpId="0"/>
      <p:bldP spid="129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353724" y="7270638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69847" y="7289439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4848" y="6975592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48" y="6975592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3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953830" y="7014204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95988" y="6901306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988" y="6901306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714286" y="7225284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6803" y="699702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046" y="3171003"/>
            <a:ext cx="78541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Remember the </a:t>
            </a:r>
            <a:r>
              <a:rPr lang="en-US" sz="2000" dirty="0" err="1" smtClean="0">
                <a:solidFill>
                  <a:srgbClr val="0070C0"/>
                </a:solidFill>
              </a:rPr>
              <a:t>eqn</a:t>
            </a:r>
            <a:r>
              <a:rPr lang="en-US" sz="2000" dirty="0" smtClean="0">
                <a:solidFill>
                  <a:srgbClr val="0070C0"/>
                </a:solidFill>
              </a:rPr>
              <a:t> for total flux of A for 1D binary system: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 smtClean="0">
                <a:solidFill>
                  <a:srgbClr val="0070C0"/>
                </a:solidFill>
              </a:rPr>
              <a:t>y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is </a:t>
            </a:r>
            <a:r>
              <a:rPr lang="en-US" sz="2000" dirty="0" smtClean="0">
                <a:solidFill>
                  <a:srgbClr val="0070C0"/>
                </a:solidFill>
              </a:rPr>
              <a:t>lowest </a:t>
            </a:r>
            <a:r>
              <a:rPr lang="en-US" sz="2000" dirty="0">
                <a:solidFill>
                  <a:srgbClr val="0070C0"/>
                </a:solidFill>
              </a:rPr>
              <a:t>near z= </a:t>
            </a:r>
            <a:r>
              <a:rPr lang="en-US" sz="2000" dirty="0" smtClean="0">
                <a:solidFill>
                  <a:srgbClr val="0070C0"/>
                </a:solidFill>
              </a:rPr>
              <a:t>L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dirty="0" err="1">
                <a:solidFill>
                  <a:srgbClr val="0070C0"/>
                </a:solidFill>
              </a:rPr>
              <a:t>dy</a:t>
            </a:r>
            <a:r>
              <a:rPr lang="en-US" sz="2000" baseline="-25000" dirty="0" err="1">
                <a:solidFill>
                  <a:srgbClr val="0070C0"/>
                </a:solidFill>
              </a:rPr>
              <a:t>A</a:t>
            </a:r>
            <a:r>
              <a:rPr lang="en-US" sz="2000" dirty="0">
                <a:solidFill>
                  <a:srgbClr val="0070C0"/>
                </a:solidFill>
              </a:rPr>
              <a:t>/</a:t>
            </a:r>
            <a:r>
              <a:rPr lang="en-US" sz="2000" dirty="0" err="1">
                <a:solidFill>
                  <a:srgbClr val="0070C0"/>
                </a:solidFill>
              </a:rPr>
              <a:t>dz</a:t>
            </a:r>
            <a:r>
              <a:rPr lang="en-US" sz="2000" dirty="0">
                <a:solidFill>
                  <a:srgbClr val="0070C0"/>
                </a:solidFill>
              </a:rPr>
              <a:t> is </a:t>
            </a:r>
            <a:r>
              <a:rPr lang="en-US" sz="2000" dirty="0" smtClean="0">
                <a:solidFill>
                  <a:srgbClr val="0070C0"/>
                </a:solidFill>
              </a:rPr>
              <a:t>steepest, </a:t>
            </a:r>
            <a:r>
              <a:rPr lang="en-US" sz="2000" dirty="0">
                <a:solidFill>
                  <a:srgbClr val="0070C0"/>
                </a:solidFill>
              </a:rPr>
              <a:t>so </a:t>
            </a:r>
            <a:r>
              <a:rPr lang="en-US" sz="2000" dirty="0" smtClean="0">
                <a:solidFill>
                  <a:srgbClr val="0070C0"/>
                </a:solidFill>
              </a:rPr>
              <a:t>diffusive </a:t>
            </a:r>
            <a:r>
              <a:rPr lang="en-US" sz="2000" dirty="0">
                <a:solidFill>
                  <a:srgbClr val="0070C0"/>
                </a:solidFill>
              </a:rPr>
              <a:t>flux </a:t>
            </a:r>
            <a:r>
              <a:rPr lang="en-US" sz="2000" dirty="0" smtClean="0">
                <a:solidFill>
                  <a:srgbClr val="0070C0"/>
                </a:solidFill>
              </a:rPr>
              <a:t>dominates.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The reverse is true near </a:t>
            </a:r>
            <a:r>
              <a:rPr lang="en-US" sz="2000" dirty="0" smtClean="0">
                <a:solidFill>
                  <a:srgbClr val="0070C0"/>
                </a:solidFill>
              </a:rPr>
              <a:t>z=0 </a:t>
            </a:r>
            <a:r>
              <a:rPr lang="en-US" sz="2000" dirty="0">
                <a:solidFill>
                  <a:srgbClr val="0070C0"/>
                </a:solidFill>
              </a:rPr>
              <a:t>so </a:t>
            </a:r>
            <a:r>
              <a:rPr lang="en-US" sz="2000" dirty="0" smtClean="0">
                <a:solidFill>
                  <a:srgbClr val="0070C0"/>
                </a:solidFill>
              </a:rPr>
              <a:t>convective flux is important there.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9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arc shape of “</a:t>
            </a:r>
            <a:r>
              <a:rPr lang="en-US" sz="2000" dirty="0" err="1" smtClean="0"/>
              <a:t>convec</a:t>
            </a:r>
            <a:r>
              <a:rPr lang="en-US" sz="2000" dirty="0" smtClean="0"/>
              <a:t>” profile indicates changing proportions of diffusive flux of A and convective flux of A.</a:t>
            </a:r>
          </a:p>
          <a:p>
            <a:r>
              <a:rPr lang="en-US" sz="2000" dirty="0" smtClean="0"/>
              <a:t>How do proportions shift?</a:t>
            </a:r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098" y="4581"/>
            <a:ext cx="605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Re-do tube problem with convection added back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835715" y="4378531"/>
            <a:ext cx="2348994" cy="1142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8844478" y="5549966"/>
            <a:ext cx="2815699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830777" y="2122806"/>
            <a:ext cx="13701" cy="3431714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556274" y="5444926"/>
            <a:ext cx="32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</a:t>
            </a:r>
            <a:endParaRPr lang="en-US" sz="2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428894" y="3485911"/>
            <a:ext cx="45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7" name="Ink 146"/>
              <p14:cNvContentPartPr/>
              <p14:nvPr/>
            </p14:nvContentPartPr>
            <p14:xfrm>
              <a:off x="8275915" y="4041691"/>
              <a:ext cx="2031474" cy="58644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64755" y="4030531"/>
                <a:ext cx="2049834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8" name="Ink 147"/>
              <p14:cNvContentPartPr/>
              <p14:nvPr/>
            </p14:nvContentPartPr>
            <p14:xfrm>
              <a:off x="8563189" y="5409088"/>
              <a:ext cx="308160" cy="41184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3469" y="5397928"/>
                <a:ext cx="329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9" name="Ink 148"/>
              <p14:cNvContentPartPr/>
              <p14:nvPr/>
            </p14:nvContentPartPr>
            <p14:xfrm>
              <a:off x="11123149" y="5490088"/>
              <a:ext cx="145080" cy="32940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1989" y="5478928"/>
                <a:ext cx="1674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Ink 153"/>
              <p14:cNvContentPartPr/>
              <p14:nvPr/>
            </p14:nvContentPartPr>
            <p14:xfrm>
              <a:off x="8903749" y="2694905"/>
              <a:ext cx="2292799" cy="283752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94389" y="2683745"/>
                <a:ext cx="2312599" cy="28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4" name="Ink 183"/>
              <p14:cNvContentPartPr/>
              <p14:nvPr/>
            </p14:nvContentPartPr>
            <p14:xfrm>
              <a:off x="10526789" y="3085683"/>
              <a:ext cx="705600" cy="15408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15629" y="3074523"/>
                <a:ext cx="723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7" name="Ink 186"/>
              <p14:cNvContentPartPr/>
              <p14:nvPr/>
            </p14:nvContentPartPr>
            <p14:xfrm>
              <a:off x="8252508" y="2380637"/>
              <a:ext cx="617034" cy="58644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41348" y="2369477"/>
                <a:ext cx="639354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8" name="Ink 187"/>
              <p14:cNvContentPartPr/>
              <p14:nvPr/>
            </p14:nvContentPartPr>
            <p14:xfrm>
              <a:off x="7808989" y="2569985"/>
              <a:ext cx="93600" cy="1810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97829" y="2558825"/>
                <a:ext cx="115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9" name="Ink 188"/>
              <p14:cNvContentPartPr/>
              <p14:nvPr/>
            </p14:nvContentPartPr>
            <p14:xfrm>
              <a:off x="7946149" y="2667905"/>
              <a:ext cx="51480" cy="7344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4989" y="2656745"/>
                <a:ext cx="738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0" name="Ink 189"/>
              <p14:cNvContentPartPr/>
              <p14:nvPr/>
            </p14:nvContentPartPr>
            <p14:xfrm>
              <a:off x="8056669" y="2630105"/>
              <a:ext cx="20520" cy="10872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9469" y="2618945"/>
                <a:ext cx="38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1" name="Ink 190"/>
              <p14:cNvContentPartPr/>
              <p14:nvPr/>
            </p14:nvContentPartPr>
            <p14:xfrm>
              <a:off x="8009149" y="2635505"/>
              <a:ext cx="126000" cy="3348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97989" y="2624345"/>
                <a:ext cx="1483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2" name="Ink 191"/>
              <p14:cNvContentPartPr/>
              <p14:nvPr/>
            </p14:nvContentPartPr>
            <p14:xfrm>
              <a:off x="7720789" y="4307705"/>
              <a:ext cx="91440" cy="1011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09629" y="4296545"/>
                <a:ext cx="113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3" name="Ink 192"/>
              <p14:cNvContentPartPr/>
              <p14:nvPr/>
            </p14:nvContentPartPr>
            <p14:xfrm>
              <a:off x="7860469" y="4324985"/>
              <a:ext cx="61560" cy="7776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49309" y="4315625"/>
                <a:ext cx="838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4" name="Ink 193"/>
              <p14:cNvContentPartPr/>
              <p14:nvPr/>
            </p14:nvContentPartPr>
            <p14:xfrm>
              <a:off x="7949029" y="4306985"/>
              <a:ext cx="66600" cy="838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37869" y="4295825"/>
                <a:ext cx="88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5" name="Ink 194"/>
              <p14:cNvContentPartPr/>
              <p14:nvPr/>
            </p14:nvContentPartPr>
            <p14:xfrm>
              <a:off x="8080069" y="4205465"/>
              <a:ext cx="6480" cy="18720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69269" y="4194305"/>
                <a:ext cx="28440" cy="209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4098" y="1330846"/>
          <a:ext cx="6392061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726"/>
                <a:gridCol w="2695575"/>
                <a:gridCol w="28487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 z=0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 z = 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diffusive flux of A dominates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convective flux of A dominates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convective flux of A dominates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diffusive flux of A dominates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739741" y="2356324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/>
              <p14:cNvContentPartPr/>
              <p14:nvPr/>
            </p14:nvContentPartPr>
            <p14:xfrm>
              <a:off x="2992685" y="4402745"/>
              <a:ext cx="1623960" cy="1695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1525" y="4391585"/>
                <a:ext cx="1646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/>
              <p14:cNvContentPartPr/>
              <p14:nvPr/>
            </p14:nvContentPartPr>
            <p14:xfrm>
              <a:off x="2074328" y="4465366"/>
              <a:ext cx="786155" cy="180379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63169" y="4454205"/>
                <a:ext cx="808473" cy="202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/>
              <p14:cNvContentPartPr/>
              <p14:nvPr/>
            </p14:nvContentPartPr>
            <p14:xfrm>
              <a:off x="4084928" y="3946488"/>
              <a:ext cx="400227" cy="39737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3771" y="3935390"/>
                <a:ext cx="422542" cy="61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/>
              <p14:cNvContentPartPr/>
              <p14:nvPr/>
            </p14:nvContentPartPr>
            <p14:xfrm>
              <a:off x="2069648" y="4650648"/>
              <a:ext cx="2236227" cy="471737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58488" y="4639493"/>
                <a:ext cx="2254586" cy="494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/>
              <p14:cNvContentPartPr/>
              <p14:nvPr/>
            </p14:nvContentPartPr>
            <p14:xfrm>
              <a:off x="1279448" y="3638688"/>
              <a:ext cx="3257187" cy="547337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68288" y="3627533"/>
                <a:ext cx="3279506" cy="5696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9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23406" y="69349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" y="72226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" y="73750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952499" y="1992885"/>
            <a:ext cx="325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CONTINUE 001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100" y="75274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9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5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" y="39115"/>
            <a:ext cx="1159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Recall, total molar flux of A in z-direction in a binary mixture at some point “z”  for 1D case is: 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" name="Ink 99"/>
              <p14:cNvContentPartPr/>
              <p14:nvPr/>
            </p14:nvContentPartPr>
            <p14:xfrm>
              <a:off x="2403623" y="1316998"/>
              <a:ext cx="1623960" cy="1695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2463" y="1305838"/>
                <a:ext cx="1646280" cy="1918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/>
          <p:cNvSpPr txBox="1"/>
          <p:nvPr/>
        </p:nvSpPr>
        <p:spPr>
          <a:xfrm>
            <a:off x="509152" y="2235528"/>
            <a:ext cx="8009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Another way to view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: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1118066" y="427605"/>
              <a:ext cx="9756278" cy="1609033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6906" y="416444"/>
                <a:ext cx="9778598" cy="1631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/>
              <p14:cNvContentPartPr/>
              <p14:nvPr/>
            </p14:nvContentPartPr>
            <p14:xfrm>
              <a:off x="10294988" y="777885"/>
              <a:ext cx="450836" cy="1375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83825" y="766725"/>
                <a:ext cx="473162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/>
              <p14:cNvContentPartPr/>
              <p14:nvPr/>
            </p14:nvContentPartPr>
            <p14:xfrm>
              <a:off x="2966306" y="1587099"/>
              <a:ext cx="703437" cy="166219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55146" y="1575922"/>
                <a:ext cx="721797" cy="188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0" name="Ink 139"/>
              <p14:cNvContentPartPr/>
              <p14:nvPr/>
            </p14:nvContentPartPr>
            <p14:xfrm>
              <a:off x="249583" y="2867770"/>
              <a:ext cx="2141640" cy="116604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423" y="2856610"/>
                <a:ext cx="2163960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9" name="Ink 168"/>
              <p14:cNvContentPartPr/>
              <p14:nvPr/>
            </p14:nvContentPartPr>
            <p14:xfrm>
              <a:off x="1838263" y="3549610"/>
              <a:ext cx="554760" cy="4464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27103" y="3541330"/>
                <a:ext cx="577080" cy="6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70" name="Straight Connector 169"/>
          <p:cNvCxnSpPr/>
          <p:nvPr/>
        </p:nvCxnSpPr>
        <p:spPr>
          <a:xfrm flipV="1">
            <a:off x="1563618" y="6153695"/>
            <a:ext cx="9135750" cy="5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1574884" y="5246919"/>
            <a:ext cx="9135750" cy="5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1563618" y="5688979"/>
            <a:ext cx="9135750" cy="5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6" name="Ink 235"/>
              <p14:cNvContentPartPr/>
              <p14:nvPr/>
            </p14:nvContentPartPr>
            <p14:xfrm>
              <a:off x="3176491" y="3859242"/>
              <a:ext cx="1882636" cy="1203122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65332" y="3848082"/>
                <a:ext cx="1900634" cy="1225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1" name="Ink 250"/>
              <p14:cNvContentPartPr/>
              <p14:nvPr/>
            </p14:nvContentPartPr>
            <p14:xfrm>
              <a:off x="1567183" y="3144970"/>
              <a:ext cx="419040" cy="964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56023" y="3137770"/>
                <a:ext cx="4374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6" name="Ink 275"/>
              <p14:cNvContentPartPr/>
              <p14:nvPr/>
            </p14:nvContentPartPr>
            <p14:xfrm>
              <a:off x="332383" y="3226690"/>
              <a:ext cx="401040" cy="13104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1223" y="3216610"/>
                <a:ext cx="423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0" name="Ink 279"/>
              <p14:cNvContentPartPr/>
              <p14:nvPr/>
            </p14:nvContentPartPr>
            <p14:xfrm>
              <a:off x="7064327" y="5392122"/>
              <a:ext cx="364320" cy="157320"/>
            </p14:xfrm>
          </p:contentPart>
        </mc:Choice>
        <mc:Fallback xmlns="">
          <p:pic>
            <p:nvPicPr>
              <p:cNvPr id="280" name="Ink 27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53167" y="5380962"/>
                <a:ext cx="3866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2" name="Ink 291"/>
              <p14:cNvContentPartPr/>
              <p14:nvPr/>
            </p14:nvContentPartPr>
            <p14:xfrm>
              <a:off x="8641487" y="3818562"/>
              <a:ext cx="1436040" cy="196920"/>
            </p14:xfrm>
          </p:contentPart>
        </mc:Choice>
        <mc:Fallback xmlns="">
          <p:pic>
            <p:nvPicPr>
              <p:cNvPr id="292" name="Ink 29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30327" y="3807402"/>
                <a:ext cx="1458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9" name="Ink 318"/>
              <p14:cNvContentPartPr/>
              <p14:nvPr/>
            </p14:nvContentPartPr>
            <p14:xfrm>
              <a:off x="9710687" y="4055802"/>
              <a:ext cx="644760" cy="16776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99527" y="4044642"/>
                <a:ext cx="667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8" name="Ink 337"/>
              <p14:cNvContentPartPr/>
              <p14:nvPr/>
            </p14:nvContentPartPr>
            <p14:xfrm>
              <a:off x="8771807" y="4739802"/>
              <a:ext cx="290520" cy="1740600"/>
            </p14:xfrm>
          </p:contentPart>
        </mc:Choice>
        <mc:Fallback xmlns="">
          <p:pic>
            <p:nvPicPr>
              <p:cNvPr id="338" name="Ink 33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60647" y="4728642"/>
                <a:ext cx="312840" cy="17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7" name="Ink 346"/>
              <p14:cNvContentPartPr/>
              <p14:nvPr/>
            </p14:nvContentPartPr>
            <p14:xfrm>
              <a:off x="8619527" y="4055082"/>
              <a:ext cx="217080" cy="587520"/>
            </p14:xfrm>
          </p:contentPart>
        </mc:Choice>
        <mc:Fallback xmlns="">
          <p:pic>
            <p:nvPicPr>
              <p:cNvPr id="347" name="Ink 34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08367" y="4043922"/>
                <a:ext cx="2379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8" name="Ink 347"/>
              <p14:cNvContentPartPr/>
              <p14:nvPr/>
            </p14:nvContentPartPr>
            <p14:xfrm>
              <a:off x="8869727" y="4393482"/>
              <a:ext cx="1510920" cy="709560"/>
            </p14:xfrm>
          </p:contentPart>
        </mc:Choice>
        <mc:Fallback xmlns="">
          <p:pic>
            <p:nvPicPr>
              <p:cNvPr id="348" name="Ink 347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58567" y="4382322"/>
                <a:ext cx="152820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0" name="Ink 349"/>
              <p14:cNvContentPartPr/>
              <p14:nvPr/>
            </p14:nvContentPartPr>
            <p14:xfrm>
              <a:off x="9669647" y="3993882"/>
              <a:ext cx="382680" cy="10440"/>
            </p14:xfrm>
          </p:contentPart>
        </mc:Choice>
        <mc:Fallback xmlns="">
          <p:pic>
            <p:nvPicPr>
              <p:cNvPr id="350" name="Ink 34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58487" y="3982722"/>
                <a:ext cx="401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5" name="Ink 374"/>
              <p14:cNvContentPartPr/>
              <p14:nvPr/>
            </p14:nvContentPartPr>
            <p14:xfrm>
              <a:off x="9061093" y="5349973"/>
              <a:ext cx="816840" cy="162000"/>
            </p14:xfrm>
          </p:contentPart>
        </mc:Choice>
        <mc:Fallback xmlns="">
          <p:pic>
            <p:nvPicPr>
              <p:cNvPr id="375" name="Ink 37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49933" y="5338813"/>
                <a:ext cx="839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7" name="Ink 376"/>
              <p14:cNvContentPartPr/>
              <p14:nvPr/>
            </p14:nvContentPartPr>
            <p14:xfrm>
              <a:off x="3067771" y="4910082"/>
              <a:ext cx="180196" cy="1670402"/>
            </p14:xfrm>
          </p:contentPart>
        </mc:Choice>
        <mc:Fallback xmlns="">
          <p:pic>
            <p:nvPicPr>
              <p:cNvPr id="377" name="Ink 37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60937" y="4898922"/>
                <a:ext cx="197460" cy="1692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8" name="Ink 377"/>
              <p14:cNvContentPartPr/>
              <p14:nvPr/>
            </p14:nvContentPartPr>
            <p14:xfrm>
              <a:off x="2070211" y="5343522"/>
              <a:ext cx="2305482" cy="256682"/>
            </p14:xfrm>
          </p:contentPart>
        </mc:Choice>
        <mc:Fallback xmlns="">
          <p:pic>
            <p:nvPicPr>
              <p:cNvPr id="378" name="Ink 37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59051" y="5332362"/>
                <a:ext cx="2327802" cy="279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1" name="Ink 380"/>
              <p14:cNvContentPartPr/>
              <p14:nvPr/>
            </p14:nvContentPartPr>
            <p14:xfrm>
              <a:off x="10426213" y="5346013"/>
              <a:ext cx="938520" cy="165240"/>
            </p14:xfrm>
          </p:contentPart>
        </mc:Choice>
        <mc:Fallback xmlns="">
          <p:pic>
            <p:nvPicPr>
              <p:cNvPr id="381" name="Ink 38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415053" y="5334853"/>
                <a:ext cx="960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2" name="Ink 381"/>
              <p14:cNvContentPartPr/>
              <p14:nvPr/>
            </p14:nvContentPartPr>
            <p14:xfrm>
              <a:off x="10236647" y="5406522"/>
              <a:ext cx="224280" cy="122400"/>
            </p14:xfrm>
          </p:contentPart>
        </mc:Choice>
        <mc:Fallback xmlns="">
          <p:pic>
            <p:nvPicPr>
              <p:cNvPr id="382" name="Ink 38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25487" y="5395362"/>
                <a:ext cx="246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" name="Ink 3"/>
              <p14:cNvContentPartPr/>
              <p14:nvPr/>
            </p14:nvContentPartPr>
            <p14:xfrm>
              <a:off x="294748" y="714148"/>
              <a:ext cx="523800" cy="344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3588" y="702988"/>
                <a:ext cx="546120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1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84419" y="7404033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18434" y="7660467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34557" y="7679268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39558" y="7365421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58" y="7365421"/>
                <a:ext cx="2225802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918540" y="7404033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60698" y="7291135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698" y="7291135"/>
                <a:ext cx="5351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678996" y="7615113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513" y="738685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913" y="753925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6313" y="769165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908713" y="784405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928034" y="8270067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44157" y="8288868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49158" y="7975021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158" y="7975021"/>
                <a:ext cx="2225802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528140" y="8013633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270298" y="7900735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298" y="7900735"/>
                <a:ext cx="53514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697265" y="799645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288596" y="8224713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251121" y="176916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" y="138723"/>
            <a:ext cx="114853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inline mixer adds increasing but small amounts of gas A to a stream of pure gas B flowing into a pipe.</a:t>
            </a:r>
          </a:p>
          <a:p>
            <a:r>
              <a:rPr lang="en-US" sz="2000" dirty="0" smtClean="0"/>
              <a:t>Suddenly, valves at either end of the pipe slam shut and flow stops.</a:t>
            </a:r>
          </a:p>
          <a:p>
            <a:r>
              <a:rPr lang="en-US" sz="2000" dirty="0" smtClean="0"/>
              <a:t>This traps a </a:t>
            </a:r>
            <a:r>
              <a:rPr lang="en-US" sz="2000" dirty="0" err="1" smtClean="0"/>
              <a:t>conc</a:t>
            </a:r>
            <a:r>
              <a:rPr lang="en-US" sz="2000" dirty="0" smtClean="0"/>
              <a:t> profile of dilute A in the pipe the moment after the flow stops: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42570" y="3109321"/>
            <a:ext cx="118197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the </a:t>
            </a:r>
            <a:r>
              <a:rPr lang="en-US" sz="2000" b="1" i="1" dirty="0" smtClean="0"/>
              <a:t>total molar flux of A </a:t>
            </a:r>
            <a:r>
              <a:rPr lang="en-US" sz="2000" dirty="0" smtClean="0"/>
              <a:t>in the z direction at point z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at that moment?  (Note that N =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+ N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 .)</a:t>
            </a:r>
          </a:p>
          <a:p>
            <a:endParaRPr lang="en-US" sz="2000" dirty="0" smtClean="0"/>
          </a:p>
          <a:p>
            <a:r>
              <a:rPr lang="en-US" sz="2000" dirty="0" smtClean="0"/>
              <a:t>A				C</a:t>
            </a:r>
          </a:p>
          <a:p>
            <a:endParaRPr lang="en-US" sz="2000" dirty="0" smtClean="0"/>
          </a:p>
          <a:p>
            <a:r>
              <a:rPr lang="en-US" sz="2000" dirty="0" smtClean="0"/>
              <a:t>B				D</a:t>
            </a:r>
          </a:p>
          <a:p>
            <a:endParaRPr lang="en-US" sz="2000" b="1" dirty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After the valves shut, total molar flux N of mixture is zero, so convective flux of A becomes zero.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There is only diffusional flux and it is given by Fick’s Law.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16248" y="2255401"/>
              <a:ext cx="1202040" cy="15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088" y="2244241"/>
                <a:ext cx="1224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2069048" y="1298881"/>
              <a:ext cx="108720" cy="7974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888" y="1287721"/>
                <a:ext cx="13104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/>
              <p14:cNvContentPartPr/>
              <p14:nvPr/>
            </p14:nvContentPartPr>
            <p14:xfrm>
              <a:off x="814448" y="2316601"/>
              <a:ext cx="1154880" cy="291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288" y="2305441"/>
                <a:ext cx="11772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/>
              <p14:cNvContentPartPr/>
              <p14:nvPr/>
            </p14:nvContentPartPr>
            <p14:xfrm>
              <a:off x="495488" y="2261521"/>
              <a:ext cx="194400" cy="178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6848" y="2250361"/>
                <a:ext cx="2142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7" name="Ink 56"/>
              <p14:cNvContentPartPr/>
              <p14:nvPr/>
            </p14:nvContentPartPr>
            <p14:xfrm>
              <a:off x="2301248" y="2069281"/>
              <a:ext cx="4617360" cy="1828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90088" y="2058121"/>
                <a:ext cx="4639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Ink 58"/>
              <p14:cNvContentPartPr/>
              <p14:nvPr/>
            </p14:nvContentPartPr>
            <p14:xfrm>
              <a:off x="2297648" y="2176201"/>
              <a:ext cx="4574160" cy="1681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86488" y="2165041"/>
                <a:ext cx="45964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4" name="Ink 73"/>
              <p14:cNvContentPartPr/>
              <p14:nvPr/>
            </p14:nvContentPartPr>
            <p14:xfrm>
              <a:off x="2152928" y="1258921"/>
              <a:ext cx="652320" cy="1983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41768" y="1247761"/>
                <a:ext cx="673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2" name="Ink 81"/>
              <p14:cNvContentPartPr/>
              <p14:nvPr/>
            </p14:nvContentPartPr>
            <p14:xfrm>
              <a:off x="3096128" y="1204561"/>
              <a:ext cx="73440" cy="7027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84968" y="1193401"/>
                <a:ext cx="9108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4" name="Ink 83"/>
              <p14:cNvContentPartPr/>
              <p14:nvPr/>
            </p14:nvContentPartPr>
            <p14:xfrm>
              <a:off x="3161288" y="1847521"/>
              <a:ext cx="3362040" cy="810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50128" y="1836361"/>
                <a:ext cx="3384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6" name="Ink 95"/>
              <p14:cNvContentPartPr/>
              <p14:nvPr/>
            </p14:nvContentPartPr>
            <p14:xfrm>
              <a:off x="4644128" y="1787041"/>
              <a:ext cx="609480" cy="90108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2968" y="1775881"/>
                <a:ext cx="63180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9" name="Ink 108"/>
              <p14:cNvContentPartPr/>
              <p14:nvPr/>
            </p14:nvContentPartPr>
            <p14:xfrm>
              <a:off x="1289028" y="1533241"/>
              <a:ext cx="1774340" cy="1424822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77866" y="1522081"/>
                <a:ext cx="1794143" cy="1447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7" name="Ink 136"/>
              <p14:cNvContentPartPr/>
              <p14:nvPr/>
            </p14:nvContentPartPr>
            <p14:xfrm>
              <a:off x="3367568" y="1247401"/>
              <a:ext cx="3156840" cy="5853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57128" y="1236961"/>
                <a:ext cx="31784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3" name="Ink 142"/>
              <p14:cNvContentPartPr/>
              <p14:nvPr/>
            </p14:nvContentPartPr>
            <p14:xfrm>
              <a:off x="6268448" y="1081441"/>
              <a:ext cx="4404960" cy="56664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60528" y="1070281"/>
                <a:ext cx="441972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7" name="Ink 146"/>
              <p14:cNvContentPartPr/>
              <p14:nvPr/>
            </p14:nvContentPartPr>
            <p14:xfrm>
              <a:off x="6411728" y="2054521"/>
              <a:ext cx="245520" cy="17676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03088" y="2045881"/>
                <a:ext cx="265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8" name="Ink 147"/>
              <p14:cNvContentPartPr/>
              <p14:nvPr/>
            </p14:nvContentPartPr>
            <p14:xfrm>
              <a:off x="6451688" y="2062801"/>
              <a:ext cx="36720" cy="19404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40528" y="2051641"/>
                <a:ext cx="59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9" name="Ink 148"/>
              <p14:cNvContentPartPr/>
              <p14:nvPr/>
            </p14:nvContentPartPr>
            <p14:xfrm>
              <a:off x="6474008" y="2059201"/>
              <a:ext cx="148680" cy="1929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62848" y="2048041"/>
                <a:ext cx="171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0" name="Ink 149"/>
              <p14:cNvContentPartPr/>
              <p14:nvPr/>
            </p14:nvContentPartPr>
            <p14:xfrm>
              <a:off x="6602168" y="2067121"/>
              <a:ext cx="48960" cy="16236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91008" y="2055961"/>
                <a:ext cx="712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1" name="Ink 150"/>
              <p14:cNvContentPartPr/>
              <p14:nvPr/>
            </p14:nvContentPartPr>
            <p14:xfrm>
              <a:off x="5529008" y="2290681"/>
              <a:ext cx="312120" cy="24912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17848" y="2279521"/>
                <a:ext cx="334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2" name="Ink 151"/>
              <p14:cNvContentPartPr/>
              <p14:nvPr/>
            </p14:nvContentPartPr>
            <p14:xfrm>
              <a:off x="4923488" y="1950121"/>
              <a:ext cx="283320" cy="38268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14488" y="1938961"/>
                <a:ext cx="3034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2" name="Ink 161"/>
              <p14:cNvContentPartPr/>
              <p14:nvPr/>
            </p14:nvContentPartPr>
            <p14:xfrm>
              <a:off x="6237488" y="1553761"/>
              <a:ext cx="525600" cy="3704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226688" y="1542601"/>
                <a:ext cx="5475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1" name="Ink 190"/>
              <p14:cNvContentPartPr/>
              <p14:nvPr/>
            </p14:nvContentPartPr>
            <p14:xfrm>
              <a:off x="565664" y="7591205"/>
              <a:ext cx="284" cy="193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0552" y="7587731"/>
                <a:ext cx="10508" cy="7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6" name="Ink 265"/>
              <p14:cNvContentPartPr/>
              <p14:nvPr/>
            </p14:nvContentPartPr>
            <p14:xfrm>
              <a:off x="2863345" y="4411894"/>
              <a:ext cx="99720" cy="19260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852185" y="4400734"/>
                <a:ext cx="122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3" name="Ink 272"/>
              <p14:cNvContentPartPr/>
              <p14:nvPr/>
            </p14:nvContentPartPr>
            <p14:xfrm>
              <a:off x="2988985" y="4775134"/>
              <a:ext cx="89640" cy="7992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7825" y="4763974"/>
                <a:ext cx="111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5" name="Ink 274"/>
              <p14:cNvContentPartPr/>
              <p14:nvPr/>
            </p14:nvContentPartPr>
            <p14:xfrm>
              <a:off x="2839225" y="4449694"/>
              <a:ext cx="367920" cy="54000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28065" y="4438534"/>
                <a:ext cx="3895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76" name="Ink 275"/>
              <p14:cNvContentPartPr/>
              <p14:nvPr/>
            </p14:nvContentPartPr>
            <p14:xfrm>
              <a:off x="3301825" y="4911574"/>
              <a:ext cx="55080" cy="9540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90665" y="4900414"/>
                <a:ext cx="77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77" name="Ink 276"/>
              <p14:cNvContentPartPr/>
              <p14:nvPr/>
            </p14:nvContentPartPr>
            <p14:xfrm>
              <a:off x="3288865" y="4958734"/>
              <a:ext cx="68760" cy="9000"/>
            </p14:xfrm>
          </p:contentPart>
        </mc:Choice>
        <mc:Fallback xmlns="">
          <p:pic>
            <p:nvPicPr>
              <p:cNvPr id="277" name="Ink 276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77705" y="4949374"/>
                <a:ext cx="91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78" name="Ink 277"/>
              <p14:cNvContentPartPr/>
              <p14:nvPr/>
            </p14:nvContentPartPr>
            <p14:xfrm>
              <a:off x="3377785" y="5026414"/>
              <a:ext cx="11880" cy="46800"/>
            </p14:xfrm>
          </p:contentPart>
        </mc:Choice>
        <mc:Fallback xmlns="">
          <p:pic>
            <p:nvPicPr>
              <p:cNvPr id="278" name="Ink 277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66625" y="5015254"/>
                <a:ext cx="298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2" name="Ink 301"/>
              <p14:cNvContentPartPr/>
              <p14:nvPr/>
            </p14:nvContentPartPr>
            <p14:xfrm>
              <a:off x="7103023" y="3785836"/>
              <a:ext cx="26640" cy="540000"/>
            </p14:xfrm>
          </p:contentPart>
        </mc:Choice>
        <mc:Fallback xmlns="">
          <p:pic>
            <p:nvPicPr>
              <p:cNvPr id="302" name="Ink 301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91863" y="3774676"/>
                <a:ext cx="48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06" name="Ink 305"/>
              <p14:cNvContentPartPr/>
              <p14:nvPr/>
            </p14:nvContentPartPr>
            <p14:xfrm>
              <a:off x="1233276" y="4041501"/>
              <a:ext cx="1937149" cy="827462"/>
            </p14:xfrm>
          </p:contentPart>
        </mc:Choice>
        <mc:Fallback xmlns="">
          <p:pic>
            <p:nvPicPr>
              <p:cNvPr id="306" name="Ink 305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22116" y="4030343"/>
                <a:ext cx="1959469" cy="848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07" name="Ink 306"/>
              <p14:cNvContentPartPr/>
              <p14:nvPr/>
            </p14:nvContentPartPr>
            <p14:xfrm>
              <a:off x="5307968" y="2273041"/>
              <a:ext cx="540000" cy="566640"/>
            </p14:xfrm>
          </p:contentPart>
        </mc:Choice>
        <mc:Fallback xmlns="">
          <p:pic>
            <p:nvPicPr>
              <p:cNvPr id="307" name="Ink 306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96808" y="2261881"/>
                <a:ext cx="56232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08" name="Ink 307"/>
              <p14:cNvContentPartPr/>
              <p14:nvPr/>
            </p14:nvContentPartPr>
            <p14:xfrm>
              <a:off x="5037365" y="3748036"/>
              <a:ext cx="2055578" cy="1096038"/>
            </p14:xfrm>
          </p:contentPart>
        </mc:Choice>
        <mc:Fallback xmlns="">
          <p:pic>
            <p:nvPicPr>
              <p:cNvPr id="308" name="Ink 307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026205" y="3736878"/>
                <a:ext cx="2077898" cy="111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09" name="Ink 308"/>
              <p14:cNvContentPartPr/>
              <p14:nvPr/>
            </p14:nvContentPartPr>
            <p14:xfrm>
              <a:off x="7211383" y="4247716"/>
              <a:ext cx="100800" cy="161640"/>
            </p14:xfrm>
          </p:contentPart>
        </mc:Choice>
        <mc:Fallback xmlns="">
          <p:pic>
            <p:nvPicPr>
              <p:cNvPr id="309" name="Ink 308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00223" y="4236556"/>
                <a:ext cx="1188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16" name="Ink 315"/>
              <p14:cNvContentPartPr/>
              <p14:nvPr/>
            </p14:nvContentPartPr>
            <p14:xfrm>
              <a:off x="3226718" y="5568709"/>
              <a:ext cx="3375720" cy="312840"/>
            </p14:xfrm>
          </p:contentPart>
        </mc:Choice>
        <mc:Fallback xmlns="">
          <p:pic>
            <p:nvPicPr>
              <p:cNvPr id="316" name="Ink 315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15558" y="5557549"/>
                <a:ext cx="33980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0" name="Ink 389"/>
              <p14:cNvContentPartPr/>
              <p14:nvPr/>
            </p14:nvContentPartPr>
            <p14:xfrm>
              <a:off x="9752386" y="6023678"/>
              <a:ext cx="864000" cy="809640"/>
            </p14:xfrm>
          </p:contentPart>
        </mc:Choice>
        <mc:Fallback xmlns="">
          <p:pic>
            <p:nvPicPr>
              <p:cNvPr id="390" name="Ink 389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741226" y="6012518"/>
                <a:ext cx="88524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5" name="Ink 394"/>
              <p14:cNvContentPartPr/>
              <p14:nvPr/>
            </p14:nvContentPartPr>
            <p14:xfrm>
              <a:off x="6513466" y="6124478"/>
              <a:ext cx="3600000" cy="491760"/>
            </p14:xfrm>
          </p:contentPart>
        </mc:Choice>
        <mc:Fallback xmlns="">
          <p:pic>
            <p:nvPicPr>
              <p:cNvPr id="395" name="Ink 394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02306" y="6113318"/>
                <a:ext cx="361908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" name="Ink 9"/>
              <p14:cNvContentPartPr/>
              <p14:nvPr/>
            </p14:nvContentPartPr>
            <p14:xfrm>
              <a:off x="4953440" y="5874760"/>
              <a:ext cx="3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46960" y="5868280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0" name="Ink 29"/>
              <p14:cNvContentPartPr/>
              <p14:nvPr/>
            </p14:nvContentPartPr>
            <p14:xfrm>
              <a:off x="2645480" y="4722400"/>
              <a:ext cx="75960" cy="640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634320" y="4711240"/>
                <a:ext cx="982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2" name="Ink 31"/>
              <p14:cNvContentPartPr/>
              <p14:nvPr/>
            </p14:nvContentPartPr>
            <p14:xfrm>
              <a:off x="6566240" y="4068280"/>
              <a:ext cx="91800" cy="640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555080" y="4057120"/>
                <a:ext cx="114120" cy="86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/>
          <p:cNvSpPr/>
          <p:nvPr/>
        </p:nvSpPr>
        <p:spPr>
          <a:xfrm>
            <a:off x="205738" y="4325314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23406" y="69349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" y="72226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" y="73750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95300" y="323328"/>
            <a:ext cx="10610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NEXT - Special cases for mass transfer</a:t>
            </a:r>
          </a:p>
          <a:p>
            <a:endParaRPr lang="en-US" sz="3200" dirty="0"/>
          </a:p>
          <a:p>
            <a:r>
              <a:rPr lang="en-US" sz="2000" dirty="0" smtClean="0"/>
              <a:t>Cases that follow are: </a:t>
            </a:r>
          </a:p>
          <a:p>
            <a:endParaRPr lang="en-US" sz="2000" dirty="0" smtClean="0"/>
          </a:p>
          <a:p>
            <a:pPr marL="2286000" indent="-457200">
              <a:buAutoNum type="arabicPeriod"/>
            </a:pPr>
            <a:r>
              <a:rPr lang="en-US" sz="2000" dirty="0" smtClean="0"/>
              <a:t>1D diffusion with negligible convection for binary (two-component) system</a:t>
            </a:r>
          </a:p>
          <a:p>
            <a:pPr marL="2286000" indent="-457200">
              <a:buAutoNum type="arabicPeriod"/>
            </a:pPr>
            <a:endParaRPr lang="en-US" sz="2000" dirty="0" smtClean="0"/>
          </a:p>
          <a:p>
            <a:pPr marL="2286000" indent="-457200">
              <a:buAutoNum type="arabicPeriod" startAt="2"/>
            </a:pPr>
            <a:r>
              <a:rPr lang="en-US" sz="2000" dirty="0" smtClean="0"/>
              <a:t>1D diffusion with convection for binary system</a:t>
            </a:r>
          </a:p>
          <a:p>
            <a:pPr marL="2286000" indent="-457200">
              <a:buAutoNum type="arabicPeriod" startAt="2"/>
            </a:pPr>
            <a:endParaRPr lang="en-US" sz="2000" dirty="0" smtClean="0"/>
          </a:p>
          <a:p>
            <a:pPr marL="2286000" indent="-457200">
              <a:buAutoNum type="arabicPeriod" startAt="2"/>
            </a:pPr>
            <a:r>
              <a:rPr lang="en-US" sz="2000" dirty="0" smtClean="0"/>
              <a:t>Unsteady state 1D diffusion with negligible convection</a:t>
            </a:r>
          </a:p>
          <a:p>
            <a:endParaRPr lang="en-US" sz="2000" dirty="0"/>
          </a:p>
          <a:p>
            <a:r>
              <a:rPr lang="en-US" sz="2000" dirty="0" smtClean="0"/>
              <a:t>Each can be solved exactly to give MT fluxes and </a:t>
            </a:r>
            <a:r>
              <a:rPr lang="en-US" sz="2000" dirty="0" err="1" smtClean="0"/>
              <a:t>conc</a:t>
            </a:r>
            <a:r>
              <a:rPr lang="en-US" sz="2000" dirty="0" smtClean="0"/>
              <a:t> profiles</a:t>
            </a:r>
          </a:p>
          <a:p>
            <a:endParaRPr lang="en-US" sz="2000" dirty="0"/>
          </a:p>
          <a:p>
            <a:r>
              <a:rPr lang="en-US" sz="2000" dirty="0" smtClean="0"/>
              <a:t>Case 1 is analogous to heat transfer by conduction</a:t>
            </a:r>
          </a:p>
          <a:p>
            <a:endParaRPr lang="en-US" sz="2000" dirty="0" smtClean="0"/>
          </a:p>
          <a:p>
            <a:r>
              <a:rPr lang="en-US" sz="2000" dirty="0" smtClean="0"/>
              <a:t>Case 2 has no analogy in heat transfer</a:t>
            </a:r>
          </a:p>
          <a:p>
            <a:endParaRPr lang="en-US" sz="2000" dirty="0"/>
          </a:p>
          <a:p>
            <a:r>
              <a:rPr lang="en-US" sz="2000" dirty="0" smtClean="0"/>
              <a:t>Equimolar </a:t>
            </a:r>
            <a:r>
              <a:rPr lang="en-US" sz="2000" dirty="0" err="1" smtClean="0"/>
              <a:t>counterdiffusion</a:t>
            </a:r>
            <a:r>
              <a:rPr lang="en-US" sz="2000" dirty="0"/>
              <a:t> </a:t>
            </a:r>
            <a:r>
              <a:rPr lang="en-US" sz="2000" dirty="0" smtClean="0"/>
              <a:t>fits with Case 1, and is topic of a HW problem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100" y="75274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6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533827" y="6803158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275985" y="6690260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985" y="6690260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-29873" y="8287"/>
            <a:ext cx="760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CASE 1:  Diffusion with </a:t>
            </a:r>
            <a:r>
              <a:rPr lang="en-US" sz="2400" b="1" i="1" dirty="0" smtClean="0"/>
              <a:t>negligible convection</a:t>
            </a:r>
            <a:endParaRPr lang="en-US" sz="24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" y="73750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51841" y="1725290"/>
            <a:ext cx="8128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   slow evaporation of a liquid through quiescent gas (</a:t>
            </a:r>
            <a:r>
              <a:rPr lang="en-US" sz="2000" dirty="0"/>
              <a:t>no </a:t>
            </a:r>
            <a:r>
              <a:rPr lang="en-US" sz="2000" dirty="0" smtClean="0"/>
              <a:t>convection currents).</a:t>
            </a:r>
          </a:p>
          <a:p>
            <a:endParaRPr lang="en-US" sz="2000" dirty="0" smtClean="0"/>
          </a:p>
          <a:p>
            <a:r>
              <a:rPr lang="en-US" sz="2000" dirty="0" smtClean="0"/>
              <a:t>Find total flux of A  in tube and find </a:t>
            </a:r>
            <a:r>
              <a:rPr lang="en-US" sz="2000" dirty="0" err="1" smtClean="0"/>
              <a:t>conc</a:t>
            </a:r>
            <a:r>
              <a:rPr lang="en-US" sz="2000" dirty="0" smtClean="0"/>
              <a:t> profile of A in the tube.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9773618" y="1169520"/>
              <a:ext cx="485640" cy="378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2458" y="1158720"/>
                <a:ext cx="507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10291298" y="969720"/>
              <a:ext cx="83160" cy="3502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80138" y="958560"/>
                <a:ext cx="1054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/>
              <p14:cNvContentPartPr/>
              <p14:nvPr/>
            </p14:nvContentPartPr>
            <p14:xfrm>
              <a:off x="4331220" y="926691"/>
              <a:ext cx="5729678" cy="477742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059" y="915539"/>
                <a:ext cx="5751999" cy="500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/>
              <p14:cNvContentPartPr/>
              <p14:nvPr/>
            </p14:nvContentPartPr>
            <p14:xfrm>
              <a:off x="9795102" y="1276800"/>
              <a:ext cx="450836" cy="1375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83939" y="1265640"/>
                <a:ext cx="473162" cy="15984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/>
          <p:cNvSpPr/>
          <p:nvPr/>
        </p:nvSpPr>
        <p:spPr>
          <a:xfrm>
            <a:off x="9423127" y="5445864"/>
            <a:ext cx="914400" cy="106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9423127" y="3464664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0337527" y="3464664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9423127" y="6528498"/>
            <a:ext cx="914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433724" y="3462784"/>
            <a:ext cx="9144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2"/>
              <p14:cNvContentPartPr/>
              <p14:nvPr/>
            </p14:nvContentPartPr>
            <p14:xfrm>
              <a:off x="10177978" y="6021875"/>
              <a:ext cx="1084680" cy="1098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63218" y="6007115"/>
                <a:ext cx="1108080" cy="139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/>
          <p:cNvSpPr txBox="1"/>
          <p:nvPr/>
        </p:nvSpPr>
        <p:spPr>
          <a:xfrm>
            <a:off x="11174967" y="5684145"/>
            <a:ext cx="104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Pure liquid A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7730836" y="3572577"/>
            <a:ext cx="164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Membrane super- permeable to A and B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611224" y="3062673"/>
            <a:ext cx="1605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High-speed sweep of pure B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042" y="3050202"/>
            <a:ext cx="9227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Which is true?</a:t>
            </a:r>
          </a:p>
          <a:p>
            <a:r>
              <a:rPr lang="en-US" sz="2000" dirty="0" smtClean="0"/>
              <a:t>A: equimolar </a:t>
            </a:r>
            <a:r>
              <a:rPr lang="en-US" sz="2000" dirty="0" err="1" smtClean="0"/>
              <a:t>counterdiffusion</a:t>
            </a:r>
            <a:r>
              <a:rPr lang="en-US" sz="2000" dirty="0" smtClean="0"/>
              <a:t>, i.e. N=0</a:t>
            </a:r>
          </a:p>
          <a:p>
            <a:r>
              <a:rPr lang="en-US" sz="2000" dirty="0" smtClean="0"/>
              <a:t>B:  dilute A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baseline="-25000" dirty="0" smtClean="0">
                <a:solidFill>
                  <a:srgbClr val="0070C0"/>
                </a:solidFill>
              </a:rPr>
              <a:t>B</a:t>
            </a:r>
            <a:r>
              <a:rPr lang="en-US" sz="2000" dirty="0" smtClean="0">
                <a:solidFill>
                  <a:srgbClr val="0070C0"/>
                </a:solidFill>
              </a:rPr>
              <a:t> is zero (i.e. B is stagnant in tube), </a:t>
            </a:r>
            <a:r>
              <a:rPr lang="en-US" sz="2000" dirty="0">
                <a:solidFill>
                  <a:srgbClr val="0070C0"/>
                </a:solidFill>
              </a:rPr>
              <a:t>but N</a:t>
            </a:r>
            <a:r>
              <a:rPr lang="en-US" sz="2000" baseline="-25000" dirty="0">
                <a:solidFill>
                  <a:srgbClr val="0070C0"/>
                </a:solidFill>
              </a:rPr>
              <a:t>A</a:t>
            </a:r>
            <a:r>
              <a:rPr lang="en-US" sz="2000" dirty="0">
                <a:solidFill>
                  <a:srgbClr val="0070C0"/>
                </a:solidFill>
              </a:rPr>
              <a:t> is nonzero </a:t>
            </a:r>
            <a:r>
              <a:rPr lang="en-US" sz="2000" dirty="0" smtClean="0">
                <a:solidFill>
                  <a:srgbClr val="0070C0"/>
                </a:solidFill>
              </a:rPr>
              <a:t>, so N is nonzero.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Sometimes called unimolecular diffusion.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 smtClean="0"/>
              <a:t>Fn</a:t>
            </a:r>
            <a:r>
              <a:rPr lang="en-US" sz="2000" dirty="0" smtClean="0"/>
              <a:t> of membrane?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Allows mass transfer through it but keeps gas sweep from disturbing gas in tube.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So, stops convection currents in tube.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How would currents affect MT rate?</a:t>
            </a:r>
            <a:r>
              <a:rPr lang="en-US" sz="2000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Make MT faster (by adding convective MT)</a:t>
            </a:r>
          </a:p>
        </p:txBody>
      </p:sp>
      <p:sp>
        <p:nvSpPr>
          <p:cNvPr id="4" name="Oval 3"/>
          <p:cNvSpPr/>
          <p:nvPr/>
        </p:nvSpPr>
        <p:spPr>
          <a:xfrm>
            <a:off x="104305" y="371257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7" name="Ink 516"/>
              <p14:cNvContentPartPr/>
              <p14:nvPr/>
            </p14:nvContentPartPr>
            <p14:xfrm>
              <a:off x="8899855" y="3221705"/>
              <a:ext cx="1697760" cy="181440"/>
            </p14:xfrm>
          </p:contentPart>
        </mc:Choice>
        <mc:Fallback xmlns="">
          <p:pic>
            <p:nvPicPr>
              <p:cNvPr id="517" name="Ink 5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88695" y="3210545"/>
                <a:ext cx="1720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5" name="Ink 554"/>
              <p14:cNvContentPartPr/>
              <p14:nvPr/>
            </p14:nvContentPartPr>
            <p14:xfrm>
              <a:off x="10153015" y="6043385"/>
              <a:ext cx="129047" cy="142176"/>
            </p14:xfrm>
          </p:contentPart>
        </mc:Choice>
        <mc:Fallback xmlns="">
          <p:pic>
            <p:nvPicPr>
              <p:cNvPr id="555" name="Ink 5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41841" y="6032227"/>
                <a:ext cx="147070" cy="160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0" name="Ink 579"/>
              <p14:cNvContentPartPr/>
              <p14:nvPr/>
            </p14:nvContentPartPr>
            <p14:xfrm>
              <a:off x="9082735" y="3520505"/>
              <a:ext cx="1171800" cy="1882800"/>
            </p14:xfrm>
          </p:contentPart>
        </mc:Choice>
        <mc:Fallback xmlns="">
          <p:pic>
            <p:nvPicPr>
              <p:cNvPr id="580" name="Ink 57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71575" y="3509345"/>
                <a:ext cx="1194120" cy="18997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72226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588652" y="76798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/>
              <p14:cNvContentPartPr/>
              <p14:nvPr/>
            </p14:nvContentPartPr>
            <p14:xfrm>
              <a:off x="1092639" y="729773"/>
              <a:ext cx="738360" cy="9104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1479" y="718613"/>
                <a:ext cx="7606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/>
              <p14:cNvContentPartPr/>
              <p14:nvPr/>
            </p14:nvContentPartPr>
            <p14:xfrm>
              <a:off x="1932451" y="451560"/>
              <a:ext cx="3802994" cy="326556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21291" y="440399"/>
                <a:ext cx="3819914" cy="348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/>
              <p14:cNvContentPartPr/>
              <p14:nvPr/>
            </p14:nvContentPartPr>
            <p14:xfrm>
              <a:off x="304165" y="1166331"/>
              <a:ext cx="2653467" cy="351857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3005" y="1155167"/>
                <a:ext cx="2671466" cy="374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/>
              <p14:cNvContentPartPr/>
              <p14:nvPr/>
            </p14:nvContentPartPr>
            <p14:xfrm>
              <a:off x="3494485" y="1237251"/>
              <a:ext cx="732507" cy="152777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83326" y="1226081"/>
                <a:ext cx="754824" cy="17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/>
              <p14:cNvContentPartPr/>
              <p14:nvPr/>
            </p14:nvContentPartPr>
            <p14:xfrm>
              <a:off x="1094365" y="1833908"/>
              <a:ext cx="2546997" cy="7196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3205" y="1822748"/>
                <a:ext cx="2569317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Ink 55"/>
              <p14:cNvContentPartPr/>
              <p14:nvPr/>
            </p14:nvContentPartPr>
            <p14:xfrm>
              <a:off x="6109531" y="310800"/>
              <a:ext cx="1074554" cy="321516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8371" y="299639"/>
                <a:ext cx="1096873" cy="343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/>
              <p14:cNvContentPartPr/>
              <p14:nvPr/>
            </p14:nvContentPartPr>
            <p14:xfrm>
              <a:off x="2512045" y="1069851"/>
              <a:ext cx="979827" cy="442937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00886" y="1058688"/>
                <a:ext cx="1002145" cy="46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/>
              <p14:cNvContentPartPr/>
              <p14:nvPr/>
            </p14:nvContentPartPr>
            <p14:xfrm>
              <a:off x="3182725" y="1407171"/>
              <a:ext cx="345507" cy="210017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71568" y="1396004"/>
                <a:ext cx="367821" cy="232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/>
              <p14:cNvContentPartPr/>
              <p14:nvPr/>
            </p14:nvContentPartPr>
            <p14:xfrm>
              <a:off x="3209005" y="1390971"/>
              <a:ext cx="326427" cy="14177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97848" y="1379702"/>
                <a:ext cx="344782" cy="3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/>
              <p14:cNvContentPartPr/>
              <p14:nvPr/>
            </p14:nvContentPartPr>
            <p14:xfrm>
              <a:off x="2627245" y="2081811"/>
              <a:ext cx="703347" cy="166097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16086" y="2070642"/>
                <a:ext cx="721705" cy="188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2" name="Ink 51"/>
              <p14:cNvContentPartPr/>
              <p14:nvPr/>
            </p14:nvContentPartPr>
            <p14:xfrm>
              <a:off x="9820064" y="4156780"/>
              <a:ext cx="261360" cy="8629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8904" y="4145620"/>
                <a:ext cx="28368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1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/>
      <p:bldP spid="66" grpId="0"/>
      <p:bldP spid="67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70" y="5660221"/>
            <a:ext cx="6178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Rapid </a:t>
            </a:r>
            <a:r>
              <a:rPr lang="en-US" sz="2000" dirty="0">
                <a:solidFill>
                  <a:srgbClr val="0070C0"/>
                </a:solidFill>
              </a:rPr>
              <a:t>sweep </a:t>
            </a:r>
            <a:r>
              <a:rPr lang="en-US" sz="2000" dirty="0" smtClean="0">
                <a:solidFill>
                  <a:srgbClr val="0070C0"/>
                </a:solidFill>
              </a:rPr>
              <a:t>of pure B gas takes </a:t>
            </a:r>
            <a:r>
              <a:rPr lang="en-US" sz="2000" dirty="0">
                <a:solidFill>
                  <a:srgbClr val="0070C0"/>
                </a:solidFill>
              </a:rPr>
              <a:t>away  molecules of A </a:t>
            </a:r>
            <a:r>
              <a:rPr lang="en-US" sz="2000" dirty="0" smtClean="0">
                <a:solidFill>
                  <a:srgbClr val="0070C0"/>
                </a:solidFill>
              </a:rPr>
              <a:t>as they cross membrane, which dilutes A to “zero”.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9285" y="2667676"/>
            <a:ext cx="213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System at temp T, pressure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tot</a:t>
            </a:r>
            <a:endParaRPr lang="en-US" sz="20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11268"/>
            <a:ext cx="1043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 CONTD:   slow evaporation of a liquid through quiescent (no convection currents) gas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838544" y="3202523"/>
            <a:ext cx="857167" cy="106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809927" y="1248494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724327" y="1248494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820524" y="1246614"/>
            <a:ext cx="85716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9564778" y="3805705"/>
              <a:ext cx="1016789" cy="1098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50016" y="3790945"/>
                <a:ext cx="1040192" cy="139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/>
          <p:cNvSpPr txBox="1"/>
          <p:nvPr/>
        </p:nvSpPr>
        <p:spPr>
          <a:xfrm>
            <a:off x="10561767" y="3467975"/>
            <a:ext cx="976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Pure liquid A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998025" y="1595876"/>
            <a:ext cx="219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Membrane super- permeable to A and B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9998024" y="846503"/>
            <a:ext cx="213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High-speed sweep of pure B gas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35801" y="219976"/>
            <a:ext cx="81298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 smtClean="0"/>
              <a:t>What is </a:t>
            </a:r>
            <a:r>
              <a:rPr lang="en-US" sz="2000" dirty="0" err="1" smtClean="0"/>
              <a:t>mol</a:t>
            </a:r>
            <a:r>
              <a:rPr lang="en-US" sz="2000" dirty="0" smtClean="0"/>
              <a:t> </a:t>
            </a:r>
            <a:r>
              <a:rPr lang="en-US" sz="2000" dirty="0" err="1" smtClean="0"/>
              <a:t>frac</a:t>
            </a:r>
            <a:r>
              <a:rPr lang="en-US" sz="2000" dirty="0" smtClean="0"/>
              <a:t> of A on gas side at liquid-gas interface?</a:t>
            </a:r>
          </a:p>
          <a:p>
            <a:r>
              <a:rPr lang="en-US" sz="2000" dirty="0" smtClean="0"/>
              <a:t>A: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= 0</a:t>
            </a:r>
          </a:p>
          <a:p>
            <a:r>
              <a:rPr lang="en-US" sz="2000" dirty="0" smtClean="0"/>
              <a:t>B: 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= H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A</a:t>
            </a:r>
            <a:r>
              <a:rPr lang="en-US" sz="2000" baseline="-25000" dirty="0" smtClean="0"/>
              <a:t> </a:t>
            </a:r>
            <a:r>
              <a:rPr lang="en-US" sz="2000" dirty="0"/>
              <a:t>/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tot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C:  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= (VP)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/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tot</a:t>
            </a:r>
            <a:endParaRPr lang="en-US" sz="2000" baseline="-25000" dirty="0" smtClean="0"/>
          </a:p>
          <a:p>
            <a:r>
              <a:rPr lang="en-US" sz="2000" dirty="0" smtClean="0"/>
              <a:t>D:  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= 1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LOCAL EQUILIBRIUM at interface between A in liquid and A in gas.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Partial pressure of A at interface is its vapor pressure, given liquid is pure A.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If liquid were a mixture of A and a little B then </a:t>
            </a:r>
            <a:r>
              <a:rPr lang="en-US" sz="2000" dirty="0" err="1" smtClean="0">
                <a:solidFill>
                  <a:srgbClr val="0070C0"/>
                </a:solidFill>
              </a:rPr>
              <a:t>y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would be lower: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Henry’s law (answer B) only valid for </a:t>
            </a:r>
            <a:r>
              <a:rPr lang="en-US" sz="2000" dirty="0" err="1">
                <a:solidFill>
                  <a:srgbClr val="0070C0"/>
                </a:solidFill>
              </a:rPr>
              <a:t>x</a:t>
            </a:r>
            <a:r>
              <a:rPr lang="en-US" sz="2000" baseline="-25000" dirty="0" err="1">
                <a:solidFill>
                  <a:srgbClr val="0070C0"/>
                </a:solidFill>
              </a:rPr>
              <a:t>A</a:t>
            </a:r>
            <a:r>
              <a:rPr lang="en-US" sz="2000" baseline="-25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→ 0 and </a:t>
            </a:r>
            <a:r>
              <a:rPr lang="en-US" sz="2000" dirty="0">
                <a:solidFill>
                  <a:srgbClr val="0070C0"/>
                </a:solidFill>
              </a:rPr>
              <a:t>here </a:t>
            </a:r>
            <a:r>
              <a:rPr lang="en-US" sz="2000" dirty="0" err="1">
                <a:solidFill>
                  <a:srgbClr val="0070C0"/>
                </a:solidFill>
              </a:rPr>
              <a:t>x</a:t>
            </a:r>
            <a:r>
              <a:rPr lang="en-US" sz="2000" baseline="-25000" dirty="0" err="1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 = 1. 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Evaporating liquid itself, not removing dissolved gas from a liquid.</a:t>
            </a:r>
          </a:p>
          <a:p>
            <a:endParaRPr lang="en-US" sz="2000" dirty="0"/>
          </a:p>
          <a:p>
            <a:r>
              <a:rPr lang="en-US" sz="2000" dirty="0" smtClean="0"/>
              <a:t>What is </a:t>
            </a:r>
            <a:r>
              <a:rPr lang="en-US" sz="2000" dirty="0" err="1" smtClean="0"/>
              <a:t>mol</a:t>
            </a:r>
            <a:r>
              <a:rPr lang="en-US" sz="2000" dirty="0" smtClean="0"/>
              <a:t> </a:t>
            </a:r>
            <a:r>
              <a:rPr lang="en-US" sz="2000" dirty="0" err="1" smtClean="0"/>
              <a:t>frac</a:t>
            </a:r>
            <a:r>
              <a:rPr lang="en-US" sz="2000" dirty="0" smtClean="0"/>
              <a:t> of A at membrane outer surface?</a:t>
            </a:r>
          </a:p>
          <a:p>
            <a:r>
              <a:rPr lang="en-US" sz="2000" dirty="0"/>
              <a:t>A:  </a:t>
            </a:r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r>
              <a:rPr lang="en-US" sz="2000" dirty="0"/>
              <a:t> = </a:t>
            </a:r>
            <a:r>
              <a:rPr lang="en-US" sz="2000" dirty="0" smtClean="0"/>
              <a:t>0		B: </a:t>
            </a:r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r>
              <a:rPr lang="en-US" sz="2000" dirty="0"/>
              <a:t> = H </a:t>
            </a:r>
            <a:r>
              <a:rPr lang="en-US" sz="2000" dirty="0" err="1"/>
              <a:t>x</a:t>
            </a:r>
            <a:r>
              <a:rPr lang="en-US" sz="2000" baseline="-25000" dirty="0" err="1"/>
              <a:t>A</a:t>
            </a:r>
            <a:r>
              <a:rPr lang="en-US" sz="2000" baseline="-25000" dirty="0"/>
              <a:t> </a:t>
            </a:r>
            <a:r>
              <a:rPr lang="en-US" sz="2000" dirty="0"/>
              <a:t>/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tot</a:t>
            </a:r>
            <a:r>
              <a:rPr lang="en-US" sz="2000" baseline="-25000" dirty="0" smtClean="0"/>
              <a:t>	</a:t>
            </a:r>
            <a:r>
              <a:rPr lang="en-US" sz="2000" dirty="0" smtClean="0"/>
              <a:t>	C: </a:t>
            </a:r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r>
              <a:rPr lang="en-US" sz="2000" dirty="0"/>
              <a:t> = </a:t>
            </a:r>
            <a:r>
              <a:rPr lang="en-US" sz="2000" dirty="0" smtClean="0"/>
              <a:t>1</a:t>
            </a:r>
          </a:p>
          <a:p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12058" y="1459920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7" name="Ink 516"/>
              <p14:cNvContentPartPr/>
              <p14:nvPr/>
            </p14:nvContentPartPr>
            <p14:xfrm>
              <a:off x="8288392" y="957687"/>
              <a:ext cx="1591496" cy="181440"/>
            </p14:xfrm>
          </p:contentPart>
        </mc:Choice>
        <mc:Fallback xmlns="">
          <p:pic>
            <p:nvPicPr>
              <p:cNvPr id="517" name="Ink 5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7232" y="946527"/>
                <a:ext cx="1613815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5" name="Ink 554"/>
              <p14:cNvContentPartPr/>
              <p14:nvPr/>
            </p14:nvContentPartPr>
            <p14:xfrm>
              <a:off x="9539816" y="3827215"/>
              <a:ext cx="120970" cy="142176"/>
            </p14:xfrm>
          </p:contentPart>
        </mc:Choice>
        <mc:Fallback xmlns="">
          <p:pic>
            <p:nvPicPr>
              <p:cNvPr id="555" name="Ink 5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28688" y="3816057"/>
                <a:ext cx="138918" cy="160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736052" y="3075215"/>
              <a:ext cx="3102480" cy="7855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892" y="3064055"/>
                <a:ext cx="312480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8969935" y="1378495"/>
              <a:ext cx="549397" cy="34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58782" y="1367335"/>
                <a:ext cx="571704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/>
              <p14:cNvContentPartPr/>
              <p14:nvPr/>
            </p14:nvContentPartPr>
            <p14:xfrm>
              <a:off x="8868775" y="1749295"/>
              <a:ext cx="724205" cy="143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57617" y="1738135"/>
                <a:ext cx="746521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/>
              <p14:cNvContentPartPr/>
              <p14:nvPr/>
            </p14:nvContentPartPr>
            <p14:xfrm>
              <a:off x="9071040" y="1270558"/>
              <a:ext cx="846706" cy="624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59880" y="1259398"/>
                <a:ext cx="869026" cy="647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val 39"/>
          <p:cNvSpPr/>
          <p:nvPr/>
        </p:nvSpPr>
        <p:spPr>
          <a:xfrm>
            <a:off x="87743" y="5179592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5300" y="72226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588652" y="76798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8116555" y="3041299"/>
            <a:ext cx="659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5645" y="1071449"/>
            <a:ext cx="659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L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15811" y="5232067"/>
            <a:ext cx="5018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have boundary conditions at z=0 and z=L for differential equation </a:t>
            </a:r>
            <a:r>
              <a:rPr lang="en-US" sz="2000" dirty="0"/>
              <a:t>for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as </a:t>
            </a:r>
            <a:r>
              <a:rPr lang="en-US" sz="2000" dirty="0" err="1"/>
              <a:t>fn</a:t>
            </a:r>
            <a:r>
              <a:rPr lang="en-US" sz="2000" dirty="0"/>
              <a:t> of z, </a:t>
            </a:r>
            <a:r>
              <a:rPr lang="en-US" sz="2000" dirty="0" smtClean="0"/>
              <a:t>so can solve it …..  </a:t>
            </a:r>
            <a:endParaRPr lang="en-US" sz="2000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8833679" y="4269323"/>
            <a:ext cx="914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/>
              <p14:cNvContentPartPr/>
              <p14:nvPr/>
            </p14:nvContentPartPr>
            <p14:xfrm>
              <a:off x="2439154" y="3187135"/>
              <a:ext cx="2178720" cy="321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7994" y="3175975"/>
                <a:ext cx="220104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0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77724" y="2386033"/>
            <a:ext cx="2824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System at temp T, pressure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tot</a:t>
            </a:r>
            <a:endParaRPr lang="en-US" sz="20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186" y="5106474"/>
            <a:ext cx="547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Solve </a:t>
            </a:r>
            <a:r>
              <a:rPr lang="en-US" sz="2000" dirty="0" err="1" smtClean="0"/>
              <a:t>eqn</a:t>
            </a:r>
            <a:r>
              <a:rPr lang="en-US" sz="2000" dirty="0" smtClean="0"/>
              <a:t> to get: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767" y="623417"/>
            <a:ext cx="1043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 err="1"/>
              <a:t>conc</a:t>
            </a:r>
            <a:r>
              <a:rPr lang="en-US" sz="2000" dirty="0"/>
              <a:t> profile of A in the tube.</a:t>
            </a:r>
          </a:p>
          <a:p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8089627" y="3159856"/>
            <a:ext cx="914400" cy="106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89627" y="1178656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004027" y="1178656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089627" y="4242490"/>
            <a:ext cx="914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00224" y="1176776"/>
            <a:ext cx="9144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8844478" y="3735867"/>
              <a:ext cx="1084680" cy="1098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9718" y="3721107"/>
                <a:ext cx="1108080" cy="139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/>
          <p:cNvSpPr txBox="1"/>
          <p:nvPr/>
        </p:nvSpPr>
        <p:spPr>
          <a:xfrm>
            <a:off x="9841467" y="3398137"/>
            <a:ext cx="104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Pure liquid A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277724" y="1526038"/>
            <a:ext cx="2655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Membrane super- permeable to A and B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9277724" y="776665"/>
            <a:ext cx="227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High-speed sweep of pure B gas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92" y="1175865"/>
            <a:ext cx="702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Assume </a:t>
            </a:r>
            <a:r>
              <a:rPr lang="en-US" sz="2000" b="1" i="1" dirty="0" smtClean="0"/>
              <a:t>pseudo-steady state </a:t>
            </a:r>
            <a:r>
              <a:rPr lang="en-US" sz="2000" dirty="0" smtClean="0"/>
              <a:t>because </a:t>
            </a:r>
            <a:r>
              <a:rPr lang="en-US" sz="2000" dirty="0" err="1" smtClean="0"/>
              <a:t>evap</a:t>
            </a:r>
            <a:r>
              <a:rPr lang="en-US" sz="2000" dirty="0" smtClean="0"/>
              <a:t> rate is “slow”: 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Slow </a:t>
            </a:r>
            <a:r>
              <a:rPr lang="en-US" sz="2000" dirty="0" err="1" smtClean="0">
                <a:solidFill>
                  <a:srgbClr val="0070C0"/>
                </a:solidFill>
              </a:rPr>
              <a:t>evap</a:t>
            </a:r>
            <a:r>
              <a:rPr lang="en-US" sz="2000" dirty="0" smtClean="0">
                <a:solidFill>
                  <a:srgbClr val="0070C0"/>
                </a:solidFill>
              </a:rPr>
              <a:t> →  slow change in liquid level →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at any moment </a:t>
            </a:r>
            <a:r>
              <a:rPr lang="en-US" sz="2000" dirty="0" err="1" smtClean="0">
                <a:solidFill>
                  <a:srgbClr val="0070C0"/>
                </a:solidFill>
              </a:rPr>
              <a:t>conc</a:t>
            </a:r>
            <a:r>
              <a:rPr lang="en-US" sz="2000" dirty="0" smtClean="0">
                <a:solidFill>
                  <a:srgbClr val="0070C0"/>
                </a:solidFill>
              </a:rPr>
              <a:t> profile approximates true steady state profile (where liquid level is unchanging).</a:t>
            </a:r>
          </a:p>
        </p:txBody>
      </p:sp>
      <p:sp>
        <p:nvSpPr>
          <p:cNvPr id="4" name="Oval 3"/>
          <p:cNvSpPr/>
          <p:nvPr/>
        </p:nvSpPr>
        <p:spPr>
          <a:xfrm>
            <a:off x="-461517" y="1868164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7" name="Ink 516"/>
              <p14:cNvContentPartPr/>
              <p14:nvPr/>
            </p14:nvContentPartPr>
            <p14:xfrm>
              <a:off x="7568092" y="887849"/>
              <a:ext cx="1697760" cy="181440"/>
            </p14:xfrm>
          </p:contentPart>
        </mc:Choice>
        <mc:Fallback xmlns="">
          <p:pic>
            <p:nvPicPr>
              <p:cNvPr id="517" name="Ink 5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6932" y="876689"/>
                <a:ext cx="1720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5" name="Ink 554"/>
              <p14:cNvContentPartPr/>
              <p14:nvPr/>
            </p14:nvContentPartPr>
            <p14:xfrm>
              <a:off x="8819515" y="3757377"/>
              <a:ext cx="129047" cy="142176"/>
            </p14:xfrm>
          </p:contentPart>
        </mc:Choice>
        <mc:Fallback xmlns="">
          <p:pic>
            <p:nvPicPr>
              <p:cNvPr id="555" name="Ink 5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08341" y="3746219"/>
                <a:ext cx="147070" cy="160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8249635" y="1308657"/>
              <a:ext cx="586080" cy="34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8475" y="1297497"/>
                <a:ext cx="6084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/>
              <p14:cNvContentPartPr/>
              <p14:nvPr/>
            </p14:nvContentPartPr>
            <p14:xfrm>
              <a:off x="8350740" y="1200720"/>
              <a:ext cx="903240" cy="624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39580" y="1189560"/>
                <a:ext cx="925560" cy="647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val 39"/>
          <p:cNvSpPr/>
          <p:nvPr/>
        </p:nvSpPr>
        <p:spPr>
          <a:xfrm>
            <a:off x="-461517" y="4685512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396255" y="2971461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0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445345" y="1001611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L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/>
              <p14:cNvContentPartPr/>
              <p14:nvPr/>
            </p14:nvContentPartPr>
            <p14:xfrm>
              <a:off x="1182947" y="2995563"/>
              <a:ext cx="867960" cy="9000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2147" y="2984403"/>
                <a:ext cx="88992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/>
              <p14:cNvContentPartPr/>
              <p14:nvPr/>
            </p14:nvContentPartPr>
            <p14:xfrm>
              <a:off x="1985266" y="4140385"/>
              <a:ext cx="1623960" cy="1695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74106" y="4129225"/>
                <a:ext cx="1646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272029" y="2549526"/>
              <a:ext cx="6384155" cy="1374139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869" y="2538366"/>
                <a:ext cx="6406475" cy="1396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/>
              <p14:cNvContentPartPr/>
              <p14:nvPr/>
            </p14:nvContentPartPr>
            <p14:xfrm>
              <a:off x="2594866" y="4388548"/>
              <a:ext cx="703437" cy="166219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83706" y="4377395"/>
                <a:ext cx="721797" cy="188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79"/>
              <p14:cNvContentPartPr/>
              <p14:nvPr/>
            </p14:nvContentPartPr>
            <p14:xfrm>
              <a:off x="5252629" y="3385446"/>
              <a:ext cx="1894018" cy="482059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1469" y="3374286"/>
                <a:ext cx="1916339" cy="504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/>
              <p14:cNvContentPartPr/>
              <p14:nvPr/>
            </p14:nvContentPartPr>
            <p14:xfrm>
              <a:off x="8148475" y="1679457"/>
              <a:ext cx="707760" cy="6451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7315" y="1668297"/>
                <a:ext cx="72504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/>
              <p14:cNvContentPartPr/>
              <p14:nvPr/>
            </p14:nvContentPartPr>
            <p14:xfrm>
              <a:off x="8189875" y="2112177"/>
              <a:ext cx="731160" cy="10051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78715" y="2101017"/>
                <a:ext cx="75348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8" name="Ink 527"/>
              <p14:cNvContentPartPr/>
              <p14:nvPr/>
            </p14:nvContentPartPr>
            <p14:xfrm>
              <a:off x="1358146" y="5992779"/>
              <a:ext cx="683280" cy="21960"/>
            </p14:xfrm>
          </p:contentPart>
        </mc:Choice>
        <mc:Fallback xmlns="">
          <p:pic>
            <p:nvPicPr>
              <p:cNvPr id="528" name="Ink 52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46986" y="5984859"/>
                <a:ext cx="705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0" name="Ink 539"/>
              <p14:cNvContentPartPr/>
              <p14:nvPr/>
            </p14:nvContentPartPr>
            <p14:xfrm>
              <a:off x="1444906" y="5635903"/>
              <a:ext cx="2164320" cy="609480"/>
            </p14:xfrm>
          </p:contentPart>
        </mc:Choice>
        <mc:Fallback xmlns="">
          <p:pic>
            <p:nvPicPr>
              <p:cNvPr id="540" name="Ink 53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33746" y="5624743"/>
                <a:ext cx="21855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3" name="Ink 562"/>
              <p14:cNvContentPartPr/>
              <p14:nvPr/>
            </p14:nvContentPartPr>
            <p14:xfrm>
              <a:off x="312706" y="6007783"/>
              <a:ext cx="1677240" cy="370800"/>
            </p14:xfrm>
          </p:contentPart>
        </mc:Choice>
        <mc:Fallback xmlns="">
          <p:pic>
            <p:nvPicPr>
              <p:cNvPr id="563" name="Ink 56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1546" y="5998783"/>
                <a:ext cx="1698120" cy="390960"/>
              </a:xfrm>
              <a:prstGeom prst="rect">
                <a:avLst/>
              </a:prstGeom>
            </p:spPr>
          </p:pic>
        </mc:Fallback>
      </mc:AlternateContent>
      <p:sp>
        <p:nvSpPr>
          <p:cNvPr id="148" name="TextBox 147"/>
          <p:cNvSpPr txBox="1"/>
          <p:nvPr/>
        </p:nvSpPr>
        <p:spPr>
          <a:xfrm>
            <a:off x="1588652" y="76798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047569" y="5507539"/>
            <a:ext cx="4060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Assumed D</a:t>
            </a:r>
            <a:r>
              <a:rPr lang="en-US" sz="2000" baseline="-25000" dirty="0" smtClean="0"/>
              <a:t>AB</a:t>
            </a:r>
            <a:r>
              <a:rPr lang="en-US" sz="2000" dirty="0" smtClean="0"/>
              <a:t> independent of mixture compo, only </a:t>
            </a:r>
            <a:r>
              <a:rPr lang="en-US" sz="2000" dirty="0" err="1" smtClean="0"/>
              <a:t>fn</a:t>
            </a:r>
            <a:r>
              <a:rPr lang="en-US" sz="2000" dirty="0" smtClean="0"/>
              <a:t> of T and P.</a:t>
            </a:r>
          </a:p>
          <a:p>
            <a:endParaRPr lang="en-US" sz="2000" dirty="0" smtClean="0"/>
          </a:p>
          <a:p>
            <a:r>
              <a:rPr lang="en-US" sz="2000" dirty="0" smtClean="0"/>
              <a:t>Pretty true for gas mixtures. </a:t>
            </a:r>
            <a:endParaRPr lang="en-US" sz="2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47700" y="73750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741052" y="78322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5" name="Ink 564"/>
              <p14:cNvContentPartPr/>
              <p14:nvPr/>
            </p14:nvContentPartPr>
            <p14:xfrm>
              <a:off x="1066909" y="4203366"/>
              <a:ext cx="786155" cy="180019"/>
            </p14:xfrm>
          </p:contentPart>
        </mc:Choice>
        <mc:Fallback xmlns="">
          <p:pic>
            <p:nvPicPr>
              <p:cNvPr id="565" name="Ink 56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5750" y="4192205"/>
                <a:ext cx="808473" cy="202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6" name="Ink 565"/>
              <p14:cNvContentPartPr/>
              <p14:nvPr/>
            </p14:nvContentPartPr>
            <p14:xfrm>
              <a:off x="1062229" y="4465446"/>
              <a:ext cx="2153435" cy="394579"/>
            </p14:xfrm>
          </p:contentPart>
        </mc:Choice>
        <mc:Fallback xmlns="">
          <p:pic>
            <p:nvPicPr>
              <p:cNvPr id="566" name="Ink 56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1069" y="4457526"/>
                <a:ext cx="2175754" cy="413660"/>
              </a:xfrm>
              <a:prstGeom prst="rect">
                <a:avLst/>
              </a:prstGeom>
            </p:spPr>
          </p:pic>
        </mc:Fallback>
      </mc:AlternateContent>
      <p:cxnSp>
        <p:nvCxnSpPr>
          <p:cNvPr id="55" name="Straight Connector 54"/>
          <p:cNvCxnSpPr/>
          <p:nvPr/>
        </p:nvCxnSpPr>
        <p:spPr>
          <a:xfrm>
            <a:off x="8835715" y="5290781"/>
            <a:ext cx="2348994" cy="1142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844478" y="6462216"/>
            <a:ext cx="2815699" cy="0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830777" y="4685512"/>
            <a:ext cx="0" cy="178125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556274" y="6357176"/>
            <a:ext cx="326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8428894" y="4398161"/>
            <a:ext cx="45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y</a:t>
            </a:r>
            <a:r>
              <a:rPr lang="en-US" sz="2000" baseline="-25000" dirty="0" err="1"/>
              <a:t>A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Ink 69"/>
              <p14:cNvContentPartPr/>
              <p14:nvPr/>
            </p14:nvContentPartPr>
            <p14:xfrm>
              <a:off x="8275915" y="4953941"/>
              <a:ext cx="452880" cy="5864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64755" y="4942781"/>
                <a:ext cx="47412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Ink 70"/>
              <p14:cNvContentPartPr/>
              <p14:nvPr/>
            </p14:nvContentPartPr>
            <p14:xfrm>
              <a:off x="8782789" y="5260418"/>
              <a:ext cx="110160" cy="237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71629" y="5249258"/>
                <a:ext cx="132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2" name="Ink 71"/>
              <p14:cNvContentPartPr/>
              <p14:nvPr/>
            </p14:nvContentPartPr>
            <p14:xfrm>
              <a:off x="8749669" y="6436898"/>
              <a:ext cx="72000" cy="21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38509" y="6425738"/>
                <a:ext cx="94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3" name="Ink 72"/>
              <p14:cNvContentPartPr/>
              <p14:nvPr/>
            </p14:nvContentPartPr>
            <p14:xfrm>
              <a:off x="8796469" y="6479738"/>
              <a:ext cx="25200" cy="626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85309" y="6468578"/>
                <a:ext cx="439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/>
              <p14:cNvContentPartPr/>
              <p14:nvPr/>
            </p14:nvContentPartPr>
            <p14:xfrm>
              <a:off x="8760469" y="6617618"/>
              <a:ext cx="110880" cy="1155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49309" y="6606458"/>
                <a:ext cx="1332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Ink 74"/>
              <p14:cNvContentPartPr/>
              <p14:nvPr/>
            </p14:nvContentPartPr>
            <p14:xfrm>
              <a:off x="8563189" y="6321338"/>
              <a:ext cx="99720" cy="143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53469" y="6310178"/>
                <a:ext cx="1206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/>
              <p14:cNvContentPartPr/>
              <p14:nvPr/>
            </p14:nvContentPartPr>
            <p14:xfrm>
              <a:off x="11174629" y="6402338"/>
              <a:ext cx="10080" cy="1134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63469" y="6391178"/>
                <a:ext cx="324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/>
              <p14:cNvContentPartPr/>
              <p14:nvPr/>
            </p14:nvContentPartPr>
            <p14:xfrm>
              <a:off x="11123149" y="6610058"/>
              <a:ext cx="145080" cy="1216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11989" y="6598898"/>
                <a:ext cx="167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" name="Ink 9"/>
              <p14:cNvContentPartPr/>
              <p14:nvPr/>
            </p14:nvContentPartPr>
            <p14:xfrm>
              <a:off x="5601012" y="2668928"/>
              <a:ext cx="107640" cy="21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91292" y="2657768"/>
                <a:ext cx="128520" cy="23328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/>
          <p:cNvSpPr txBox="1"/>
          <p:nvPr/>
        </p:nvSpPr>
        <p:spPr>
          <a:xfrm>
            <a:off x="0" y="0"/>
            <a:ext cx="1043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 CONTD:   slow evaporation of a liquid through quiescent (no convection currents) gas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4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423406" y="69349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" y="72226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700" y="73750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9236" y="1084956"/>
            <a:ext cx="80258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total flux of A is: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Plausible: 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goes up as D</a:t>
            </a:r>
            <a:r>
              <a:rPr lang="en-US" sz="2000" baseline="-25000" dirty="0" smtClean="0"/>
              <a:t>AB</a:t>
            </a:r>
            <a:r>
              <a:rPr lang="en-US" sz="2000" dirty="0" smtClean="0"/>
              <a:t> or (VP)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get bigger or L gets shorter.</a:t>
            </a:r>
          </a:p>
          <a:p>
            <a:endParaRPr lang="en-US" sz="2000" dirty="0" smtClean="0"/>
          </a:p>
          <a:p>
            <a:r>
              <a:rPr lang="en-US" sz="2000" dirty="0" smtClean="0"/>
              <a:t>Note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does not depend on z in tube;  if it did…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… would violate steady state.</a:t>
            </a:r>
          </a:p>
          <a:p>
            <a:endParaRPr lang="en-US" sz="2000" dirty="0"/>
          </a:p>
          <a:p>
            <a:r>
              <a:rPr lang="en-US" sz="2000" dirty="0" smtClean="0"/>
              <a:t>How did we get this formula?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Put our profile for </a:t>
            </a:r>
            <a:r>
              <a:rPr lang="en-US" sz="2000" dirty="0" err="1" smtClean="0">
                <a:solidFill>
                  <a:srgbClr val="0070C0"/>
                </a:solidFill>
              </a:rPr>
              <a:t>yA</a:t>
            </a:r>
            <a:r>
              <a:rPr lang="en-US" sz="2000" dirty="0" smtClean="0">
                <a:solidFill>
                  <a:srgbClr val="0070C0"/>
                </a:solidFill>
              </a:rPr>
              <a:t>(z) into our original </a:t>
            </a:r>
            <a:r>
              <a:rPr lang="en-US" sz="2000" dirty="0" err="1" smtClean="0">
                <a:solidFill>
                  <a:srgbClr val="0070C0"/>
                </a:solidFill>
              </a:rPr>
              <a:t>eqn</a:t>
            </a:r>
            <a:r>
              <a:rPr lang="en-US" sz="2000" dirty="0" smtClean="0">
                <a:solidFill>
                  <a:srgbClr val="0070C0"/>
                </a:solidFill>
              </a:rPr>
              <a:t> for N</a:t>
            </a:r>
            <a:r>
              <a:rPr lang="en-US" sz="2000" baseline="-25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and evaluated it.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749752" y="978926"/>
              <a:ext cx="2599560" cy="843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592" y="967766"/>
                <a:ext cx="262188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3922632" y="1455926"/>
              <a:ext cx="1500480" cy="3888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1472" y="1446926"/>
                <a:ext cx="1522800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/>
          <p:cNvSpPr txBox="1"/>
          <p:nvPr/>
        </p:nvSpPr>
        <p:spPr>
          <a:xfrm>
            <a:off x="0" y="0"/>
            <a:ext cx="1043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 CONTD:   slow evaporation of a liquid through quiescent (no convection currents) gas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02983"/>
            <a:ext cx="1043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/>
              <a:t>total flux of A  in </a:t>
            </a:r>
            <a:r>
              <a:rPr lang="en-US" sz="2000" dirty="0" smtClean="0"/>
              <a:t>tube: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8761473" y="3190934"/>
            <a:ext cx="914400" cy="106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761473" y="1209734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675873" y="1209734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761473" y="4273568"/>
            <a:ext cx="914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72070" y="1207854"/>
            <a:ext cx="9144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/>
              <p14:cNvContentPartPr/>
              <p14:nvPr/>
            </p14:nvContentPartPr>
            <p14:xfrm>
              <a:off x="9516324" y="3766945"/>
              <a:ext cx="1084680" cy="1098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01564" y="3752185"/>
                <a:ext cx="1108080" cy="1393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/>
          <p:cNvSpPr txBox="1"/>
          <p:nvPr/>
        </p:nvSpPr>
        <p:spPr>
          <a:xfrm>
            <a:off x="10513313" y="3429215"/>
            <a:ext cx="1042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Pure liquid A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/>
              <p14:cNvContentPartPr/>
              <p14:nvPr/>
            </p14:nvContentPartPr>
            <p14:xfrm>
              <a:off x="8239938" y="918927"/>
              <a:ext cx="1697760" cy="1814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28778" y="907767"/>
                <a:ext cx="1720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/>
              <p14:cNvContentPartPr/>
              <p14:nvPr/>
            </p14:nvContentPartPr>
            <p14:xfrm>
              <a:off x="9491361" y="3788455"/>
              <a:ext cx="129047" cy="142176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80187" y="3777297"/>
                <a:ext cx="147070" cy="160173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/>
          <p:cNvSpPr txBox="1"/>
          <p:nvPr/>
        </p:nvSpPr>
        <p:spPr>
          <a:xfrm>
            <a:off x="8068101" y="3002539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0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8117191" y="1032689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L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/>
              <p14:cNvContentPartPr/>
              <p14:nvPr/>
            </p14:nvContentPartPr>
            <p14:xfrm>
              <a:off x="9132722" y="1949850"/>
              <a:ext cx="261360" cy="862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16162" y="1933290"/>
                <a:ext cx="29448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/>
              <p14:cNvContentPartPr/>
              <p14:nvPr/>
            </p14:nvContentPartPr>
            <p14:xfrm>
              <a:off x="8820321" y="1339735"/>
              <a:ext cx="707760" cy="13820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09161" y="1328575"/>
                <a:ext cx="725040" cy="14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/>
              <p14:cNvContentPartPr/>
              <p14:nvPr/>
            </p14:nvContentPartPr>
            <p14:xfrm>
              <a:off x="9127041" y="2472295"/>
              <a:ext cx="402840" cy="2923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15881" y="2461135"/>
                <a:ext cx="4226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/>
              <p14:cNvContentPartPr/>
              <p14:nvPr/>
            </p14:nvContentPartPr>
            <p14:xfrm>
              <a:off x="8906001" y="2808175"/>
              <a:ext cx="686880" cy="3402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94841" y="2799535"/>
                <a:ext cx="709200" cy="3546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/>
          <p:cNvSpPr txBox="1"/>
          <p:nvPr/>
        </p:nvSpPr>
        <p:spPr>
          <a:xfrm>
            <a:off x="10083690" y="678746"/>
            <a:ext cx="227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High-speed sweep of pure B gas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/>
              <p14:cNvContentPartPr/>
              <p14:nvPr/>
            </p14:nvContentPartPr>
            <p14:xfrm>
              <a:off x="5257811" y="4649539"/>
              <a:ext cx="738360" cy="910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6651" y="4638379"/>
                <a:ext cx="76068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/>
              <p14:cNvContentPartPr/>
              <p14:nvPr/>
            </p14:nvContentPartPr>
            <p14:xfrm>
              <a:off x="4469337" y="5086097"/>
              <a:ext cx="2653467" cy="351857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58177" y="5074933"/>
                <a:ext cx="2671466" cy="374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/>
              <p14:cNvContentPartPr/>
              <p14:nvPr/>
            </p14:nvContentPartPr>
            <p14:xfrm>
              <a:off x="5259537" y="5753674"/>
              <a:ext cx="2546997" cy="7196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8377" y="5742514"/>
                <a:ext cx="2569317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/>
              <p14:cNvContentPartPr/>
              <p14:nvPr/>
            </p14:nvContentPartPr>
            <p14:xfrm>
              <a:off x="6677217" y="4989617"/>
              <a:ext cx="979827" cy="442937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66058" y="4978454"/>
                <a:ext cx="1002145" cy="46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/>
              <p14:cNvContentPartPr/>
              <p14:nvPr/>
            </p14:nvContentPartPr>
            <p14:xfrm>
              <a:off x="7347897" y="5326937"/>
              <a:ext cx="345507" cy="210017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740" y="5315770"/>
                <a:ext cx="367821" cy="232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/>
              <p14:cNvContentPartPr/>
              <p14:nvPr/>
            </p14:nvContentPartPr>
            <p14:xfrm>
              <a:off x="7374177" y="5310737"/>
              <a:ext cx="326427" cy="14177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2971" y="5299468"/>
                <a:ext cx="344863" cy="3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/>
              <p14:cNvContentPartPr/>
              <p14:nvPr/>
            </p14:nvContentPartPr>
            <p14:xfrm>
              <a:off x="6792417" y="6001577"/>
              <a:ext cx="703347" cy="166097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81258" y="5990408"/>
                <a:ext cx="721705" cy="188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/>
              <p14:cNvContentPartPr/>
              <p14:nvPr/>
            </p14:nvContentPartPr>
            <p14:xfrm>
              <a:off x="6110700" y="4436919"/>
              <a:ext cx="144881" cy="237501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99528" y="4425764"/>
                <a:ext cx="167226" cy="259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/>
              <p14:cNvContentPartPr/>
              <p14:nvPr/>
            </p14:nvContentPartPr>
            <p14:xfrm>
              <a:off x="1540740" y="5284350"/>
              <a:ext cx="683280" cy="219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29580" y="5276430"/>
                <a:ext cx="705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/>
              <p14:cNvContentPartPr/>
              <p14:nvPr/>
            </p14:nvContentPartPr>
            <p14:xfrm>
              <a:off x="1627500" y="4927474"/>
              <a:ext cx="2164320" cy="6094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16340" y="4916314"/>
                <a:ext cx="21855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Ink 66"/>
              <p14:cNvContentPartPr/>
              <p14:nvPr/>
            </p14:nvContentPartPr>
            <p14:xfrm>
              <a:off x="1318980" y="5299354"/>
              <a:ext cx="853560" cy="2966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07820" y="5290354"/>
                <a:ext cx="8744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3" name="Ink 72"/>
              <p14:cNvContentPartPr/>
              <p14:nvPr/>
            </p14:nvContentPartPr>
            <p14:xfrm>
              <a:off x="115980" y="5268060"/>
              <a:ext cx="225360" cy="3974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20" y="5256900"/>
                <a:ext cx="247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Ink 76"/>
              <p14:cNvContentPartPr/>
              <p14:nvPr/>
            </p14:nvContentPartPr>
            <p14:xfrm>
              <a:off x="371940" y="5160780"/>
              <a:ext cx="729000" cy="2761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0780" y="5149620"/>
                <a:ext cx="7466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1"/>
              <p14:cNvContentPartPr/>
              <p14:nvPr/>
            </p14:nvContentPartPr>
            <p14:xfrm>
              <a:off x="4075620" y="5201199"/>
              <a:ext cx="51120" cy="229581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64460" y="5190044"/>
                <a:ext cx="73440" cy="251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" name="Ink 24"/>
              <p14:cNvContentPartPr/>
              <p14:nvPr/>
            </p14:nvContentPartPr>
            <p14:xfrm>
              <a:off x="1130493" y="4550947"/>
              <a:ext cx="2820960" cy="1377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9333" y="4539787"/>
                <a:ext cx="2843280" cy="13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/>
              <p14:cNvContentPartPr/>
              <p14:nvPr/>
            </p14:nvContentPartPr>
            <p14:xfrm>
              <a:off x="3841653" y="4369507"/>
              <a:ext cx="3844800" cy="6220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30493" y="4358347"/>
                <a:ext cx="386316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2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057421" y="71914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373544" y="72102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545" y="6896374"/>
                <a:ext cx="2225802" cy="370614"/>
              </a:xfrm>
              <a:prstGeom prst="rect">
                <a:avLst/>
              </a:prstGeom>
              <a:blipFill rotWithShape="0">
                <a:blip r:embed="rId2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657527" y="69349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85" y="6822088"/>
                <a:ext cx="5351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3417983" y="71460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" y="69178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" y="70702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xxx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902" y="4167051"/>
            <a:ext cx="11481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It’s true that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goes up with T, but our formula starts to under-predict actual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as we crank up the temp.</a:t>
            </a:r>
          </a:p>
          <a:p>
            <a:endParaRPr lang="en-US" sz="2000" dirty="0" smtClean="0"/>
          </a:p>
          <a:p>
            <a:r>
              <a:rPr lang="en-US" sz="2000" dirty="0" smtClean="0"/>
              <a:t>Why?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We can no longer neglect convective flux term:</a:t>
            </a:r>
          </a:p>
          <a:p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64155" y="318468"/>
            <a:ext cx="4562843" cy="71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(for 1D binary diffusion of gas in a tube at slow rates of evaporation)</a:t>
            </a:r>
            <a:endParaRPr lang="en-US" sz="2000" dirty="0"/>
          </a:p>
        </p:txBody>
      </p:sp>
      <p:sp>
        <p:nvSpPr>
          <p:cNvPr id="15" name="Oval 14"/>
          <p:cNvSpPr/>
          <p:nvPr/>
        </p:nvSpPr>
        <p:spPr>
          <a:xfrm>
            <a:off x="8033006" y="7544586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21" y="7801020"/>
            <a:ext cx="894694" cy="37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83144" y="7819821"/>
            <a:ext cx="950171" cy="56767"/>
          </a:xfrm>
          <a:prstGeom prst="line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45" y="7505974"/>
                <a:ext cx="2225802" cy="370614"/>
              </a:xfrm>
              <a:prstGeom prst="rect">
                <a:avLst/>
              </a:prstGeom>
              <a:blipFill rotWithShape="0">
                <a:blip r:embed="rId4"/>
                <a:stretch>
                  <a:fillRect l="-274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267127" y="7544586"/>
            <a:ext cx="346500" cy="31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285" y="7431688"/>
                <a:ext cx="5351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436252" y="752741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xxx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27583" y="7755666"/>
            <a:ext cx="894694" cy="376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902" y="1282930"/>
            <a:ext cx="10496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happens to N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if we crank up the system temperature?</a:t>
            </a:r>
          </a:p>
          <a:p>
            <a:r>
              <a:rPr lang="en-US" sz="2000" dirty="0" smtClean="0"/>
              <a:t>A: </a:t>
            </a:r>
            <a:r>
              <a:rPr lang="en-US" sz="2000" dirty="0"/>
              <a:t>N</a:t>
            </a:r>
            <a:r>
              <a:rPr lang="en-US" sz="2000" baseline="-25000" dirty="0"/>
              <a:t>A </a:t>
            </a:r>
            <a:r>
              <a:rPr lang="en-US" sz="2000" dirty="0" smtClean="0"/>
              <a:t>goes down	B: unchanged	C: goes up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Effects of increasing T: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Molar </a:t>
            </a:r>
            <a:r>
              <a:rPr lang="en-US" sz="2000" dirty="0" err="1" smtClean="0">
                <a:solidFill>
                  <a:srgbClr val="0070C0"/>
                </a:solidFill>
              </a:rPr>
              <a:t>conc</a:t>
            </a:r>
            <a:r>
              <a:rPr lang="en-US" sz="2000" dirty="0" smtClean="0">
                <a:solidFill>
                  <a:srgbClr val="0070C0"/>
                </a:solidFill>
              </a:rPr>
              <a:t> of mixture Cm  goes DOWN in inverse proportion to absolute temp (ideal gas law)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D</a:t>
            </a:r>
            <a:r>
              <a:rPr lang="en-US" sz="2000" baseline="-25000" dirty="0" smtClean="0">
                <a:solidFill>
                  <a:srgbClr val="0070C0"/>
                </a:solidFill>
              </a:rPr>
              <a:t>AB</a:t>
            </a:r>
            <a:r>
              <a:rPr lang="en-US" sz="2000" dirty="0" smtClean="0">
                <a:solidFill>
                  <a:srgbClr val="0070C0"/>
                </a:solidFill>
              </a:rPr>
              <a:t> goes UP because gas molecule speed goes up with T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70C0"/>
                </a:solidFill>
              </a:rPr>
              <a:t>(VP)</a:t>
            </a:r>
            <a:r>
              <a:rPr lang="en-US" sz="2000" baseline="-25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zooms</a:t>
            </a:r>
            <a:r>
              <a:rPr lang="en-US" sz="2000" dirty="0" smtClean="0">
                <a:solidFill>
                  <a:srgbClr val="0070C0"/>
                </a:solidFill>
              </a:rPr>
              <a:t> UP, strong exponential dependence on T (which makes the </a:t>
            </a:r>
            <a:r>
              <a:rPr lang="en-US" sz="2000" dirty="0" err="1" smtClean="0">
                <a:solidFill>
                  <a:srgbClr val="0070C0"/>
                </a:solidFill>
              </a:rPr>
              <a:t>y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profile steeper)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Element 3 dominates:  N</a:t>
            </a:r>
            <a:r>
              <a:rPr lang="en-US" sz="2000" baseline="-25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goes up as T goes up.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544103" y="310499"/>
              <a:ext cx="2599560" cy="8434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943" y="299339"/>
                <a:ext cx="262188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1716983" y="787499"/>
              <a:ext cx="1500480" cy="38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5823" y="778499"/>
                <a:ext cx="1522800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3"/>
          <p:cNvSpPr/>
          <p:nvPr/>
        </p:nvSpPr>
        <p:spPr>
          <a:xfrm>
            <a:off x="3780201" y="1617412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643434" y="2437040"/>
            <a:ext cx="914400" cy="106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0643434" y="455840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557834" y="455840"/>
            <a:ext cx="0" cy="304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643434" y="3519674"/>
            <a:ext cx="9144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654031" y="453960"/>
            <a:ext cx="9144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22242" y="67416"/>
            <a:ext cx="148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pure B gas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/>
              <p14:cNvContentPartPr/>
              <p14:nvPr/>
            </p14:nvContentPartPr>
            <p14:xfrm>
              <a:off x="10121899" y="165033"/>
              <a:ext cx="1697760" cy="1814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10739" y="153873"/>
                <a:ext cx="1720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/>
              <p14:cNvContentPartPr/>
              <p14:nvPr/>
            </p14:nvContentPartPr>
            <p14:xfrm>
              <a:off x="10803442" y="585841"/>
              <a:ext cx="586080" cy="3409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92282" y="574681"/>
                <a:ext cx="60840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11543338" y="2201600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0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9999152" y="278795"/>
            <a:ext cx="70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 = L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/>
              <p14:cNvContentPartPr/>
              <p14:nvPr/>
            </p14:nvContentPartPr>
            <p14:xfrm>
              <a:off x="10702282" y="956641"/>
              <a:ext cx="707760" cy="645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91122" y="945481"/>
                <a:ext cx="72504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/>
              <p14:cNvContentPartPr/>
              <p14:nvPr/>
            </p14:nvContentPartPr>
            <p14:xfrm>
              <a:off x="10743682" y="1389361"/>
              <a:ext cx="731160" cy="10051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32522" y="1378201"/>
                <a:ext cx="753480" cy="10220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/>
          <p:cNvSpPr/>
          <p:nvPr/>
        </p:nvSpPr>
        <p:spPr>
          <a:xfrm>
            <a:off x="-1885399" y="1579319"/>
            <a:ext cx="365760" cy="36576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/>
              <p14:cNvContentPartPr/>
              <p14:nvPr/>
            </p14:nvContentPartPr>
            <p14:xfrm>
              <a:off x="6530254" y="4944061"/>
              <a:ext cx="867960" cy="9000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9454" y="4932901"/>
                <a:ext cx="88992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7332573" y="6088883"/>
              <a:ext cx="1623960" cy="1695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21413" y="6077723"/>
                <a:ext cx="1646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/>
              <p14:cNvContentPartPr/>
              <p14:nvPr/>
            </p14:nvContentPartPr>
            <p14:xfrm>
              <a:off x="5619336" y="4498024"/>
              <a:ext cx="6384155" cy="2310499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08176" y="4486866"/>
                <a:ext cx="6406476" cy="2332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/>
              <p14:cNvContentPartPr/>
              <p14:nvPr/>
            </p14:nvContentPartPr>
            <p14:xfrm>
              <a:off x="7942173" y="6337046"/>
              <a:ext cx="703437" cy="166219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31013" y="6325893"/>
                <a:ext cx="721797" cy="188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/>
              <p14:cNvContentPartPr/>
              <p14:nvPr/>
            </p14:nvContentPartPr>
            <p14:xfrm>
              <a:off x="7754856" y="5324944"/>
              <a:ext cx="1122035" cy="547219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3693" y="5313791"/>
                <a:ext cx="1144360" cy="56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/>
              <p14:cNvContentPartPr/>
              <p14:nvPr/>
            </p14:nvContentPartPr>
            <p14:xfrm>
              <a:off x="7075680" y="4604350"/>
              <a:ext cx="5116320" cy="19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73160" y="4601830"/>
                <a:ext cx="51278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/>
              <p14:cNvContentPartPr/>
              <p14:nvPr/>
            </p14:nvContentPartPr>
            <p14:xfrm>
              <a:off x="5824114" y="4856210"/>
              <a:ext cx="1140120" cy="438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12954" y="4845050"/>
                <a:ext cx="1162440" cy="460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123601" y="5862614"/>
            <a:ext cx="2887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Recall that </a:t>
            </a:r>
            <a:r>
              <a:rPr lang="en-US" sz="2000" dirty="0" err="1" smtClean="0">
                <a:solidFill>
                  <a:srgbClr val="0070C0"/>
                </a:solidFill>
              </a:rPr>
              <a:t>y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= (VP)</a:t>
            </a:r>
            <a:r>
              <a:rPr lang="en-US" sz="2000" baseline="-25000" dirty="0">
                <a:solidFill>
                  <a:srgbClr val="0070C0"/>
                </a:solidFill>
              </a:rPr>
              <a:t>A</a:t>
            </a:r>
            <a:r>
              <a:rPr lang="en-US" sz="2000" dirty="0">
                <a:solidFill>
                  <a:srgbClr val="0070C0"/>
                </a:solidFill>
              </a:rPr>
              <a:t> / </a:t>
            </a:r>
            <a:r>
              <a:rPr lang="en-US" sz="2000" dirty="0" err="1">
                <a:solidFill>
                  <a:srgbClr val="0070C0"/>
                </a:solidFill>
              </a:rPr>
              <a:t>P</a:t>
            </a:r>
            <a:r>
              <a:rPr lang="en-US" sz="2000" baseline="-25000" dirty="0" err="1">
                <a:solidFill>
                  <a:srgbClr val="0070C0"/>
                </a:solidFill>
              </a:rPr>
              <a:t>tot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1847</Words>
  <Application>Microsoft Macintosh PowerPoint</Application>
  <PresentationFormat>Widescreen</PresentationFormat>
  <Paragraphs>304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belvalt</dc:creator>
  <cp:lastModifiedBy>Muqbil Saleh Alkhalaf</cp:lastModifiedBy>
  <cp:revision>296</cp:revision>
  <dcterms:created xsi:type="dcterms:W3CDTF">2016-03-01T02:19:18Z</dcterms:created>
  <dcterms:modified xsi:type="dcterms:W3CDTF">2017-10-03T16:43:01Z</dcterms:modified>
</cp:coreProperties>
</file>