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0058400" cy="7772400"/>
  <p:notesSz cx="7086600" cy="90249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559" autoAdjust="0"/>
    <p:restoredTop sz="94660"/>
  </p:normalViewPr>
  <p:slideViewPr>
    <p:cSldViewPr snapToGrid="0">
      <p:cViewPr>
        <p:scale>
          <a:sx n="150" d="100"/>
          <a:sy n="150" d="100"/>
        </p:scale>
        <p:origin x="-594" y="-2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3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5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3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6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0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5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2576-6D57-4A75-96CF-12CB3EF0077E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505C8-4D6B-4D19-887B-62820101B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101599" y="514029"/>
            <a:ext cx="9956801" cy="671045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023429" y="391883"/>
            <a:ext cx="0" cy="6473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762171" y="4513943"/>
            <a:ext cx="493486" cy="4354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341257" y="2922812"/>
            <a:ext cx="1567543" cy="41075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1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0" y="526729"/>
            <a:ext cx="9956801" cy="671045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247775" y="5534978"/>
            <a:ext cx="2057400" cy="10820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885001" y="4899660"/>
            <a:ext cx="0" cy="2065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49692" y="5866447"/>
            <a:ext cx="81457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0" y="526729"/>
            <a:ext cx="9956801" cy="67104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4559300" y="952500"/>
            <a:ext cx="0" cy="60579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545080" y="4212590"/>
            <a:ext cx="4442460" cy="230886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9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101599" y="514029"/>
            <a:ext cx="9956801" cy="67104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-722812" y="6227717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608512" y="3971244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-646612" y="5490474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516437" y="1583644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97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50799" y="526729"/>
            <a:ext cx="9956801" cy="671045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-354512" y="6127069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-265612" y="6266769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-202112" y="5612719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-49712" y="4691969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2688" y="3983309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2688" y="3047319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088" y="1790019"/>
            <a:ext cx="12250058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10597" y="632863"/>
            <a:ext cx="68147" cy="64981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9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50799" y="526729"/>
            <a:ext cx="9956801" cy="67104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803275" y="2587625"/>
            <a:ext cx="0" cy="4940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13100" y="2740025"/>
            <a:ext cx="0" cy="4940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6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50799" y="526729"/>
            <a:ext cx="9956801" cy="67104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327650" y="2088922"/>
            <a:ext cx="1966913" cy="514826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248400" y="2032000"/>
            <a:ext cx="0" cy="48133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95370" y="3097530"/>
            <a:ext cx="5810250" cy="304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177799" y="526729"/>
            <a:ext cx="9956801" cy="671045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660390" y="2088922"/>
            <a:ext cx="1966913" cy="514826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375400" y="2032000"/>
            <a:ext cx="0" cy="48133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0930" y="2518410"/>
            <a:ext cx="5810250" cy="304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29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50799" y="526729"/>
            <a:ext cx="9956801" cy="671045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75030" y="5347970"/>
            <a:ext cx="5810250" cy="304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27430" y="5081270"/>
            <a:ext cx="5810250" cy="304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1511" y="5885974"/>
            <a:ext cx="9517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14525" y="4828699"/>
            <a:ext cx="0" cy="211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66957" y="4981099"/>
            <a:ext cx="0" cy="211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4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177799" y="526729"/>
            <a:ext cx="9956801" cy="6710455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767386" y="2413566"/>
            <a:ext cx="1966913" cy="5148262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375400" y="2076222"/>
            <a:ext cx="0" cy="48133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62225" y="5127625"/>
            <a:ext cx="3476625" cy="181133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31886" y="5425846"/>
            <a:ext cx="3476625" cy="1811338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4062" y="5003801"/>
            <a:ext cx="0" cy="210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00537" y="5888831"/>
            <a:ext cx="56721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5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232" t="645" r="6885"/>
          <a:stretch/>
        </p:blipFill>
        <p:spPr>
          <a:xfrm>
            <a:off x="0" y="526729"/>
            <a:ext cx="9956801" cy="67104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257300" y="5577840"/>
            <a:ext cx="2057400" cy="108204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51660" y="4899660"/>
            <a:ext cx="0" cy="20650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63980" y="5890260"/>
            <a:ext cx="81457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143652"/>
      </p:ext>
    </p:extLst>
  </p:cSld>
  <p:clrMapOvr>
    <a:masterClrMapping/>
  </p:clrMapOvr>
</p:sld>
</file>

<file path=ppt/theme/theme1.xml><?xml version="1.0" encoding="utf-8"?>
<a:theme xmlns:a="http://schemas.openxmlformats.org/drawingml/2006/main" name="Paper Siz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er Size Theme" id="{B07CD868-4521-40C1-9682-3E7643D47E40}" vid="{320FFFB2-3300-497D-8210-29814A3E93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953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Paper Size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Rachael Baumann</dc:creator>
  <cp:lastModifiedBy>Rachael Baumann</cp:lastModifiedBy>
  <cp:revision>21</cp:revision>
  <cp:lastPrinted>2016-10-18T16:34:27Z</cp:lastPrinted>
  <dcterms:created xsi:type="dcterms:W3CDTF">2016-10-14T16:09:54Z</dcterms:created>
  <dcterms:modified xsi:type="dcterms:W3CDTF">2016-10-24T21:46:24Z</dcterms:modified>
</cp:coreProperties>
</file>