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2576-6D57-4A75-96CF-12CB3EF0077E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651" b="16793"/>
          <a:stretch/>
        </p:blipFill>
        <p:spPr>
          <a:xfrm rot="16200000">
            <a:off x="-983353" y="5133569"/>
            <a:ext cx="3622183" cy="16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49657" y="4829483"/>
            <a:ext cx="3592574" cy="22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366" b="14508"/>
          <a:stretch/>
        </p:blipFill>
        <p:spPr>
          <a:xfrm rot="16200000">
            <a:off x="-1028155" y="4605058"/>
            <a:ext cx="4297097" cy="20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924" y="4946299"/>
            <a:ext cx="3052494" cy="25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8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6686" y="4898968"/>
            <a:ext cx="3103615" cy="26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94886" y="4624600"/>
            <a:ext cx="3842686" cy="24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651" b="16793"/>
          <a:stretch/>
        </p:blipFill>
        <p:spPr>
          <a:xfrm rot="16200000">
            <a:off x="-983353" y="5133569"/>
            <a:ext cx="3622183" cy="16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60367" y="5470557"/>
            <a:ext cx="2762211" cy="18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65490" y="4837493"/>
            <a:ext cx="3185883" cy="26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863" b="22443"/>
          <a:stretch/>
        </p:blipFill>
        <p:spPr>
          <a:xfrm rot="16200000">
            <a:off x="-731301" y="5915663"/>
            <a:ext cx="2704153" cy="10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1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49" t="13504" r="3439" b="13101"/>
          <a:stretch/>
        </p:blipFill>
        <p:spPr>
          <a:xfrm rot="16200000">
            <a:off x="-650810" y="5484067"/>
            <a:ext cx="2939143" cy="16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4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31887" y="3949512"/>
            <a:ext cx="5454775" cy="2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518424" y="5151244"/>
            <a:ext cx="3110554" cy="20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73" t="9509" r="2105" b="8224"/>
          <a:stretch/>
        </p:blipFill>
        <p:spPr>
          <a:xfrm rot="16200000">
            <a:off x="-653701" y="4768499"/>
            <a:ext cx="3780971" cy="22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934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Siz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er Size Theme" id="{B07CD868-4521-40C1-9682-3E7643D47E40}" vid="{320FFFB2-3300-497D-8210-29814A3E93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574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Paper Size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Baumann</dc:creator>
  <cp:lastModifiedBy>Rachael Baumann</cp:lastModifiedBy>
  <cp:revision>16</cp:revision>
  <cp:lastPrinted>2017-08-14T19:55:36Z</cp:lastPrinted>
  <dcterms:created xsi:type="dcterms:W3CDTF">2017-07-25T16:27:37Z</dcterms:created>
  <dcterms:modified xsi:type="dcterms:W3CDTF">2017-08-14T21:25:15Z</dcterms:modified>
</cp:coreProperties>
</file>