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1176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EC544 Challenge 2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850900" y="6108700"/>
            <a:ext cx="10464800" cy="1130300"/>
          </a:xfrm>
          <a:prstGeom prst="rect">
            <a:avLst/>
          </a:prstGeom>
        </p:spPr>
        <p:txBody>
          <a:bodyPr/>
          <a:lstStyle/>
          <a:p>
            <a:pPr lvl="3" indent="486918" defTabSz="414781"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Group Members: Boheng Zhao, Huichong Fu,</a:t>
            </a:r>
            <a:endParaRPr sz="2272">
              <a:solidFill>
                <a:srgbClr val="FFFFFF"/>
              </a:solidFill>
            </a:endParaRPr>
          </a:p>
          <a:p>
            <a:pPr lvl="3" indent="486918" defTabSz="414781"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             Nirmit Shah,Yi  Zhu</a:t>
            </a:r>
            <a:endParaRPr sz="2272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Graphic  design	</a:t>
            </a:r>
          </a:p>
        </p:txBody>
      </p:sp>
      <p:pic>
        <p:nvPicPr>
          <p:cNvPr id="36" name="1FF2A642-91E8-4378-BE7D-0E8B40E9061B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712" y="2827854"/>
            <a:ext cx="10441372" cy="5882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" grpId="1"/>
      <p:bldP build="whole" bldLvl="1" animBg="1" rev="0" advAuto="0" spid="3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Architecture	 &amp;	data	flow	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3484" indent="-443484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Data received from 4 Arduino will be stored in the mongo database, real-time data is sending every 10 seconds.</a:t>
            </a:r>
            <a:endParaRPr sz="3686">
              <a:solidFill>
                <a:srgbClr val="FFFFFF"/>
              </a:solidFill>
            </a:endParaRPr>
          </a:p>
          <a:p>
            <a:pPr lvl="0" marL="443484" indent="-443484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Data transmission between client and server is implemented by io.emit and distinguished by different  marked header.</a:t>
            </a:r>
            <a:endParaRPr sz="3686">
              <a:solidFill>
                <a:srgbClr val="FFFFFF"/>
              </a:solidFill>
            </a:endParaRPr>
          </a:p>
          <a:p>
            <a:pPr lvl="0" marL="443484" indent="-443484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 Historical request will be sent from client to server and after a query of mongodb, historical data will be pushed to client.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" grpId="2"/>
      <p:bldP build="whole" bldLvl="1" animBg="1" rev="0" advAuto="0" spid="3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952500" y="244208"/>
            <a:ext cx="11099800" cy="2120901"/>
          </a:xfrm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519">
                <a:solidFill>
                  <a:srgbClr val="FFFFFF"/>
                </a:solidFill>
              </a:rPr>
              <a:t>Summary	 &amp;	Challenges	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Handling Call back function issue concerning using cursor in Javascript.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Importing another .js file from local path to xbeechat.js.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Data transmission between client and server.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" grpId="2"/>
      <p:bldP build="whole" bldLvl="1" animBg="1" rev="0" advAuto="0"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 Demonstration	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Thank You !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