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1176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EC544 Challenge 3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850900" y="6108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3" indent="486918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Group Members: Boheng Zhao, Huichong Fu,</a:t>
            </a:r>
            <a:endParaRPr sz="2272">
              <a:solidFill>
                <a:srgbClr val="FFFFFF"/>
              </a:solidFill>
            </a:endParaRPr>
          </a:p>
          <a:p>
            <a:pPr lvl="3" indent="486918" defTabSz="414781">
              <a:defRPr sz="1800">
                <a:solidFill>
                  <a:srgbClr val="000000"/>
                </a:solidFill>
              </a:defRPr>
            </a:pPr>
            <a:r>
              <a:rPr sz="2272">
                <a:solidFill>
                  <a:srgbClr val="FFFFFF"/>
                </a:solidFill>
              </a:rPr>
              <a:t>             Nirmit Shah,Yi  Zhu</a:t>
            </a:r>
            <a:endParaRPr sz="2272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Summarizing	Design</a:t>
            </a:r>
          </a:p>
        </p:txBody>
      </p:sp>
      <p:pic>
        <p:nvPicPr>
          <p:cNvPr id="36" name="43243243423434234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4065" y="2519321"/>
            <a:ext cx="10316670" cy="6903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" grpId="2"/>
      <p:bldP build="whole" bldLvl="1" animBg="1" rev="0" advAuto="0" spid="3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	Architecture/Data Flow	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Data will be transmitted between 4 router XBees and the coordinator XBee to control the LED’s on and off by the server running by node express.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By clicking the buttons on the website, the sever will send a on or off request to the router XBee by node.js. After the LED is set to on/off, the router XBee will send a confirmation massage to the server to change the text of the button.ß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2"/>
      <p:bldP build="whole" bldLvl="1" animBg="1" rev="0" advAuto="0" spid="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Demonstration	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 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