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0f6b2e5d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0f6b2e5d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80f6b2e5d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80f6b2e5d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80f6b2e5d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80f6b2e5d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80f6b2e5d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80f6b2e5d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0f6b2e5d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80f6b2e5d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0f6b2e5d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0f6b2e5d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Salary Data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 wage gap.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679" y="0"/>
            <a:ext cx="777064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679" y="0"/>
            <a:ext cx="777064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77" y="0"/>
            <a:ext cx="752344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965" y="0"/>
            <a:ext cx="690606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965" y="0"/>
            <a:ext cx="690606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563" y="0"/>
            <a:ext cx="764487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