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62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488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9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6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96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64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702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48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874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3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9A48-2843-49E7-97F1-820025463EE6}" type="datetimeFigureOut">
              <a:rPr lang="sv-SE" smtClean="0"/>
              <a:t>2017-09-13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AB67-9481-4E9F-9C0D-4558C36BFF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834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OBRDAF ARCHITECTURE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Bohui Axelsson</a:t>
            </a:r>
          </a:p>
          <a:p>
            <a:r>
              <a:rPr lang="sv-SE" dirty="0" smtClean="0"/>
              <a:t>2017/09/13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62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16100" y="4684142"/>
            <a:ext cx="855811" cy="204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an 3"/>
          <p:cNvSpPr/>
          <p:nvPr/>
        </p:nvSpPr>
        <p:spPr>
          <a:xfrm>
            <a:off x="1794294" y="5176802"/>
            <a:ext cx="1328469" cy="103421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Can 4"/>
          <p:cNvSpPr/>
          <p:nvPr/>
        </p:nvSpPr>
        <p:spPr>
          <a:xfrm>
            <a:off x="4098984" y="5176802"/>
            <a:ext cx="1272398" cy="10342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an 5"/>
          <p:cNvSpPr/>
          <p:nvPr/>
        </p:nvSpPr>
        <p:spPr>
          <a:xfrm>
            <a:off x="6292970" y="5176802"/>
            <a:ext cx="1327031" cy="10342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an 6"/>
          <p:cNvSpPr/>
          <p:nvPr/>
        </p:nvSpPr>
        <p:spPr>
          <a:xfrm>
            <a:off x="8541588" y="5176802"/>
            <a:ext cx="1263771" cy="10342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0029645" y="5509006"/>
            <a:ext cx="105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… …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296064" y="5072332"/>
            <a:ext cx="3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DB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51871" y="5072331"/>
            <a:ext cx="40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DB</a:t>
            </a:r>
            <a:endParaRPr lang="sv-S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3366" y="5072808"/>
            <a:ext cx="3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DB</a:t>
            </a:r>
            <a:endParaRPr lang="sv-S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3756" y="5068342"/>
            <a:ext cx="3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DB</a:t>
            </a:r>
            <a:endParaRPr lang="sv-SE" sz="1200" dirty="0"/>
          </a:p>
        </p:txBody>
      </p:sp>
      <p:sp>
        <p:nvSpPr>
          <p:cNvPr id="13" name="Flowchart: Multidocument 12"/>
          <p:cNvSpPr/>
          <p:nvPr/>
        </p:nvSpPr>
        <p:spPr>
          <a:xfrm>
            <a:off x="1975449" y="5322974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lowchart: Multidocument 13"/>
          <p:cNvSpPr/>
          <p:nvPr/>
        </p:nvSpPr>
        <p:spPr>
          <a:xfrm>
            <a:off x="2587924" y="5322974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Flowchart: Multidocument 14"/>
          <p:cNvSpPr/>
          <p:nvPr/>
        </p:nvSpPr>
        <p:spPr>
          <a:xfrm>
            <a:off x="4185250" y="5323537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Flowchart: Multidocument 15"/>
          <p:cNvSpPr/>
          <p:nvPr/>
        </p:nvSpPr>
        <p:spPr>
          <a:xfrm>
            <a:off x="4797725" y="5323537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lowchart: Multidocument 16"/>
          <p:cNvSpPr/>
          <p:nvPr/>
        </p:nvSpPr>
        <p:spPr>
          <a:xfrm>
            <a:off x="6433869" y="5322974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lowchart: Multidocument 17"/>
          <p:cNvSpPr/>
          <p:nvPr/>
        </p:nvSpPr>
        <p:spPr>
          <a:xfrm>
            <a:off x="7046344" y="5322974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lowchart: Multidocument 18"/>
          <p:cNvSpPr/>
          <p:nvPr/>
        </p:nvSpPr>
        <p:spPr>
          <a:xfrm>
            <a:off x="8619228" y="5322974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Flowchart: Multidocument 19"/>
          <p:cNvSpPr/>
          <p:nvPr/>
        </p:nvSpPr>
        <p:spPr>
          <a:xfrm>
            <a:off x="9231703" y="5322974"/>
            <a:ext cx="388189" cy="74139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Flowchart: Data 20"/>
          <p:cNvSpPr/>
          <p:nvPr/>
        </p:nvSpPr>
        <p:spPr>
          <a:xfrm>
            <a:off x="1354346" y="3718765"/>
            <a:ext cx="10023896" cy="491878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388189" y="3902866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/>
              <a:t>DataSource</a:t>
            </a:r>
            <a:r>
              <a:rPr lang="sv-SE" sz="1400" dirty="0" smtClean="0"/>
              <a:t> </a:t>
            </a:r>
            <a:r>
              <a:rPr lang="sv-SE" sz="1400" dirty="0" err="1" smtClean="0"/>
              <a:t>Layer</a:t>
            </a:r>
            <a:endParaRPr lang="sv-SE" sz="1400" dirty="0"/>
          </a:p>
        </p:txBody>
      </p:sp>
      <p:sp>
        <p:nvSpPr>
          <p:cNvPr id="23" name="Flowchart: Data 22"/>
          <p:cNvSpPr/>
          <p:nvPr/>
        </p:nvSpPr>
        <p:spPr>
          <a:xfrm>
            <a:off x="1354346" y="2544466"/>
            <a:ext cx="10023896" cy="491878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388189" y="2702711"/>
            <a:ext cx="116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/>
              <a:t>Domain</a:t>
            </a:r>
            <a:r>
              <a:rPr lang="sv-SE" sz="1400" dirty="0" smtClean="0"/>
              <a:t> </a:t>
            </a:r>
            <a:r>
              <a:rPr lang="sv-SE" sz="1400" dirty="0" err="1" smtClean="0"/>
              <a:t>Layer</a:t>
            </a:r>
            <a:endParaRPr lang="sv-SE" sz="1400" dirty="0"/>
          </a:p>
        </p:txBody>
      </p:sp>
      <p:sp>
        <p:nvSpPr>
          <p:cNvPr id="25" name="Flowchart: Data 24"/>
          <p:cNvSpPr/>
          <p:nvPr/>
        </p:nvSpPr>
        <p:spPr>
          <a:xfrm>
            <a:off x="1354346" y="1404348"/>
            <a:ext cx="10023896" cy="491878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/>
          <p:cNvSpPr txBox="1"/>
          <p:nvPr/>
        </p:nvSpPr>
        <p:spPr>
          <a:xfrm>
            <a:off x="388189" y="1601377"/>
            <a:ext cx="116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Presentation </a:t>
            </a:r>
            <a:r>
              <a:rPr lang="sv-SE" sz="1400" dirty="0" err="1" smtClean="0"/>
              <a:t>Layer</a:t>
            </a:r>
            <a:endParaRPr lang="sv-SE" sz="1400" dirty="0"/>
          </a:p>
        </p:txBody>
      </p:sp>
      <p:sp>
        <p:nvSpPr>
          <p:cNvPr id="27" name="Up-Down Arrow 26"/>
          <p:cNvSpPr/>
          <p:nvPr/>
        </p:nvSpPr>
        <p:spPr>
          <a:xfrm>
            <a:off x="2140607" y="4200822"/>
            <a:ext cx="99925" cy="113285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Up-Down Arrow 27"/>
          <p:cNvSpPr/>
          <p:nvPr/>
        </p:nvSpPr>
        <p:spPr>
          <a:xfrm rot="5400000">
            <a:off x="388552" y="5354211"/>
            <a:ext cx="115417" cy="42500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Up-Down Arrow 28"/>
          <p:cNvSpPr/>
          <p:nvPr/>
        </p:nvSpPr>
        <p:spPr>
          <a:xfrm rot="5400000">
            <a:off x="388551" y="5909575"/>
            <a:ext cx="115417" cy="425008"/>
          </a:xfrm>
          <a:prstGeom prst="up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TextBox 29"/>
          <p:cNvSpPr txBox="1"/>
          <p:nvPr/>
        </p:nvSpPr>
        <p:spPr>
          <a:xfrm>
            <a:off x="113581" y="5662679"/>
            <a:ext cx="75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Data </a:t>
            </a:r>
            <a:r>
              <a:rPr lang="sv-SE" sz="1000" dirty="0" err="1" smtClean="0"/>
              <a:t>flow</a:t>
            </a:r>
            <a:endParaRPr lang="sv-SE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6737" y="6228270"/>
            <a:ext cx="832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Control </a:t>
            </a:r>
            <a:r>
              <a:rPr lang="sv-SE" sz="1000" dirty="0" err="1" smtClean="0"/>
              <a:t>flow</a:t>
            </a:r>
            <a:endParaRPr lang="sv-SE" sz="1000" dirty="0"/>
          </a:p>
        </p:txBody>
      </p:sp>
      <p:sp>
        <p:nvSpPr>
          <p:cNvPr id="32" name="Up-Down Arrow 31"/>
          <p:cNvSpPr/>
          <p:nvPr/>
        </p:nvSpPr>
        <p:spPr>
          <a:xfrm>
            <a:off x="4366403" y="4210643"/>
            <a:ext cx="99925" cy="113285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Up-Down Arrow 32"/>
          <p:cNvSpPr/>
          <p:nvPr/>
        </p:nvSpPr>
        <p:spPr>
          <a:xfrm>
            <a:off x="6649163" y="4223906"/>
            <a:ext cx="99925" cy="113285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Up-Down Arrow 33"/>
          <p:cNvSpPr/>
          <p:nvPr/>
        </p:nvSpPr>
        <p:spPr>
          <a:xfrm>
            <a:off x="8808288" y="4223906"/>
            <a:ext cx="99925" cy="113285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Up-Down Arrow 34"/>
          <p:cNvSpPr/>
          <p:nvPr/>
        </p:nvSpPr>
        <p:spPr>
          <a:xfrm>
            <a:off x="2882303" y="4177739"/>
            <a:ext cx="96510" cy="1179025"/>
          </a:xfrm>
          <a:prstGeom prst="upDownArrow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Up-Down Arrow 35"/>
          <p:cNvSpPr/>
          <p:nvPr/>
        </p:nvSpPr>
        <p:spPr>
          <a:xfrm>
            <a:off x="5147811" y="4200822"/>
            <a:ext cx="96510" cy="1179025"/>
          </a:xfrm>
          <a:prstGeom prst="upDownArrow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Up-Down Arrow 36"/>
          <p:cNvSpPr/>
          <p:nvPr/>
        </p:nvSpPr>
        <p:spPr>
          <a:xfrm>
            <a:off x="7387625" y="4210643"/>
            <a:ext cx="96510" cy="1179025"/>
          </a:xfrm>
          <a:prstGeom prst="upDownArrow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Up-Down Arrow 37"/>
          <p:cNvSpPr/>
          <p:nvPr/>
        </p:nvSpPr>
        <p:spPr>
          <a:xfrm>
            <a:off x="9564088" y="4164476"/>
            <a:ext cx="96510" cy="1179025"/>
          </a:xfrm>
          <a:prstGeom prst="upDownArrow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Up-Down Arrow 38"/>
          <p:cNvSpPr/>
          <p:nvPr/>
        </p:nvSpPr>
        <p:spPr>
          <a:xfrm>
            <a:off x="5147811" y="2997027"/>
            <a:ext cx="227168" cy="90583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Up-Down Arrow 39"/>
          <p:cNvSpPr/>
          <p:nvPr/>
        </p:nvSpPr>
        <p:spPr>
          <a:xfrm>
            <a:off x="7484135" y="2997027"/>
            <a:ext cx="227880" cy="905839"/>
          </a:xfrm>
          <a:prstGeom prst="upDownArrow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Up-Down Arrow 40"/>
          <p:cNvSpPr/>
          <p:nvPr/>
        </p:nvSpPr>
        <p:spPr>
          <a:xfrm>
            <a:off x="5147811" y="1741262"/>
            <a:ext cx="227168" cy="90583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Up-Down Arrow 41"/>
          <p:cNvSpPr/>
          <p:nvPr/>
        </p:nvSpPr>
        <p:spPr>
          <a:xfrm>
            <a:off x="7484135" y="1775889"/>
            <a:ext cx="227880" cy="905839"/>
          </a:xfrm>
          <a:prstGeom prst="upDownArrow">
            <a:avLst/>
          </a:prstGeom>
          <a:solidFill>
            <a:schemeClr val="accent2">
              <a:lumMod val="50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Folded Corner 44"/>
          <p:cNvSpPr/>
          <p:nvPr/>
        </p:nvSpPr>
        <p:spPr>
          <a:xfrm>
            <a:off x="4342869" y="1488081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Folded Corner 45"/>
          <p:cNvSpPr/>
          <p:nvPr/>
        </p:nvSpPr>
        <p:spPr>
          <a:xfrm>
            <a:off x="306082" y="4800155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/>
          <p:cNvSpPr txBox="1"/>
          <p:nvPr/>
        </p:nvSpPr>
        <p:spPr>
          <a:xfrm>
            <a:off x="120546" y="5185050"/>
            <a:ext cx="75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Pattern</a:t>
            </a:r>
            <a:endParaRPr lang="sv-SE" sz="1000" dirty="0"/>
          </a:p>
        </p:txBody>
      </p:sp>
      <p:sp>
        <p:nvSpPr>
          <p:cNvPr id="48" name="Folded Corner 47"/>
          <p:cNvSpPr/>
          <p:nvPr/>
        </p:nvSpPr>
        <p:spPr>
          <a:xfrm>
            <a:off x="4912204" y="1483629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Folded Corner 48"/>
          <p:cNvSpPr/>
          <p:nvPr/>
        </p:nvSpPr>
        <p:spPr>
          <a:xfrm>
            <a:off x="5476146" y="1477863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Folded Corner 49"/>
          <p:cNvSpPr/>
          <p:nvPr/>
        </p:nvSpPr>
        <p:spPr>
          <a:xfrm>
            <a:off x="6012616" y="1492610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Folded Corner 50"/>
          <p:cNvSpPr/>
          <p:nvPr/>
        </p:nvSpPr>
        <p:spPr>
          <a:xfrm>
            <a:off x="6786210" y="1494201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TextBox 51"/>
          <p:cNvSpPr txBox="1"/>
          <p:nvPr/>
        </p:nvSpPr>
        <p:spPr>
          <a:xfrm>
            <a:off x="7225742" y="1536924"/>
            <a:ext cx="75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… …</a:t>
            </a:r>
            <a:endParaRPr lang="sv-SE" sz="1000" dirty="0"/>
          </a:p>
        </p:txBody>
      </p:sp>
      <p:sp>
        <p:nvSpPr>
          <p:cNvPr id="53" name="Folded Corner 52"/>
          <p:cNvSpPr/>
          <p:nvPr/>
        </p:nvSpPr>
        <p:spPr>
          <a:xfrm>
            <a:off x="4298122" y="2628791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olded Corner 53"/>
          <p:cNvSpPr/>
          <p:nvPr/>
        </p:nvSpPr>
        <p:spPr>
          <a:xfrm>
            <a:off x="4867457" y="2624339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Folded Corner 54"/>
          <p:cNvSpPr/>
          <p:nvPr/>
        </p:nvSpPr>
        <p:spPr>
          <a:xfrm>
            <a:off x="5431399" y="2618573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Folded Corner 55"/>
          <p:cNvSpPr/>
          <p:nvPr/>
        </p:nvSpPr>
        <p:spPr>
          <a:xfrm>
            <a:off x="5967869" y="2633320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olded Corner 56"/>
          <p:cNvSpPr/>
          <p:nvPr/>
        </p:nvSpPr>
        <p:spPr>
          <a:xfrm>
            <a:off x="6741463" y="2634911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TextBox 57"/>
          <p:cNvSpPr txBox="1"/>
          <p:nvPr/>
        </p:nvSpPr>
        <p:spPr>
          <a:xfrm>
            <a:off x="7180995" y="2677634"/>
            <a:ext cx="75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… …</a:t>
            </a:r>
            <a:endParaRPr lang="sv-SE" sz="1000" dirty="0"/>
          </a:p>
        </p:txBody>
      </p:sp>
      <p:sp>
        <p:nvSpPr>
          <p:cNvPr id="59" name="Folded Corner 58"/>
          <p:cNvSpPr/>
          <p:nvPr/>
        </p:nvSpPr>
        <p:spPr>
          <a:xfrm>
            <a:off x="4255954" y="3852786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olded Corner 59"/>
          <p:cNvSpPr/>
          <p:nvPr/>
        </p:nvSpPr>
        <p:spPr>
          <a:xfrm>
            <a:off x="4825289" y="3848334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olded Corner 60"/>
          <p:cNvSpPr/>
          <p:nvPr/>
        </p:nvSpPr>
        <p:spPr>
          <a:xfrm>
            <a:off x="5389231" y="3842568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olded Corner 61"/>
          <p:cNvSpPr/>
          <p:nvPr/>
        </p:nvSpPr>
        <p:spPr>
          <a:xfrm>
            <a:off x="5925701" y="3857315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olded Corner 62"/>
          <p:cNvSpPr/>
          <p:nvPr/>
        </p:nvSpPr>
        <p:spPr>
          <a:xfrm>
            <a:off x="6699295" y="3858906"/>
            <a:ext cx="280354" cy="31791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Box 63"/>
          <p:cNvSpPr txBox="1"/>
          <p:nvPr/>
        </p:nvSpPr>
        <p:spPr>
          <a:xfrm>
            <a:off x="7138827" y="3901629"/>
            <a:ext cx="75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… …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24486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OBRDAF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OBRDAF ARCHITECTURE</dc:title>
  <dc:creator>Axelsson Bohui</dc:creator>
  <cp:lastModifiedBy>Axelsson Bohui</cp:lastModifiedBy>
  <cp:revision>7</cp:revision>
  <dcterms:created xsi:type="dcterms:W3CDTF">2017-09-13T07:12:09Z</dcterms:created>
  <dcterms:modified xsi:type="dcterms:W3CDTF">2017-09-13T08:03:19Z</dcterms:modified>
</cp:coreProperties>
</file>