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3d53a6ba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83d53a6ba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3d53a6b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3d53a6b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83d53a6ba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83d53a6ba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3d53a6b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3d53a6b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83d53a6ba5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83d53a6ba5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83d53a6ba5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83d53a6ba5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3d53a6ba5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3d53a6ba5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83d53a6ba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83d53a6ba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3d53a6ba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83d53a6ba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너</a:t>
            </a:r>
            <a:r>
              <a:rPr lang="ko"/>
              <a:t>의 다음곡이 보여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33"/>
              <a:t>Self Supervised learning을 활용한 음색 기반 노래 추천 시스템</a:t>
            </a:r>
            <a:endParaRPr sz="2533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8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이지평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장성현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김보현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김종윤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김정하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ctrTitle"/>
          </p:nvPr>
        </p:nvSpPr>
        <p:spPr>
          <a:xfrm>
            <a:off x="379083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진행 계획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674325"/>
            <a:ext cx="8520600" cy="3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/>
              <a:t>목</a:t>
            </a:r>
            <a:r>
              <a:rPr lang="ko" sz="2900"/>
              <a:t>차</a:t>
            </a:r>
            <a:endParaRPr sz="2900"/>
          </a:p>
          <a:p>
            <a:pPr indent="-412750" lvl="0" marL="457200" rtl="0" algn="ctr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ko" sz="2900"/>
              <a:t>TCAE</a:t>
            </a:r>
            <a:endParaRPr sz="2900"/>
          </a:p>
          <a:p>
            <a:pPr indent="-412750" lvl="0" marL="457200" rtl="0" algn="ctr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ko" sz="2900"/>
              <a:t>데이터 재구성</a:t>
            </a:r>
            <a:endParaRPr sz="2900"/>
          </a:p>
          <a:p>
            <a:pPr indent="-412750" lvl="0" marL="457200" rtl="0" algn="ctr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ko" sz="2900"/>
              <a:t>모델 실험 결과</a:t>
            </a:r>
            <a:endParaRPr sz="2900"/>
          </a:p>
          <a:p>
            <a:pPr indent="-412750" lvl="0" marL="457200" rtl="0" algn="ctr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ko" sz="2900"/>
              <a:t>진행 계획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8" y="205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수정된 Framework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TCAE(Time Causal Auto Encoder)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264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</a:t>
            </a:r>
            <a:r>
              <a:rPr lang="ko"/>
              <a:t>터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Mel Spectrogram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Sampling rates: 16000, Window sizes: 512, Hop Lengths: 256, Mel Filters: 48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한 곡의 Mel Spectrogram shape: (48,7501)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구</a:t>
            </a:r>
            <a:r>
              <a:rPr lang="ko"/>
              <a:t>조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Dilated Causal Convolution Layers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AutoEncoder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Dilated Causal Convolution Layers </a:t>
            </a:r>
            <a:endParaRPr/>
          </a:p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dilated convolution : 필터가 특정 단계에서 입력값을 건너뛰어 길이보다 큰 영역에 걸쳐 적용되는 convolution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일반 convolution layer보다 dilated convolution layer가 효과적으로 작동함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stacked dilated convolution은 많지 않은 layer로 매우 큰 수용 필드를 가질 수 있게 하며, 입력값과 계산 효율성을 보존할 수 있게 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dilation factor를 증가시키면 receptive field의 성장이 일어남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block을 쌓을 수록 크기가 더욱 커짐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75" y="1873350"/>
            <a:ext cx="4125224" cy="19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AutoEncoder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311600" y="851525"/>
            <a:ext cx="4520700" cy="4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Encoder, Decoder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: </a:t>
            </a:r>
            <a:r>
              <a:rPr lang="ko"/>
              <a:t>Dilated Causal Convolution Layers 구조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Encoder’s </a:t>
            </a:r>
            <a:r>
              <a:rPr lang="ko"/>
              <a:t>Input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: Song’s Mel Spectrogram (48,7501)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Decoder’s Output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: Reconstructed Mel Spectrogram (48,7501)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Auto Encoder’s Latent Space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: Mel Spectrogram의 임베딩 값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44475"/>
            <a:ext cx="3999900" cy="22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TCAE 요</a:t>
            </a:r>
            <a:r>
              <a:rPr lang="ko"/>
              <a:t>약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310025"/>
            <a:ext cx="8520600" cy="3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Dilated Causal Convolution은 </a:t>
            </a:r>
            <a:r>
              <a:rPr lang="ko"/>
              <a:t>시간</a:t>
            </a:r>
            <a:r>
              <a:rPr lang="ko"/>
              <a:t>에 대해 큰 수용 필드를 사용함으로써 긴 시간의 흐름에 대해 학습 가능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TCAE</a:t>
            </a:r>
            <a:r>
              <a:rPr lang="ko"/>
              <a:t>의 </a:t>
            </a:r>
            <a:r>
              <a:rPr lang="ko"/>
              <a:t>Auto Encoder</a:t>
            </a:r>
            <a:r>
              <a:rPr lang="ko"/>
              <a:t>를 시간 의존성을 반영할 수 있는 Dilated Causal Convolution Layers로 구성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TCAE의 Latent Space는 음악의 멜로디 정보를 담고 있는 임베딩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Latent Space의 유사성은 비슷한 멜로디를 갖는다고 볼 수 있음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ctrTitle"/>
          </p:nvPr>
        </p:nvSpPr>
        <p:spPr>
          <a:xfrm>
            <a:off x="379083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데이터 재구성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비율 맞추고 시간 동일하게 채우고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TCAE 굴러가고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Contrastive learning 성능 개선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ctrTitle"/>
          </p:nvPr>
        </p:nvSpPr>
        <p:spPr>
          <a:xfrm>
            <a:off x="379083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모델 실험 결과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