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75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5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769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929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57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81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730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6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503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288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5B-6181-3E44-8E0B-BD94C93986E7}" type="datetimeFigureOut">
              <a:rPr kumimoji="1" lang="ko-KR" altLang="en-US" smtClean="0"/>
              <a:t>2017. 3. 25.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BEA4-1D0E-F545-8E3B-5A4BB31433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53" y="129504"/>
            <a:ext cx="3223750" cy="21491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10" y="2562672"/>
            <a:ext cx="3223750" cy="21491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729" y="3049453"/>
            <a:ext cx="1501032" cy="15010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2" y="433212"/>
            <a:ext cx="1755409" cy="17554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043" y="591332"/>
            <a:ext cx="1439166" cy="143916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624866" y="1310915"/>
            <a:ext cx="5593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802411" y="1310915"/>
            <a:ext cx="5593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140463" y="3799969"/>
            <a:ext cx="5593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693985" y="2278671"/>
            <a:ext cx="0" cy="5382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sj@zigbang.com</dc:creator>
  <cp:lastModifiedBy>sj@zigbang.com</cp:lastModifiedBy>
  <cp:revision>1</cp:revision>
  <dcterms:created xsi:type="dcterms:W3CDTF">2017-03-25T02:12:56Z</dcterms:created>
  <dcterms:modified xsi:type="dcterms:W3CDTF">2017-03-25T02:18:21Z</dcterms:modified>
</cp:coreProperties>
</file>