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1FA56-E798-4ABC-BF33-82B4C129052A}" v="114" dt="2020-08-21T03:58:1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ce lu" userId="03ff198520fb60ad" providerId="LiveId" clId="{B071FA56-E798-4ABC-BF33-82B4C129052A}"/>
    <pc:docChg chg="undo custSel mod addSld delSld modSld">
      <pc:chgData name="boice lu" userId="03ff198520fb60ad" providerId="LiveId" clId="{B071FA56-E798-4ABC-BF33-82B4C129052A}" dt="2020-08-21T03:58:14.397" v="953"/>
      <pc:docMkLst>
        <pc:docMk/>
      </pc:docMkLst>
      <pc:sldChg chg="addSp delSp modSp add mod setBg delDesignElem">
        <pc:chgData name="boice lu" userId="03ff198520fb60ad" providerId="LiveId" clId="{B071FA56-E798-4ABC-BF33-82B4C129052A}" dt="2020-08-21T03:43:15.806" v="932" actId="1076"/>
        <pc:sldMkLst>
          <pc:docMk/>
          <pc:sldMk cId="3346223011" sldId="256"/>
        </pc:sldMkLst>
        <pc:spChg chg="del mod">
          <ac:chgData name="boice lu" userId="03ff198520fb60ad" providerId="LiveId" clId="{B071FA56-E798-4ABC-BF33-82B4C129052A}" dt="2020-08-21T03:41:09.321" v="840" actId="21"/>
          <ac:spMkLst>
            <pc:docMk/>
            <pc:sldMk cId="3346223011" sldId="256"/>
            <ac:spMk id="2" creationId="{41600DF0-0EB2-4214-8BA9-BCD189FFDA14}"/>
          </ac:spMkLst>
        </pc:spChg>
        <pc:spChg chg="mod">
          <ac:chgData name="boice lu" userId="03ff198520fb60ad" providerId="LiveId" clId="{B071FA56-E798-4ABC-BF33-82B4C129052A}" dt="2020-08-21T03:40:35.784" v="812" actId="1076"/>
          <ac:spMkLst>
            <pc:docMk/>
            <pc:sldMk cId="3346223011" sldId="256"/>
            <ac:spMk id="3" creationId="{B9B67F64-9C6D-4E87-A8FE-55DF25B52A1D}"/>
          </ac:spMkLst>
        </pc:spChg>
        <pc:spChg chg="add mod">
          <ac:chgData name="boice lu" userId="03ff198520fb60ad" providerId="LiveId" clId="{B071FA56-E798-4ABC-BF33-82B4C129052A}" dt="2020-08-21T03:42:57.276" v="929" actId="255"/>
          <ac:spMkLst>
            <pc:docMk/>
            <pc:sldMk cId="3346223011" sldId="256"/>
            <ac:spMk id="5" creationId="{D9720B6D-582C-4C90-85E1-E542DB3F51EA}"/>
          </ac:spMkLst>
        </pc:spChg>
        <pc:spChg chg="add mod">
          <ac:chgData name="boice lu" userId="03ff198520fb60ad" providerId="LiveId" clId="{B071FA56-E798-4ABC-BF33-82B4C129052A}" dt="2020-08-21T03:43:15.806" v="932" actId="1076"/>
          <ac:spMkLst>
            <pc:docMk/>
            <pc:sldMk cId="3346223011" sldId="256"/>
            <ac:spMk id="6" creationId="{9DFB981C-FACD-4980-A1C0-D1C28AB82AB7}"/>
          </ac:spMkLst>
        </pc:spChg>
        <pc:spChg chg="add del">
          <ac:chgData name="boice lu" userId="03ff198520fb60ad" providerId="LiveId" clId="{B071FA56-E798-4ABC-BF33-82B4C129052A}" dt="2020-08-21T03:29:37.186" v="503"/>
          <ac:spMkLst>
            <pc:docMk/>
            <pc:sldMk cId="3346223011" sldId="256"/>
            <ac:spMk id="8" creationId="{CDA1A2E9-63FE-408D-A803-8E306ECAB4B3}"/>
          </ac:spMkLst>
        </pc:spChg>
        <pc:spChg chg="add del">
          <ac:chgData name="boice lu" userId="03ff198520fb60ad" providerId="LiveId" clId="{B071FA56-E798-4ABC-BF33-82B4C129052A}" dt="2020-08-21T03:29:37.186" v="503"/>
          <ac:spMkLst>
            <pc:docMk/>
            <pc:sldMk cId="3346223011" sldId="256"/>
            <ac:spMk id="10" creationId="{1A882A9F-F4E9-4E23-8F0B-20B5DF42EAA9}"/>
          </ac:spMkLst>
        </pc:spChg>
        <pc:spChg chg="add del">
          <ac:chgData name="boice lu" userId="03ff198520fb60ad" providerId="LiveId" clId="{B071FA56-E798-4ABC-BF33-82B4C129052A}" dt="2020-08-21T03:29:37.186" v="503"/>
          <ac:spMkLst>
            <pc:docMk/>
            <pc:sldMk cId="3346223011" sldId="256"/>
            <ac:spMk id="12" creationId="{FBE9F90C-C163-435B-9A68-D15C92D1CF2B}"/>
          </ac:spMkLst>
        </pc:spChg>
        <pc:spChg chg="add del">
          <ac:chgData name="boice lu" userId="03ff198520fb60ad" providerId="LiveId" clId="{B071FA56-E798-4ABC-BF33-82B4C129052A}" dt="2020-08-21T03:29:37.186" v="503"/>
          <ac:spMkLst>
            <pc:docMk/>
            <pc:sldMk cId="3346223011" sldId="256"/>
            <ac:spMk id="14" creationId="{42280AB2-77A5-4CB7-AF7D-1795CA8DC7BC}"/>
          </ac:spMkLst>
        </pc:spChg>
      </pc:sldChg>
      <pc:sldChg chg="addSp delSp modSp new mod">
        <pc:chgData name="boice lu" userId="03ff198520fb60ad" providerId="LiveId" clId="{B071FA56-E798-4ABC-BF33-82B4C129052A}" dt="2020-08-21T03:31:02.276" v="521"/>
        <pc:sldMkLst>
          <pc:docMk/>
          <pc:sldMk cId="2757419642" sldId="257"/>
        </pc:sldMkLst>
        <pc:spChg chg="mod">
          <ac:chgData name="boice lu" userId="03ff198520fb60ad" providerId="LiveId" clId="{B071FA56-E798-4ABC-BF33-82B4C129052A}" dt="2020-08-21T03:31:02.276" v="521"/>
          <ac:spMkLst>
            <pc:docMk/>
            <pc:sldMk cId="2757419642" sldId="257"/>
            <ac:spMk id="2" creationId="{5834476A-5748-4A74-A7AD-06F44AE8BC28}"/>
          </ac:spMkLst>
        </pc:spChg>
        <pc:spChg chg="del">
          <ac:chgData name="boice lu" userId="03ff198520fb60ad" providerId="LiveId" clId="{B071FA56-E798-4ABC-BF33-82B4C129052A}" dt="2020-08-21T01:56:05.473" v="242" actId="931"/>
          <ac:spMkLst>
            <pc:docMk/>
            <pc:sldMk cId="2757419642" sldId="257"/>
            <ac:spMk id="3" creationId="{7BFDF13F-AAAF-4104-9DD4-3A1BF132E623}"/>
          </ac:spMkLst>
        </pc:spChg>
        <pc:picChg chg="add mod">
          <ac:chgData name="boice lu" userId="03ff198520fb60ad" providerId="LiveId" clId="{B071FA56-E798-4ABC-BF33-82B4C129052A}" dt="2020-08-21T01:57:09.477" v="252" actId="1076"/>
          <ac:picMkLst>
            <pc:docMk/>
            <pc:sldMk cId="2757419642" sldId="257"/>
            <ac:picMk id="5" creationId="{44B1EEE7-E706-4EC8-9C4C-93DC695724A4}"/>
          </ac:picMkLst>
        </pc:picChg>
        <pc:picChg chg="add mod">
          <ac:chgData name="boice lu" userId="03ff198520fb60ad" providerId="LiveId" clId="{B071FA56-E798-4ABC-BF33-82B4C129052A}" dt="2020-08-21T01:57:07.931" v="251" actId="1076"/>
          <ac:picMkLst>
            <pc:docMk/>
            <pc:sldMk cId="2757419642" sldId="257"/>
            <ac:picMk id="7" creationId="{9CDDAC39-56D1-4FB6-B29C-968EACFB6061}"/>
          </ac:picMkLst>
        </pc:picChg>
      </pc:sldChg>
      <pc:sldChg chg="addSp delSp modSp new mod setBg delDesignElem">
        <pc:chgData name="boice lu" userId="03ff198520fb60ad" providerId="LiveId" clId="{B071FA56-E798-4ABC-BF33-82B4C129052A}" dt="2020-08-21T03:32:58.113" v="570" actId="1076"/>
        <pc:sldMkLst>
          <pc:docMk/>
          <pc:sldMk cId="2585545554" sldId="258"/>
        </pc:sldMkLst>
        <pc:spChg chg="mod">
          <ac:chgData name="boice lu" userId="03ff198520fb60ad" providerId="LiveId" clId="{B071FA56-E798-4ABC-BF33-82B4C129052A}" dt="2020-08-21T03:26:58.471" v="480" actId="20577"/>
          <ac:spMkLst>
            <pc:docMk/>
            <pc:sldMk cId="2585545554" sldId="258"/>
            <ac:spMk id="2" creationId="{D85F8726-45B5-47CC-8E79-1355F705D1C4}"/>
          </ac:spMkLst>
        </pc:spChg>
        <pc:spChg chg="add del">
          <ac:chgData name="boice lu" userId="03ff198520fb60ad" providerId="LiveId" clId="{B071FA56-E798-4ABC-BF33-82B4C129052A}" dt="2020-08-21T03:21:10.198" v="419"/>
          <ac:spMkLst>
            <pc:docMk/>
            <pc:sldMk cId="2585545554" sldId="258"/>
            <ac:spMk id="3" creationId="{13F28B09-8701-4746-96D4-C5498B93A7FF}"/>
          </ac:spMkLst>
        </pc:spChg>
        <pc:spChg chg="add del">
          <ac:chgData name="boice lu" userId="03ff198520fb60ad" providerId="LiveId" clId="{B071FA56-E798-4ABC-BF33-82B4C129052A}" dt="2020-08-21T03:17:05.407" v="369" actId="26606"/>
          <ac:spMkLst>
            <pc:docMk/>
            <pc:sldMk cId="2585545554" sldId="258"/>
            <ac:spMk id="6" creationId="{5BF18702-28CD-4587-8403-ABC46BF82E26}"/>
          </ac:spMkLst>
        </pc:spChg>
        <pc:spChg chg="add del">
          <ac:chgData name="boice lu" userId="03ff198520fb60ad" providerId="LiveId" clId="{B071FA56-E798-4ABC-BF33-82B4C129052A}" dt="2020-08-21T03:17:01.733" v="365" actId="26606"/>
          <ac:spMkLst>
            <pc:docMk/>
            <pc:sldMk cId="2585545554" sldId="258"/>
            <ac:spMk id="9" creationId="{A4AC5506-6312-4701-8D3C-40187889A947}"/>
          </ac:spMkLst>
        </pc:spChg>
        <pc:spChg chg="add del">
          <ac:chgData name="boice lu" userId="03ff198520fb60ad" providerId="LiveId" clId="{B071FA56-E798-4ABC-BF33-82B4C129052A}" dt="2020-08-21T03:19:28.759" v="413" actId="26606"/>
          <ac:spMkLst>
            <pc:docMk/>
            <pc:sldMk cId="2585545554" sldId="258"/>
            <ac:spMk id="10" creationId="{FBC908C5-969B-49B9-90EE-F3C7CC379129}"/>
          </ac:spMkLst>
        </pc:spChg>
        <pc:spChg chg="add del">
          <ac:chgData name="boice lu" userId="03ff198520fb60ad" providerId="LiveId" clId="{B071FA56-E798-4ABC-BF33-82B4C129052A}" dt="2020-08-21T03:17:05.407" v="369" actId="26606"/>
          <ac:spMkLst>
            <pc:docMk/>
            <pc:sldMk cId="2585545554" sldId="258"/>
            <ac:spMk id="12" creationId="{2550BE34-C2B8-49B8-8519-67A8CAD51AE9}"/>
          </ac:spMkLst>
        </pc:spChg>
        <pc:spChg chg="add del">
          <ac:chgData name="boice lu" userId="03ff198520fb60ad" providerId="LiveId" clId="{B071FA56-E798-4ABC-BF33-82B4C129052A}" dt="2020-08-21T03:19:28.759" v="413" actId="26606"/>
          <ac:spMkLst>
            <pc:docMk/>
            <pc:sldMk cId="2585545554" sldId="258"/>
            <ac:spMk id="13" creationId="{B0792D4F-247E-46FE-85FC-881DEFA41D94}"/>
          </ac:spMkLst>
        </pc:spChg>
        <pc:spChg chg="add del">
          <ac:chgData name="boice lu" userId="03ff198520fb60ad" providerId="LiveId" clId="{B071FA56-E798-4ABC-BF33-82B4C129052A}" dt="2020-08-21T03:17:05.407" v="369" actId="26606"/>
          <ac:spMkLst>
            <pc:docMk/>
            <pc:sldMk cId="2585545554" sldId="258"/>
            <ac:spMk id="14" creationId="{A7457DD9-5A45-400A-AB4B-4B4EDECA25F1}"/>
          </ac:spMkLst>
        </pc:spChg>
        <pc:spChg chg="add del">
          <ac:chgData name="boice lu" userId="03ff198520fb60ad" providerId="LiveId" clId="{B071FA56-E798-4ABC-BF33-82B4C129052A}" dt="2020-08-21T03:17:05.407" v="369" actId="26606"/>
          <ac:spMkLst>
            <pc:docMk/>
            <pc:sldMk cId="2585545554" sldId="258"/>
            <ac:spMk id="16" creationId="{441CF7D6-A660-431A-B0BB-140A0D5556B6}"/>
          </ac:spMkLst>
        </pc:spChg>
        <pc:spChg chg="add del">
          <ac:chgData name="boice lu" userId="03ff198520fb60ad" providerId="LiveId" clId="{B071FA56-E798-4ABC-BF33-82B4C129052A}" dt="2020-08-21T03:17:05.407" v="369" actId="26606"/>
          <ac:spMkLst>
            <pc:docMk/>
            <pc:sldMk cId="2585545554" sldId="258"/>
            <ac:spMk id="18" creationId="{0570A85B-3810-4F95-97B0-CBF4CCDB381C}"/>
          </ac:spMkLst>
        </pc:spChg>
        <pc:spChg chg="add del">
          <ac:chgData name="boice lu" userId="03ff198520fb60ad" providerId="LiveId" clId="{B071FA56-E798-4ABC-BF33-82B4C129052A}" dt="2020-08-21T03:17:06.449" v="371" actId="26606"/>
          <ac:spMkLst>
            <pc:docMk/>
            <pc:sldMk cId="2585545554" sldId="258"/>
            <ac:spMk id="20" creationId="{A4AC5506-6312-4701-8D3C-40187889A947}"/>
          </ac:spMkLst>
        </pc:spChg>
        <pc:spChg chg="add del">
          <ac:chgData name="boice lu" userId="03ff198520fb60ad" providerId="LiveId" clId="{B071FA56-E798-4ABC-BF33-82B4C129052A}" dt="2020-08-21T03:17:18.334" v="373" actId="26606"/>
          <ac:spMkLst>
            <pc:docMk/>
            <pc:sldMk cId="2585545554" sldId="258"/>
            <ac:spMk id="23" creationId="{2550BE34-C2B8-49B8-8519-67A8CAD51AE9}"/>
          </ac:spMkLst>
        </pc:spChg>
        <pc:spChg chg="add del">
          <ac:chgData name="boice lu" userId="03ff198520fb60ad" providerId="LiveId" clId="{B071FA56-E798-4ABC-BF33-82B4C129052A}" dt="2020-08-21T03:17:18.334" v="373" actId="26606"/>
          <ac:spMkLst>
            <pc:docMk/>
            <pc:sldMk cId="2585545554" sldId="258"/>
            <ac:spMk id="24" creationId="{A7457DD9-5A45-400A-AB4B-4B4EDECA25F1}"/>
          </ac:spMkLst>
        </pc:spChg>
        <pc:spChg chg="add del">
          <ac:chgData name="boice lu" userId="03ff198520fb60ad" providerId="LiveId" clId="{B071FA56-E798-4ABC-BF33-82B4C129052A}" dt="2020-08-21T03:17:18.334" v="373" actId="26606"/>
          <ac:spMkLst>
            <pc:docMk/>
            <pc:sldMk cId="2585545554" sldId="258"/>
            <ac:spMk id="25" creationId="{441CF7D6-A660-431A-B0BB-140A0D5556B6}"/>
          </ac:spMkLst>
        </pc:spChg>
        <pc:spChg chg="add del">
          <ac:chgData name="boice lu" userId="03ff198520fb60ad" providerId="LiveId" clId="{B071FA56-E798-4ABC-BF33-82B4C129052A}" dt="2020-08-21T03:17:18.334" v="373" actId="26606"/>
          <ac:spMkLst>
            <pc:docMk/>
            <pc:sldMk cId="2585545554" sldId="258"/>
            <ac:spMk id="26" creationId="{0570A85B-3810-4F95-97B0-CBF4CCDB381C}"/>
          </ac:spMkLst>
        </pc:spChg>
        <pc:spChg chg="add del">
          <ac:chgData name="boice lu" userId="03ff198520fb60ad" providerId="LiveId" clId="{B071FA56-E798-4ABC-BF33-82B4C129052A}" dt="2020-08-21T03:17:18.334" v="373" actId="26606"/>
          <ac:spMkLst>
            <pc:docMk/>
            <pc:sldMk cId="2585545554" sldId="258"/>
            <ac:spMk id="27" creationId="{5BF18702-28CD-4587-8403-ABC46BF82E26}"/>
          </ac:spMkLst>
        </pc:spChg>
        <pc:spChg chg="add del">
          <ac:chgData name="boice lu" userId="03ff198520fb60ad" providerId="LiveId" clId="{B071FA56-E798-4ABC-BF33-82B4C129052A}" dt="2020-08-21T03:17:18.860" v="375" actId="26606"/>
          <ac:spMkLst>
            <pc:docMk/>
            <pc:sldMk cId="2585545554" sldId="258"/>
            <ac:spMk id="30" creationId="{A4AC5506-6312-4701-8D3C-40187889A947}"/>
          </ac:spMkLst>
        </pc:spChg>
        <pc:spChg chg="add del">
          <ac:chgData name="boice lu" userId="03ff198520fb60ad" providerId="LiveId" clId="{B071FA56-E798-4ABC-BF33-82B4C129052A}" dt="2020-08-21T03:21:08.231" v="417" actId="26606"/>
          <ac:spMkLst>
            <pc:docMk/>
            <pc:sldMk cId="2585545554" sldId="258"/>
            <ac:spMk id="32" creationId="{B0792D4F-247E-46FE-85FC-881DEFA41D94}"/>
          </ac:spMkLst>
        </pc:spChg>
        <pc:spChg chg="add del">
          <ac:chgData name="boice lu" userId="03ff198520fb60ad" providerId="LiveId" clId="{B071FA56-E798-4ABC-BF33-82B4C129052A}" dt="2020-08-21T03:21:08.231" v="417" actId="26606"/>
          <ac:spMkLst>
            <pc:docMk/>
            <pc:sldMk cId="2585545554" sldId="258"/>
            <ac:spMk id="34" creationId="{3DDC6930-8955-44DF-9D39-E9292C114714}"/>
          </ac:spMkLst>
        </pc:spChg>
        <pc:spChg chg="add del">
          <ac:chgData name="boice lu" userId="03ff198520fb60ad" providerId="LiveId" clId="{B071FA56-E798-4ABC-BF33-82B4C129052A}" dt="2020-08-21T03:17:22.134" v="379" actId="26606"/>
          <ac:spMkLst>
            <pc:docMk/>
            <pc:sldMk cId="2585545554" sldId="258"/>
            <ac:spMk id="35" creationId="{42A5316D-ED2F-4F89-B4B4-8D9240B1A348}"/>
          </ac:spMkLst>
        </pc:spChg>
        <pc:spChg chg="add del">
          <ac:chgData name="boice lu" userId="03ff198520fb60ad" providerId="LiveId" clId="{B071FA56-E798-4ABC-BF33-82B4C129052A}" dt="2020-08-21T03:17:22.134" v="379" actId="26606"/>
          <ac:spMkLst>
            <pc:docMk/>
            <pc:sldMk cId="2585545554" sldId="258"/>
            <ac:spMk id="36" creationId="{FDD5FFAA-C1C1-44E3-96AE-2C11A2D83C3B}"/>
          </ac:spMkLst>
        </pc:spChg>
        <pc:spChg chg="add del">
          <ac:chgData name="boice lu" userId="03ff198520fb60ad" providerId="LiveId" clId="{B071FA56-E798-4ABC-BF33-82B4C129052A}" dt="2020-08-21T03:17:23.347" v="381" actId="26606"/>
          <ac:spMkLst>
            <pc:docMk/>
            <pc:sldMk cId="2585545554" sldId="258"/>
            <ac:spMk id="39" creationId="{42A5316D-ED2F-4F89-B4B4-8D9240B1A348}"/>
          </ac:spMkLst>
        </pc:spChg>
        <pc:spChg chg="add del">
          <ac:chgData name="boice lu" userId="03ff198520fb60ad" providerId="LiveId" clId="{B071FA56-E798-4ABC-BF33-82B4C129052A}" dt="2020-08-21T03:17:23.347" v="381" actId="26606"/>
          <ac:spMkLst>
            <pc:docMk/>
            <pc:sldMk cId="2585545554" sldId="258"/>
            <ac:spMk id="40" creationId="{F1504157-A24A-4923-85EB-95A8279DADBB}"/>
          </ac:spMkLst>
        </pc:spChg>
        <pc:spChg chg="add del">
          <ac:chgData name="boice lu" userId="03ff198520fb60ad" providerId="LiveId" clId="{B071FA56-E798-4ABC-BF33-82B4C129052A}" dt="2020-08-21T03:17:24.329" v="383" actId="26606"/>
          <ac:spMkLst>
            <pc:docMk/>
            <pc:sldMk cId="2585545554" sldId="258"/>
            <ac:spMk id="43" creationId="{42A5316D-ED2F-4F89-B4B4-8D9240B1A348}"/>
          </ac:spMkLst>
        </pc:spChg>
        <pc:spChg chg="add del">
          <ac:chgData name="boice lu" userId="03ff198520fb60ad" providerId="LiveId" clId="{B071FA56-E798-4ABC-BF33-82B4C129052A}" dt="2020-08-21T03:17:24.329" v="383" actId="26606"/>
          <ac:spMkLst>
            <pc:docMk/>
            <pc:sldMk cId="2585545554" sldId="258"/>
            <ac:spMk id="44" creationId="{FDD5FFAA-C1C1-44E3-96AE-2C11A2D83C3B}"/>
          </ac:spMkLst>
        </pc:spChg>
        <pc:spChg chg="add del">
          <ac:chgData name="boice lu" userId="03ff198520fb60ad" providerId="LiveId" clId="{B071FA56-E798-4ABC-BF33-82B4C129052A}" dt="2020-08-21T03:29:37.186" v="503"/>
          <ac:spMkLst>
            <pc:docMk/>
            <pc:sldMk cId="2585545554" sldId="258"/>
            <ac:spMk id="46" creationId="{B0792D4F-247E-46FE-85FC-881DEFA41D94}"/>
          </ac:spMkLst>
        </pc:spChg>
        <pc:spChg chg="add del">
          <ac:chgData name="boice lu" userId="03ff198520fb60ad" providerId="LiveId" clId="{B071FA56-E798-4ABC-BF33-82B4C129052A}" dt="2020-08-21T03:17:25.749" v="385" actId="26606"/>
          <ac:spMkLst>
            <pc:docMk/>
            <pc:sldMk cId="2585545554" sldId="258"/>
            <ac:spMk id="47" creationId="{523E859E-BCBF-4E66-BDB2-B45C407894B7}"/>
          </ac:spMkLst>
        </pc:spChg>
        <pc:spChg chg="add del">
          <ac:chgData name="boice lu" userId="03ff198520fb60ad" providerId="LiveId" clId="{B071FA56-E798-4ABC-BF33-82B4C129052A}" dt="2020-08-21T03:17:25.749" v="385" actId="26606"/>
          <ac:spMkLst>
            <pc:docMk/>
            <pc:sldMk cId="2585545554" sldId="258"/>
            <ac:spMk id="49" creationId="{B45D527E-542C-44E0-8FC2-F03B24CFA25E}"/>
          </ac:spMkLst>
        </pc:spChg>
        <pc:spChg chg="add del">
          <ac:chgData name="boice lu" userId="03ff198520fb60ad" providerId="LiveId" clId="{B071FA56-E798-4ABC-BF33-82B4C129052A}" dt="2020-08-21T03:17:25.749" v="385" actId="26606"/>
          <ac:spMkLst>
            <pc:docMk/>
            <pc:sldMk cId="2585545554" sldId="258"/>
            <ac:spMk id="50" creationId="{0F992AA7-1296-4A4D-9F2C-78DACFBE4EB7}"/>
          </ac:spMkLst>
        </pc:spChg>
        <pc:spChg chg="add del">
          <ac:chgData name="boice lu" userId="03ff198520fb60ad" providerId="LiveId" clId="{B071FA56-E798-4ABC-BF33-82B4C129052A}" dt="2020-08-21T03:26:13.226" v="439" actId="478"/>
          <ac:spMkLst>
            <pc:docMk/>
            <pc:sldMk cId="2585545554" sldId="258"/>
            <ac:spMk id="52" creationId="{3D500DAE-0904-4028-83CA-567050311F4B}"/>
          </ac:spMkLst>
        </pc:spChg>
        <pc:spChg chg="add del">
          <ac:chgData name="boice lu" userId="03ff198520fb60ad" providerId="LiveId" clId="{B071FA56-E798-4ABC-BF33-82B4C129052A}" dt="2020-08-21T03:17:26.952" v="387" actId="26606"/>
          <ac:spMkLst>
            <pc:docMk/>
            <pc:sldMk cId="2585545554" sldId="258"/>
            <ac:spMk id="53" creationId="{B0792D4F-247E-46FE-85FC-881DEFA41D94}"/>
          </ac:spMkLst>
        </pc:spChg>
        <pc:spChg chg="add del">
          <ac:chgData name="boice lu" userId="03ff198520fb60ad" providerId="LiveId" clId="{B071FA56-E798-4ABC-BF33-82B4C129052A}" dt="2020-08-21T03:17:26.952" v="387" actId="26606"/>
          <ac:spMkLst>
            <pc:docMk/>
            <pc:sldMk cId="2585545554" sldId="258"/>
            <ac:spMk id="55" creationId="{A4E0136E-FFAE-47DE-87D2-B1997FE9266E}"/>
          </ac:spMkLst>
        </pc:spChg>
        <pc:spChg chg="add del">
          <ac:chgData name="boice lu" userId="03ff198520fb60ad" providerId="LiveId" clId="{B071FA56-E798-4ABC-BF33-82B4C129052A}" dt="2020-08-21T03:17:28.066" v="389" actId="26606"/>
          <ac:spMkLst>
            <pc:docMk/>
            <pc:sldMk cId="2585545554" sldId="258"/>
            <ac:spMk id="58" creationId="{714FABB0-F9A8-48B6-8D94-8AE54F9D662A}"/>
          </ac:spMkLst>
        </pc:spChg>
        <pc:spChg chg="add del">
          <ac:chgData name="boice lu" userId="03ff198520fb60ad" providerId="LiveId" clId="{B071FA56-E798-4ABC-BF33-82B4C129052A}" dt="2020-08-21T03:17:28.066" v="389" actId="26606"/>
          <ac:spMkLst>
            <pc:docMk/>
            <pc:sldMk cId="2585545554" sldId="258"/>
            <ac:spMk id="59" creationId="{5AAE9118-0436-4488-AC4A-C14DF6A7B6B1}"/>
          </ac:spMkLst>
        </pc:spChg>
        <pc:spChg chg="add del">
          <ac:chgData name="boice lu" userId="03ff198520fb60ad" providerId="LiveId" clId="{B071FA56-E798-4ABC-BF33-82B4C129052A}" dt="2020-08-21T03:17:28.066" v="389" actId="26606"/>
          <ac:spMkLst>
            <pc:docMk/>
            <pc:sldMk cId="2585545554" sldId="258"/>
            <ac:spMk id="60" creationId="{07A0C51E-5464-4470-855E-CA530A59BF98}"/>
          </ac:spMkLst>
        </pc:spChg>
        <pc:spChg chg="add del mod">
          <ac:chgData name="boice lu" userId="03ff198520fb60ad" providerId="LiveId" clId="{B071FA56-E798-4ABC-BF33-82B4C129052A}" dt="2020-08-21T03:26:26.730" v="444"/>
          <ac:spMkLst>
            <pc:docMk/>
            <pc:sldMk cId="2585545554" sldId="258"/>
            <ac:spMk id="62" creationId="{2C7C6D8B-50DC-4A61-B189-7AF3DB095A95}"/>
          </ac:spMkLst>
        </pc:spChg>
        <pc:spChg chg="add del">
          <ac:chgData name="boice lu" userId="03ff198520fb60ad" providerId="LiveId" clId="{B071FA56-E798-4ABC-BF33-82B4C129052A}" dt="2020-08-21T03:17:35.211" v="393" actId="26606"/>
          <ac:spMkLst>
            <pc:docMk/>
            <pc:sldMk cId="2585545554" sldId="258"/>
            <ac:spMk id="63" creationId="{B0792D4F-247E-46FE-85FC-881DEFA41D94}"/>
          </ac:spMkLst>
        </pc:spChg>
        <pc:spChg chg="add del">
          <ac:chgData name="boice lu" userId="03ff198520fb60ad" providerId="LiveId" clId="{B071FA56-E798-4ABC-BF33-82B4C129052A}" dt="2020-08-21T03:17:35.211" v="393" actId="26606"/>
          <ac:spMkLst>
            <pc:docMk/>
            <pc:sldMk cId="2585545554" sldId="258"/>
            <ac:spMk id="65" creationId="{A4E0136E-FFAE-47DE-87D2-B1997FE9266E}"/>
          </ac:spMkLst>
        </pc:spChg>
        <pc:spChg chg="add del mod">
          <ac:chgData name="boice lu" userId="03ff198520fb60ad" providerId="LiveId" clId="{B071FA56-E798-4ABC-BF33-82B4C129052A}" dt="2020-08-21T03:26:26.732" v="446"/>
          <ac:spMkLst>
            <pc:docMk/>
            <pc:sldMk cId="2585545554" sldId="258"/>
            <ac:spMk id="67" creationId="{8CEB6F35-6FD0-4B30-B3AB-5276F32A1A9F}"/>
          </ac:spMkLst>
        </pc:spChg>
        <pc:spChg chg="add del mod">
          <ac:chgData name="boice lu" userId="03ff198520fb60ad" providerId="LiveId" clId="{B071FA56-E798-4ABC-BF33-82B4C129052A}" dt="2020-08-21T03:26:59.878" v="482"/>
          <ac:spMkLst>
            <pc:docMk/>
            <pc:sldMk cId="2585545554" sldId="258"/>
            <ac:spMk id="68" creationId="{FEDE91C2-AD21-492C-BFFB-1C85D27441C8}"/>
          </ac:spMkLst>
        </pc:spChg>
        <pc:spChg chg="add mod">
          <ac:chgData name="boice lu" userId="03ff198520fb60ad" providerId="LiveId" clId="{B071FA56-E798-4ABC-BF33-82B4C129052A}" dt="2020-08-21T03:32:52.515" v="569" actId="1076"/>
          <ac:spMkLst>
            <pc:docMk/>
            <pc:sldMk cId="2585545554" sldId="258"/>
            <ac:spMk id="71" creationId="{D0E0E95C-ADCD-4DFF-9F15-CFACE6C62E74}"/>
          </ac:spMkLst>
        </pc:spChg>
        <pc:graphicFrameChg chg="add del mod modGraphic">
          <ac:chgData name="boice lu" userId="03ff198520fb60ad" providerId="LiveId" clId="{B071FA56-E798-4ABC-BF33-82B4C129052A}" dt="2020-08-21T03:17:35.982" v="394"/>
          <ac:graphicFrameMkLst>
            <pc:docMk/>
            <pc:sldMk cId="2585545554" sldId="258"/>
            <ac:graphicFrameMk id="4" creationId="{8D7E882C-483A-477E-8086-0D31C8B43218}"/>
          </ac:graphicFrameMkLst>
        </pc:graphicFrameChg>
        <pc:graphicFrameChg chg="add del mod">
          <ac:chgData name="boice lu" userId="03ff198520fb60ad" providerId="LiveId" clId="{B071FA56-E798-4ABC-BF33-82B4C129052A}" dt="2020-08-21T03:19:29.565" v="414"/>
          <ac:graphicFrameMkLst>
            <pc:docMk/>
            <pc:sldMk cId="2585545554" sldId="258"/>
            <ac:graphicFrameMk id="5" creationId="{FE7D7AAA-48FF-4518-A33B-B9B84593EFC8}"/>
          </ac:graphicFrameMkLst>
        </pc:graphicFrameChg>
        <pc:graphicFrameChg chg="add del">
          <ac:chgData name="boice lu" userId="03ff198520fb60ad" providerId="LiveId" clId="{B071FA56-E798-4ABC-BF33-82B4C129052A}" dt="2020-08-21T03:17:05.407" v="369" actId="26606"/>
          <ac:graphicFrameMkLst>
            <pc:docMk/>
            <pc:sldMk cId="2585545554" sldId="258"/>
            <ac:graphicFrameMk id="7" creationId="{8D7E882C-483A-477E-8086-0D31C8B43218}"/>
          </ac:graphicFrameMkLst>
        </pc:graphicFrameChg>
        <pc:graphicFrameChg chg="add del mod modGraphic">
          <ac:chgData name="boice lu" userId="03ff198520fb60ad" providerId="LiveId" clId="{B071FA56-E798-4ABC-BF33-82B4C129052A}" dt="2020-08-21T03:19:28.759" v="413" actId="26606"/>
          <ac:graphicFrameMkLst>
            <pc:docMk/>
            <pc:sldMk cId="2585545554" sldId="258"/>
            <ac:graphicFrameMk id="8" creationId="{FE7D7AAA-48FF-4518-A33B-B9B84593EFC8}"/>
          </ac:graphicFrameMkLst>
        </pc:graphicFrameChg>
        <pc:graphicFrameChg chg="add del mod">
          <ac:chgData name="boice lu" userId="03ff198520fb60ad" providerId="LiveId" clId="{B071FA56-E798-4ABC-BF33-82B4C129052A}" dt="2020-08-21T03:21:09.220" v="418"/>
          <ac:graphicFrameMkLst>
            <pc:docMk/>
            <pc:sldMk cId="2585545554" sldId="258"/>
            <ac:graphicFrameMk id="19" creationId="{00B840F1-8CD9-4E81-84B6-1ADE231F2848}"/>
          </ac:graphicFrameMkLst>
        </pc:graphicFrameChg>
        <pc:graphicFrameChg chg="add del">
          <ac:chgData name="boice lu" userId="03ff198520fb60ad" providerId="LiveId" clId="{B071FA56-E798-4ABC-BF33-82B4C129052A}" dt="2020-08-21T03:17:06.449" v="371" actId="26606"/>
          <ac:graphicFrameMkLst>
            <pc:docMk/>
            <pc:sldMk cId="2585545554" sldId="258"/>
            <ac:graphicFrameMk id="21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21:08.231" v="417" actId="26606"/>
          <ac:graphicFrameMkLst>
            <pc:docMk/>
            <pc:sldMk cId="2585545554" sldId="258"/>
            <ac:graphicFrameMk id="22" creationId="{00B840F1-8CD9-4E81-84B6-1ADE231F2848}"/>
          </ac:graphicFrameMkLst>
        </pc:graphicFrameChg>
        <pc:graphicFrameChg chg="add del">
          <ac:chgData name="boice lu" userId="03ff198520fb60ad" providerId="LiveId" clId="{B071FA56-E798-4ABC-BF33-82B4C129052A}" dt="2020-08-21T03:17:18.334" v="373" actId="26606"/>
          <ac:graphicFrameMkLst>
            <pc:docMk/>
            <pc:sldMk cId="2585545554" sldId="258"/>
            <ac:graphicFrameMk id="28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18.860" v="375" actId="26606"/>
          <ac:graphicFrameMkLst>
            <pc:docMk/>
            <pc:sldMk cId="2585545554" sldId="258"/>
            <ac:graphicFrameMk id="31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21.152" v="377" actId="26606"/>
          <ac:graphicFrameMkLst>
            <pc:docMk/>
            <pc:sldMk cId="2585545554" sldId="258"/>
            <ac:graphicFrameMk id="33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22.134" v="379" actId="26606"/>
          <ac:graphicFrameMkLst>
            <pc:docMk/>
            <pc:sldMk cId="2585545554" sldId="258"/>
            <ac:graphicFrameMk id="37" creationId="{8D7E882C-483A-477E-8086-0D31C8B43218}"/>
          </ac:graphicFrameMkLst>
        </pc:graphicFrameChg>
        <pc:graphicFrameChg chg="add del mod">
          <ac:chgData name="boice lu" userId="03ff198520fb60ad" providerId="LiveId" clId="{B071FA56-E798-4ABC-BF33-82B4C129052A}" dt="2020-08-21T03:21:12.506" v="420" actId="26606"/>
          <ac:graphicFrameMkLst>
            <pc:docMk/>
            <pc:sldMk cId="2585545554" sldId="258"/>
            <ac:graphicFrameMk id="38" creationId="{1285191E-B310-4239-A23A-72613F65289D}"/>
          </ac:graphicFrameMkLst>
        </pc:graphicFrameChg>
        <pc:graphicFrameChg chg="add del">
          <ac:chgData name="boice lu" userId="03ff198520fb60ad" providerId="LiveId" clId="{B071FA56-E798-4ABC-BF33-82B4C129052A}" dt="2020-08-21T03:17:23.347" v="381" actId="26606"/>
          <ac:graphicFrameMkLst>
            <pc:docMk/>
            <pc:sldMk cId="2585545554" sldId="258"/>
            <ac:graphicFrameMk id="41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24.329" v="383" actId="26606"/>
          <ac:graphicFrameMkLst>
            <pc:docMk/>
            <pc:sldMk cId="2585545554" sldId="258"/>
            <ac:graphicFrameMk id="45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25.749" v="385" actId="26606"/>
          <ac:graphicFrameMkLst>
            <pc:docMk/>
            <pc:sldMk cId="2585545554" sldId="258"/>
            <ac:graphicFrameMk id="51" creationId="{8D7E882C-483A-477E-8086-0D31C8B43218}"/>
          </ac:graphicFrameMkLst>
        </pc:graphicFrameChg>
        <pc:graphicFrameChg chg="add del">
          <ac:chgData name="boice lu" userId="03ff198520fb60ad" providerId="LiveId" clId="{B071FA56-E798-4ABC-BF33-82B4C129052A}" dt="2020-08-21T03:17:26.952" v="387" actId="26606"/>
          <ac:graphicFrameMkLst>
            <pc:docMk/>
            <pc:sldMk cId="2585545554" sldId="258"/>
            <ac:graphicFrameMk id="56" creationId="{8D7E882C-483A-477E-8086-0D31C8B43218}"/>
          </ac:graphicFrameMkLst>
        </pc:graphicFrameChg>
        <pc:graphicFrameChg chg="add mod modGraphic">
          <ac:chgData name="boice lu" userId="03ff198520fb60ad" providerId="LiveId" clId="{B071FA56-E798-4ABC-BF33-82B4C129052A}" dt="2020-08-21T03:32:58.113" v="570" actId="1076"/>
          <ac:graphicFrameMkLst>
            <pc:docMk/>
            <pc:sldMk cId="2585545554" sldId="258"/>
            <ac:graphicFrameMk id="57" creationId="{1285191E-B310-4239-A23A-72613F65289D}"/>
          </ac:graphicFrameMkLst>
        </pc:graphicFrameChg>
        <pc:graphicFrameChg chg="add del">
          <ac:chgData name="boice lu" userId="03ff198520fb60ad" providerId="LiveId" clId="{B071FA56-E798-4ABC-BF33-82B4C129052A}" dt="2020-08-21T03:17:28.066" v="389" actId="26606"/>
          <ac:graphicFrameMkLst>
            <pc:docMk/>
            <pc:sldMk cId="2585545554" sldId="258"/>
            <ac:graphicFrameMk id="61" creationId="{8D7E882C-483A-477E-8086-0D31C8B43218}"/>
          </ac:graphicFrameMkLst>
        </pc:graphicFrameChg>
        <pc:graphicFrameChg chg="add del modGraphic">
          <ac:chgData name="boice lu" userId="03ff198520fb60ad" providerId="LiveId" clId="{B071FA56-E798-4ABC-BF33-82B4C129052A}" dt="2020-08-21T03:17:35.211" v="393" actId="26606"/>
          <ac:graphicFrameMkLst>
            <pc:docMk/>
            <pc:sldMk cId="2585545554" sldId="258"/>
            <ac:graphicFrameMk id="66" creationId="{8D7E882C-483A-477E-8086-0D31C8B43218}"/>
          </ac:graphicFrameMkLst>
        </pc:graphicFrameChg>
        <pc:picChg chg="add del">
          <ac:chgData name="boice lu" userId="03ff198520fb60ad" providerId="LiveId" clId="{B071FA56-E798-4ABC-BF33-82B4C129052A}" dt="2020-08-21T03:17:25.749" v="385" actId="26606"/>
          <ac:picMkLst>
            <pc:docMk/>
            <pc:sldMk cId="2585545554" sldId="258"/>
            <ac:picMk id="48" creationId="{3A9AEE7E-B925-446D-8A61-75BFE40B8B9E}"/>
          </ac:picMkLst>
        </pc:picChg>
        <pc:picChg chg="add del mod">
          <ac:chgData name="boice lu" userId="03ff198520fb60ad" providerId="LiveId" clId="{B071FA56-E798-4ABC-BF33-82B4C129052A}" dt="2020-08-21T03:31:40.127" v="527" actId="21"/>
          <ac:picMkLst>
            <pc:docMk/>
            <pc:sldMk cId="2585545554" sldId="258"/>
            <ac:picMk id="70" creationId="{E12D7053-348E-4340-AFF6-3C1C37E94C99}"/>
          </ac:picMkLst>
        </pc:picChg>
        <pc:cxnChg chg="add del">
          <ac:chgData name="boice lu" userId="03ff198520fb60ad" providerId="LiveId" clId="{B071FA56-E798-4ABC-BF33-82B4C129052A}" dt="2020-08-21T03:19:28.759" v="413" actId="26606"/>
          <ac:cxnSpMkLst>
            <pc:docMk/>
            <pc:sldMk cId="2585545554" sldId="258"/>
            <ac:cxnSpMk id="15" creationId="{CE272F12-AF86-441A-BC1B-C014BBBF85B5}"/>
          </ac:cxnSpMkLst>
        </pc:cxnChg>
        <pc:cxnChg chg="add del">
          <ac:chgData name="boice lu" userId="03ff198520fb60ad" providerId="LiveId" clId="{B071FA56-E798-4ABC-BF33-82B4C129052A}" dt="2020-08-21T03:21:08.231" v="417" actId="26606"/>
          <ac:cxnSpMkLst>
            <pc:docMk/>
            <pc:sldMk cId="2585545554" sldId="258"/>
            <ac:cxnSpMk id="29" creationId="{CE272F12-AF86-441A-BC1B-C014BBBF85B5}"/>
          </ac:cxnSpMkLst>
        </pc:cxnChg>
        <pc:cxnChg chg="add del">
          <ac:chgData name="boice lu" userId="03ff198520fb60ad" providerId="LiveId" clId="{B071FA56-E798-4ABC-BF33-82B4C129052A}" dt="2020-08-21T03:29:37.186" v="503"/>
          <ac:cxnSpMkLst>
            <pc:docMk/>
            <pc:sldMk cId="2585545554" sldId="258"/>
            <ac:cxnSpMk id="42" creationId="{CE272F12-AF86-441A-BC1B-C014BBBF85B5}"/>
          </ac:cxnSpMkLst>
        </pc:cxnChg>
        <pc:cxnChg chg="add del">
          <ac:chgData name="boice lu" userId="03ff198520fb60ad" providerId="LiveId" clId="{B071FA56-E798-4ABC-BF33-82B4C129052A}" dt="2020-08-21T03:17:26.952" v="387" actId="26606"/>
          <ac:cxnSpMkLst>
            <pc:docMk/>
            <pc:sldMk cId="2585545554" sldId="258"/>
            <ac:cxnSpMk id="54" creationId="{CE272F12-AF86-441A-BC1B-C014BBBF85B5}"/>
          </ac:cxnSpMkLst>
        </pc:cxnChg>
        <pc:cxnChg chg="add del">
          <ac:chgData name="boice lu" userId="03ff198520fb60ad" providerId="LiveId" clId="{B071FA56-E798-4ABC-BF33-82B4C129052A}" dt="2020-08-21T03:17:35.211" v="393" actId="26606"/>
          <ac:cxnSpMkLst>
            <pc:docMk/>
            <pc:sldMk cId="2585545554" sldId="258"/>
            <ac:cxnSpMk id="64" creationId="{CE272F12-AF86-441A-BC1B-C014BBBF85B5}"/>
          </ac:cxnSpMkLst>
        </pc:cxnChg>
      </pc:sldChg>
      <pc:sldChg chg="addSp delSp modSp new mod">
        <pc:chgData name="boice lu" userId="03ff198520fb60ad" providerId="LiveId" clId="{B071FA56-E798-4ABC-BF33-82B4C129052A}" dt="2020-08-21T03:33:16.405" v="572" actId="14100"/>
        <pc:sldMkLst>
          <pc:docMk/>
          <pc:sldMk cId="2837027554" sldId="259"/>
        </pc:sldMkLst>
        <pc:spChg chg="mod">
          <ac:chgData name="boice lu" userId="03ff198520fb60ad" providerId="LiveId" clId="{B071FA56-E798-4ABC-BF33-82B4C129052A}" dt="2020-08-21T03:31:02.276" v="521"/>
          <ac:spMkLst>
            <pc:docMk/>
            <pc:sldMk cId="2837027554" sldId="259"/>
            <ac:spMk id="2" creationId="{1F2972B4-2128-4B63-8E4C-C51487F01DB7}"/>
          </ac:spMkLst>
        </pc:spChg>
        <pc:spChg chg="del">
          <ac:chgData name="boice lu" userId="03ff198520fb60ad" providerId="LiveId" clId="{B071FA56-E798-4ABC-BF33-82B4C129052A}" dt="2020-08-21T02:13:19.051" v="284" actId="931"/>
          <ac:spMkLst>
            <pc:docMk/>
            <pc:sldMk cId="2837027554" sldId="259"/>
            <ac:spMk id="3" creationId="{8CA2723E-3BBC-4CB6-B3FC-45AC50673FD6}"/>
          </ac:spMkLst>
        </pc:spChg>
        <pc:picChg chg="add mod">
          <ac:chgData name="boice lu" userId="03ff198520fb60ad" providerId="LiveId" clId="{B071FA56-E798-4ABC-BF33-82B4C129052A}" dt="2020-08-21T03:33:16.405" v="572" actId="14100"/>
          <ac:picMkLst>
            <pc:docMk/>
            <pc:sldMk cId="2837027554" sldId="259"/>
            <ac:picMk id="5" creationId="{CFC70FC7-B12A-482E-8257-6EFE9FD50E82}"/>
          </ac:picMkLst>
        </pc:picChg>
      </pc:sldChg>
      <pc:sldChg chg="modSp new mod">
        <pc:chgData name="boice lu" userId="03ff198520fb60ad" providerId="LiveId" clId="{B071FA56-E798-4ABC-BF33-82B4C129052A}" dt="2020-08-21T03:58:14.397" v="953"/>
        <pc:sldMkLst>
          <pc:docMk/>
          <pc:sldMk cId="1284414366" sldId="260"/>
        </pc:sldMkLst>
        <pc:spChg chg="mod">
          <ac:chgData name="boice lu" userId="03ff198520fb60ad" providerId="LiveId" clId="{B071FA56-E798-4ABC-BF33-82B4C129052A}" dt="2020-08-21T03:31:02.276" v="521"/>
          <ac:spMkLst>
            <pc:docMk/>
            <pc:sldMk cId="1284414366" sldId="260"/>
            <ac:spMk id="2" creationId="{09F233D8-0388-4BBB-86F8-B9F1B7126E36}"/>
          </ac:spMkLst>
        </pc:spChg>
        <pc:spChg chg="mod">
          <ac:chgData name="boice lu" userId="03ff198520fb60ad" providerId="LiveId" clId="{B071FA56-E798-4ABC-BF33-82B4C129052A}" dt="2020-08-21T03:58:14.397" v="953"/>
          <ac:spMkLst>
            <pc:docMk/>
            <pc:sldMk cId="1284414366" sldId="260"/>
            <ac:spMk id="3" creationId="{C6159694-2D78-443B-ABF3-480076355DBB}"/>
          </ac:spMkLst>
        </pc:spChg>
      </pc:sldChg>
      <pc:sldChg chg="modSp new del mod">
        <pc:chgData name="boice lu" userId="03ff198520fb60ad" providerId="LiveId" clId="{B071FA56-E798-4ABC-BF33-82B4C129052A}" dt="2020-08-21T01:54:18.298" v="241" actId="2696"/>
        <pc:sldMkLst>
          <pc:docMk/>
          <pc:sldMk cId="2397173569" sldId="261"/>
        </pc:sldMkLst>
        <pc:spChg chg="mod">
          <ac:chgData name="boice lu" userId="03ff198520fb60ad" providerId="LiveId" clId="{B071FA56-E798-4ABC-BF33-82B4C129052A}" dt="2020-08-21T01:54:08.604" v="223" actId="21"/>
          <ac:spMkLst>
            <pc:docMk/>
            <pc:sldMk cId="2397173569" sldId="261"/>
            <ac:spMk id="2" creationId="{20284DE1-1D0C-4CB3-AC3B-56157029780E}"/>
          </ac:spMkLst>
        </pc:spChg>
      </pc:sldChg>
      <pc:sldChg chg="modSp new del mod">
        <pc:chgData name="boice lu" userId="03ff198520fb60ad" providerId="LiveId" clId="{B071FA56-E798-4ABC-BF33-82B4C129052A}" dt="2020-08-21T03:43:41.209" v="933" actId="2696"/>
        <pc:sldMkLst>
          <pc:docMk/>
          <pc:sldMk cId="2535784512" sldId="262"/>
        </pc:sldMkLst>
        <pc:spChg chg="mod">
          <ac:chgData name="boice lu" userId="03ff198520fb60ad" providerId="LiveId" clId="{B071FA56-E798-4ABC-BF33-82B4C129052A}" dt="2020-08-21T03:31:02.276" v="521"/>
          <ac:spMkLst>
            <pc:docMk/>
            <pc:sldMk cId="2535784512" sldId="262"/>
            <ac:spMk id="2" creationId="{A175C708-8E68-4AE7-8498-D8A757144FC1}"/>
          </ac:spMkLst>
        </pc:spChg>
        <pc:spChg chg="mod">
          <ac:chgData name="boice lu" userId="03ff198520fb60ad" providerId="LiveId" clId="{B071FA56-E798-4ABC-BF33-82B4C129052A}" dt="2020-08-21T03:31:02.276" v="521"/>
          <ac:spMkLst>
            <pc:docMk/>
            <pc:sldMk cId="2535784512" sldId="262"/>
            <ac:spMk id="3" creationId="{F15BF13D-4100-4ADF-8D2E-EAFD21125902}"/>
          </ac:spMkLst>
        </pc:spChg>
      </pc:sldChg>
      <pc:sldChg chg="addSp delSp modSp new mod">
        <pc:chgData name="boice lu" userId="03ff198520fb60ad" providerId="LiveId" clId="{B071FA56-E798-4ABC-BF33-82B4C129052A}" dt="2020-08-21T03:32:08.111" v="547" actId="1076"/>
        <pc:sldMkLst>
          <pc:docMk/>
          <pc:sldMk cId="2706675657" sldId="263"/>
        </pc:sldMkLst>
        <pc:spChg chg="mod">
          <ac:chgData name="boice lu" userId="03ff198520fb60ad" providerId="LiveId" clId="{B071FA56-E798-4ABC-BF33-82B4C129052A}" dt="2020-08-21T03:32:03.269" v="545"/>
          <ac:spMkLst>
            <pc:docMk/>
            <pc:sldMk cId="2706675657" sldId="263"/>
            <ac:spMk id="2" creationId="{C732B4E1-E17A-48D2-8AD4-E36D287EF038}"/>
          </ac:spMkLst>
        </pc:spChg>
        <pc:spChg chg="del">
          <ac:chgData name="boice lu" userId="03ff198520fb60ad" providerId="LiveId" clId="{B071FA56-E798-4ABC-BF33-82B4C129052A}" dt="2020-08-21T03:31:58.714" v="531" actId="21"/>
          <ac:spMkLst>
            <pc:docMk/>
            <pc:sldMk cId="2706675657" sldId="263"/>
            <ac:spMk id="3" creationId="{3E0AE7C7-A0DB-4870-BE1C-68BBCC622DCE}"/>
          </ac:spMkLst>
        </pc:spChg>
        <pc:picChg chg="add mod">
          <ac:chgData name="boice lu" userId="03ff198520fb60ad" providerId="LiveId" clId="{B071FA56-E798-4ABC-BF33-82B4C129052A}" dt="2020-08-21T03:32:08.111" v="547" actId="1076"/>
          <ac:picMkLst>
            <pc:docMk/>
            <pc:sldMk cId="2706675657" sldId="263"/>
            <ac:picMk id="5" creationId="{857B3675-1F28-4A34-82AB-EBD34EB939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9E54-3E64-4D65-B38A-3A4A96D5DBB0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D7AE7-1A82-42AA-86E6-D45930B61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3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D7AE7-1A82-42AA-86E6-D45930B618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6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86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688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94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6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02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66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7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8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04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2A49-4B78-4DEB-B1D5-2DAC8B98A8AD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FD9242-1F32-43DF-8BF4-AE8FD8484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B9B67F64-9C6D-4E87-A8FE-55DF25B5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555" y="4775200"/>
            <a:ext cx="10008863" cy="1779079"/>
          </a:xfrm>
        </p:spPr>
        <p:txBody>
          <a:bodyPr anchor="ctr">
            <a:noAutofit/>
          </a:bodyPr>
          <a:lstStyle/>
          <a:p>
            <a:pPr algn="l"/>
            <a:r>
              <a:rPr lang="zh-TW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指導老師：許雅婷</a:t>
            </a:r>
            <a:endParaRPr lang="en-US" altLang="zh-TW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TW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姓名：盧偉浤</a:t>
            </a:r>
            <a:endParaRPr lang="en-US" altLang="zh-TW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720B6D-582C-4C90-85E1-E542DB3F5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555" y="870857"/>
            <a:ext cx="9632269" cy="2032000"/>
          </a:xfrm>
        </p:spPr>
        <p:txBody>
          <a:bodyPr>
            <a:normAutofit fontScale="90000"/>
          </a:bodyPr>
          <a:lstStyle/>
          <a:p>
            <a:r>
              <a:rPr lang="zh-TW" altLang="en-US" sz="8900" dirty="0"/>
              <a:t>期中專題報告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FB981C-FACD-4980-A1C0-D1C28AB82AB7}"/>
              </a:ext>
            </a:extLst>
          </p:cNvPr>
          <p:cNvSpPr txBox="1"/>
          <p:nvPr/>
        </p:nvSpPr>
        <p:spPr>
          <a:xfrm>
            <a:off x="4499428" y="2194971"/>
            <a:ext cx="391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作品：</a:t>
            </a:r>
            <a:r>
              <a:rPr lang="en-US" altLang="zh-TW" sz="4000" dirty="0"/>
              <a:t>JS-1A2B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62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4476A-5748-4A74-A7AD-06F44AE8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選題緣由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B1EEE7-E706-4EC8-9C4C-93DC6957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5" y="1632569"/>
            <a:ext cx="2669906" cy="4283986"/>
          </a:xfrm>
        </p:spPr>
      </p:pic>
      <p:pic>
        <p:nvPicPr>
          <p:cNvPr id="7" name="圖片 6" descr="一張含有 電腦, 監視器, 差異, 束 的圖片&#10;&#10;自動產生的描述">
            <a:extLst>
              <a:ext uri="{FF2B5EF4-FFF2-40B4-BE49-F238E27FC236}">
                <a16:creationId xmlns:a16="http://schemas.microsoft.com/office/drawing/2014/main" id="{9CDDAC39-56D1-4FB6-B29C-968EACFB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22" y="2115596"/>
            <a:ext cx="6757261" cy="38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2B4E1-E17A-48D2-8AD4-E36D287E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pic>
        <p:nvPicPr>
          <p:cNvPr id="5" name="圖片 4" descr="一張含有 物件, 標誌, 繪製, 街道 的圖片&#10;&#10;自動產生的描述">
            <a:extLst>
              <a:ext uri="{FF2B5EF4-FFF2-40B4-BE49-F238E27FC236}">
                <a16:creationId xmlns:a16="http://schemas.microsoft.com/office/drawing/2014/main" id="{857B3675-1F28-4A34-82AB-EBD34EB9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34" y="1638835"/>
            <a:ext cx="7832067" cy="39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F8726-45B5-47CC-8E79-1355F705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zh-TW" altLang="en-US" sz="2400" dirty="0">
                <a:solidFill>
                  <a:schemeClr val="bg1"/>
                </a:solidFill>
              </a:rPr>
              <a:t>工具</a:t>
            </a:r>
            <a:r>
              <a:rPr lang="en-US" altLang="zh-TW" sz="2400" dirty="0">
                <a:solidFill>
                  <a:schemeClr val="bg1"/>
                </a:solidFill>
              </a:rPr>
              <a:t>&amp;</a:t>
            </a:r>
            <a:r>
              <a:rPr lang="zh-TW" altLang="en-US" sz="2400" dirty="0">
                <a:solidFill>
                  <a:schemeClr val="bg1"/>
                </a:solidFill>
              </a:rPr>
              <a:t>規劃</a:t>
            </a:r>
          </a:p>
        </p:txBody>
      </p:sp>
      <p:graphicFrame>
        <p:nvGraphicFramePr>
          <p:cNvPr id="57" name="內容版面配置區 37">
            <a:extLst>
              <a:ext uri="{FF2B5EF4-FFF2-40B4-BE49-F238E27FC236}">
                <a16:creationId xmlns:a16="http://schemas.microsoft.com/office/drawing/2014/main" id="{1285191E-B310-4239-A23A-72613F652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65603"/>
              </p:ext>
            </p:extLst>
          </p:nvPr>
        </p:nvGraphicFramePr>
        <p:xfrm>
          <a:off x="925771" y="2301327"/>
          <a:ext cx="10768203" cy="333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83">
                  <a:extLst>
                    <a:ext uri="{9D8B030D-6E8A-4147-A177-3AD203B41FA5}">
                      <a16:colId xmlns:a16="http://schemas.microsoft.com/office/drawing/2014/main" val="2044296633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1969411725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296637055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2064929050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1288805384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2963474510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3774894547"/>
                    </a:ext>
                  </a:extLst>
                </a:gridCol>
              </a:tblGrid>
              <a:tr h="109243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 dirty="0">
                          <a:effectLst/>
                        </a:rPr>
                        <a:t>8/14</a:t>
                      </a:r>
                      <a:br>
                        <a:rPr lang="en-US" altLang="zh-TW" sz="2900" u="none" strike="noStrike" dirty="0">
                          <a:effectLst/>
                        </a:rPr>
                      </a:br>
                      <a:r>
                        <a:rPr lang="zh-TW" altLang="en-US" sz="2900" u="none" strike="noStrike" dirty="0">
                          <a:effectLst/>
                        </a:rPr>
                        <a:t>星期五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>
                          <a:effectLst/>
                        </a:rPr>
                        <a:t>8/17</a:t>
                      </a:r>
                      <a:br>
                        <a:rPr lang="en-US" altLang="zh-TW" sz="2900" u="none" strike="noStrike">
                          <a:effectLst/>
                        </a:rPr>
                      </a:br>
                      <a:r>
                        <a:rPr lang="zh-TW" altLang="en-US" sz="2900" u="none" strike="noStrike">
                          <a:effectLst/>
                        </a:rPr>
                        <a:t>星期一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 dirty="0">
                          <a:effectLst/>
                        </a:rPr>
                        <a:t>8/18</a:t>
                      </a:r>
                      <a:br>
                        <a:rPr lang="en-US" altLang="zh-TW" sz="2900" u="none" strike="noStrike" dirty="0">
                          <a:effectLst/>
                        </a:rPr>
                      </a:br>
                      <a:r>
                        <a:rPr lang="zh-TW" altLang="en-US" sz="2900" u="none" strike="noStrike" dirty="0">
                          <a:effectLst/>
                        </a:rPr>
                        <a:t>星期二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 dirty="0">
                          <a:effectLst/>
                        </a:rPr>
                        <a:t>8/19</a:t>
                      </a:r>
                      <a:br>
                        <a:rPr lang="en-US" altLang="zh-TW" sz="2900" u="none" strike="noStrike" dirty="0">
                          <a:effectLst/>
                        </a:rPr>
                      </a:br>
                      <a:r>
                        <a:rPr lang="zh-TW" altLang="en-US" sz="2900" u="none" strike="noStrike" dirty="0">
                          <a:effectLst/>
                        </a:rPr>
                        <a:t>星期三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>
                          <a:effectLst/>
                        </a:rPr>
                        <a:t>8/20</a:t>
                      </a:r>
                      <a:br>
                        <a:rPr lang="en-US" altLang="zh-TW" sz="2900" u="none" strike="noStrike">
                          <a:effectLst/>
                        </a:rPr>
                      </a:br>
                      <a:r>
                        <a:rPr lang="zh-TW" altLang="en-US" sz="2900" u="none" strike="noStrike">
                          <a:effectLst/>
                        </a:rPr>
                        <a:t>星期四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900" u="none" strike="noStrike">
                          <a:effectLst/>
                        </a:rPr>
                        <a:t>8/21</a:t>
                      </a:r>
                      <a:br>
                        <a:rPr lang="en-US" altLang="zh-TW" sz="2900" u="none" strike="noStrike">
                          <a:effectLst/>
                        </a:rPr>
                      </a:br>
                      <a:r>
                        <a:rPr lang="zh-TW" altLang="en-US" sz="2900" u="none" strike="noStrike">
                          <a:effectLst/>
                        </a:rPr>
                        <a:t>星期五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extLst>
                  <a:ext uri="{0D108BD9-81ED-4DB2-BD59-A6C34878D82A}">
                    <a16:rowId xmlns:a16="http://schemas.microsoft.com/office/drawing/2014/main" val="3402904050"/>
                  </a:ext>
                </a:extLst>
              </a:tr>
              <a:tr h="5511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900" u="none" strike="noStrike" dirty="0">
                          <a:effectLst/>
                        </a:rPr>
                        <a:t>邏輯</a:t>
                      </a:r>
                      <a:r>
                        <a:rPr lang="en-US" altLang="zh-TW" sz="2900" u="none" strike="noStrike" dirty="0">
                          <a:effectLst/>
                        </a:rPr>
                        <a:t>&amp;</a:t>
                      </a:r>
                      <a:r>
                        <a:rPr lang="zh-TW" altLang="en-US" sz="2900" u="none" strike="noStrike" dirty="0">
                          <a:effectLst/>
                        </a:rPr>
                        <a:t>版面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extLst>
                  <a:ext uri="{0D108BD9-81ED-4DB2-BD59-A6C34878D82A}">
                    <a16:rowId xmlns:a16="http://schemas.microsoft.com/office/drawing/2014/main" val="3246627204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900" u="none" strike="noStrike" dirty="0">
                          <a:effectLst/>
                        </a:rPr>
                        <a:t>主功能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extLst>
                  <a:ext uri="{0D108BD9-81ED-4DB2-BD59-A6C34878D82A}">
                    <a16:rowId xmlns:a16="http://schemas.microsoft.com/office/drawing/2014/main" val="1810527068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900" u="none" strike="noStrike" dirty="0">
                          <a:effectLst/>
                        </a:rPr>
                        <a:t>答案判定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extLst>
                  <a:ext uri="{0D108BD9-81ED-4DB2-BD59-A6C34878D82A}">
                    <a16:rowId xmlns:a16="http://schemas.microsoft.com/office/drawing/2014/main" val="361608434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900" u="none" strike="noStrike" dirty="0">
                          <a:effectLst/>
                        </a:rPr>
                        <a:t>功能測試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>
                          <a:effectLst/>
                        </a:rPr>
                        <a:t>　</a:t>
                      </a:r>
                      <a:endParaRPr lang="zh-TW" altLang="en-US" sz="2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900" u="none" strike="noStrike" dirty="0">
                          <a:effectLst/>
                        </a:rPr>
                        <a:t>　</a:t>
                      </a:r>
                      <a:endParaRPr lang="zh-TW" alt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25006" marR="25006" marT="25006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17689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0E95C-ADCD-4DFF-9F15-CFACE6C62E74}"/>
              </a:ext>
            </a:extLst>
          </p:cNvPr>
          <p:cNvSpPr txBox="1"/>
          <p:nvPr/>
        </p:nvSpPr>
        <p:spPr>
          <a:xfrm>
            <a:off x="1102874" y="1142771"/>
            <a:ext cx="6342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進度規劃</a:t>
            </a:r>
          </a:p>
        </p:txBody>
      </p:sp>
    </p:spTree>
    <p:extLst>
      <p:ext uri="{BB962C8B-B14F-4D97-AF65-F5344CB8AC3E}">
        <p14:creationId xmlns:p14="http://schemas.microsoft.com/office/powerpoint/2010/main" val="25855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972B4-2128-4B63-8E4C-C51487F0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遊戲設計及展示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C70FC7-B12A-482E-8257-6EFE9FD5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71" y="1631377"/>
            <a:ext cx="9234639" cy="4435593"/>
          </a:xfrm>
        </p:spPr>
      </p:pic>
    </p:spTree>
    <p:extLst>
      <p:ext uri="{BB962C8B-B14F-4D97-AF65-F5344CB8AC3E}">
        <p14:creationId xmlns:p14="http://schemas.microsoft.com/office/powerpoint/2010/main" val="2837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233D8-0388-4BBB-86F8-B9F1B712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59694-2D78-443B-ABF3-48007635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ea"/>
              </a:rPr>
              <a:t>1.</a:t>
            </a:r>
            <a:r>
              <a:rPr lang="zh-TW" altLang="en-US" sz="4000" dirty="0">
                <a:latin typeface="+mn-ea"/>
              </a:rPr>
              <a:t>主功能</a:t>
            </a:r>
            <a:r>
              <a:rPr lang="en-US" altLang="zh-TW" sz="4000" dirty="0">
                <a:latin typeface="+mn-ea"/>
              </a:rPr>
              <a:t>-</a:t>
            </a:r>
            <a:r>
              <a:rPr lang="zh-TW" altLang="en-US" sz="4000" dirty="0">
                <a:latin typeface="+mn-ea"/>
              </a:rPr>
              <a:t>選色、按鍵運作</a:t>
            </a:r>
            <a:endParaRPr lang="en-US" altLang="zh-TW" sz="4000" dirty="0">
              <a:latin typeface="+mn-ea"/>
            </a:endParaRPr>
          </a:p>
          <a:p>
            <a:r>
              <a:rPr lang="en-US" altLang="zh-TW" sz="4000" dirty="0">
                <a:latin typeface="+mn-ea"/>
              </a:rPr>
              <a:t>2.</a:t>
            </a:r>
            <a:r>
              <a:rPr lang="zh-TW" altLang="en-US" sz="4000" dirty="0">
                <a:latin typeface="+mn-ea"/>
              </a:rPr>
              <a:t>答案判定</a:t>
            </a:r>
            <a:r>
              <a:rPr lang="en-US" altLang="zh-TW" sz="4000" dirty="0">
                <a:latin typeface="+mn-ea"/>
              </a:rPr>
              <a:t>-</a:t>
            </a:r>
            <a:r>
              <a:rPr lang="zh-TW" altLang="en-US" sz="4000" dirty="0">
                <a:latin typeface="+mn-ea"/>
              </a:rPr>
              <a:t>產生、抓取、比對</a:t>
            </a:r>
            <a:endParaRPr lang="en-US" altLang="zh-TW" sz="4000" dirty="0">
              <a:latin typeface="+mn-ea"/>
            </a:endParaRPr>
          </a:p>
          <a:p>
            <a:r>
              <a:rPr lang="en-US" altLang="zh-TW" sz="4000" dirty="0">
                <a:latin typeface="+mn-ea"/>
              </a:rPr>
              <a:t>3.</a:t>
            </a:r>
            <a:r>
              <a:rPr lang="zh-TW" altLang="en-US" sz="4000" dirty="0">
                <a:latin typeface="+mn-ea"/>
              </a:rPr>
              <a:t>改進</a:t>
            </a:r>
            <a:endParaRPr lang="en-US" altLang="zh-TW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41436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19</TotalTime>
  <Words>104</Words>
  <Application>Microsoft Office PowerPoint</Application>
  <PresentationFormat>寬螢幕</PresentationFormat>
  <Paragraphs>46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期中專題報告 </vt:lpstr>
      <vt:lpstr>選題緣由</vt:lpstr>
      <vt:lpstr>使用工具</vt:lpstr>
      <vt:lpstr>工具&amp;規劃</vt:lpstr>
      <vt:lpstr>遊戲設計及展示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期中專題報告 </dc:title>
  <dc:creator>boice lu</dc:creator>
  <cp:lastModifiedBy>boice lu</cp:lastModifiedBy>
  <cp:revision>1</cp:revision>
  <dcterms:created xsi:type="dcterms:W3CDTF">2020-08-21T03:29:27Z</dcterms:created>
  <dcterms:modified xsi:type="dcterms:W3CDTF">2020-08-21T03:58:34Z</dcterms:modified>
</cp:coreProperties>
</file>