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408" r:id="rId3"/>
    <p:sldId id="533" r:id="rId4"/>
    <p:sldId id="535" r:id="rId5"/>
    <p:sldId id="534" r:id="rId6"/>
    <p:sldId id="53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1288" autoAdjust="0"/>
  </p:normalViewPr>
  <p:slideViewPr>
    <p:cSldViewPr>
      <p:cViewPr varScale="1">
        <p:scale>
          <a:sx n="87" d="100"/>
          <a:sy n="87" d="100"/>
        </p:scale>
        <p:origin x="-150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E061-BCA3-4558-B15F-1E28C524286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B9E6-833E-4D85-A54E-4DBB71F6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2E34F-7921-4460-9AEF-4717DD83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D3684A-A92E-42E2-A7CE-7B3C6AD4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A6718-F7FE-441D-8E3A-6F81E5D9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1A4C4-BF46-4312-BECB-DE778744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46D8B6-7A8B-426D-8B74-BF7535A8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29B47-14D9-401A-8A31-C88FFC59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42266A-FDDE-49FF-9772-13F49257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6D0539-1D11-4B6E-9B05-4923B834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85A1E1-AE82-4DD7-B4E5-C1DF9A91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9A8C61-FF93-4BEF-9F99-0C9D8B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87DB3E-1B0F-4D17-8AE9-E782C3AEC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FE6FC-C355-4F4C-B0EA-89051733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2B061C-37DA-4AE7-BDB2-060C12A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BEDA7B-7169-40EC-B195-52633EEA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7C6A1A-3B02-450D-A29F-09B23098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5970271"/>
            <a:ext cx="9144000" cy="8877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6054091"/>
            <a:ext cx="2249488" cy="71247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6" y="6044566"/>
            <a:ext cx="6784975" cy="71247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8"/>
            <a:ext cx="65151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520">
                <a:solidFill>
                  <a:srgbClr val="FFFFFF"/>
                </a:solidFill>
              </a:defRPr>
            </a:lvl1pPr>
            <a:lvl2pPr marL="411480" indent="0" algn="ctr" eaLnBrk="1" latinLnBrk="0" hangingPunct="1">
              <a:buNone/>
            </a:lvl2pPr>
            <a:lvl3pPr marL="822960" indent="0" algn="ctr" eaLnBrk="1" latinLnBrk="0" hangingPunct="1">
              <a:buNone/>
            </a:lvl3pPr>
            <a:lvl4pPr marL="1234440" indent="0" algn="ctr" eaLnBrk="1" latinLnBrk="0" hangingPunct="1">
              <a:buNone/>
            </a:lvl4pPr>
            <a:lvl5pPr marL="1645920" indent="0" algn="ctr" eaLnBrk="1" latinLnBrk="0" hangingPunct="1">
              <a:buNone/>
            </a:lvl5pPr>
            <a:lvl6pPr marL="2057400" indent="0" algn="ctr" eaLnBrk="1" latinLnBrk="0" hangingPunct="1">
              <a:buNone/>
            </a:lvl6pPr>
            <a:lvl7pPr marL="2468880" indent="0" algn="ctr" eaLnBrk="1" latinLnBrk="0" hangingPunct="1">
              <a:buNone/>
            </a:lvl7pPr>
            <a:lvl8pPr marL="2880360" indent="0" algn="ctr" eaLnBrk="1" latinLnBrk="0" hangingPunct="1">
              <a:buNone/>
            </a:lvl8pPr>
            <a:lvl9pPr marL="3291840" indent="0" algn="ctr" eaLnBrk="1" latinLnBrk="0" hangingPunct="1">
              <a:buNone/>
            </a:lvl9pPr>
            <a:extLst/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/>
          <a:lstStyle>
            <a:lvl1pPr eaLnBrk="1" latinLnBrk="0" hangingPunct="1">
              <a:defRPr kumimoji="0" cap="all" baseline="0"/>
            </a:lvl1pPr>
            <a:extLst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330"/>
            <a:ext cx="2057400" cy="685800"/>
          </a:xfrm>
        </p:spPr>
        <p:txBody>
          <a:bodyPr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6CBD48-B748-49B4-8514-74A6C9D435BC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220"/>
            <a:ext cx="5867400" cy="3657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D5DD30-E7C6-4494-A0DA-50B8AFA47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26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193800"/>
            <a:ext cx="81534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869D-4242-4634-8B36-81E5475F6DEA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8369-FD66-4A18-9702-D7AB0D640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30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2"/>
            <a:ext cx="7123113" cy="1673225"/>
          </a:xfrm>
        </p:spPr>
        <p:txBody>
          <a:bodyPr/>
          <a:lstStyle>
            <a:lvl1pPr eaLnBrk="1" latinLnBrk="0" hangingPunct="1">
              <a:buNone/>
              <a:defRPr kumimoji="0" sz="252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62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44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26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26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eaLnBrk="1" latinLnBrk="0" hangingPunct="1">
              <a:buNone/>
              <a:defRPr kumimoji="0" sz="396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DAB5C-6632-49ED-9982-55C87CD79BEB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040"/>
          </a:xfrm>
        </p:spPr>
        <p:txBody>
          <a:bodyPr>
            <a:noAutofit/>
          </a:bodyPr>
          <a:lstStyle>
            <a:lvl1pPr>
              <a:defRPr sz="2160"/>
            </a:lvl1pPr>
          </a:lstStyle>
          <a:p>
            <a:pPr>
              <a:defRPr/>
            </a:pPr>
            <a:fld id="{E5126BBA-E11A-48FF-9759-E7ED99330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295402"/>
            <a:ext cx="3886200" cy="486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295401"/>
            <a:ext cx="3886200" cy="4866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21D04-0C9A-4CC1-9D1B-55EA2719B576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7CE9A-4E4D-442D-AAA3-3639336C7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61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1"/>
            <a:ext cx="8153400" cy="629920"/>
          </a:xfrm>
        </p:spPr>
        <p:txBody>
          <a:bodyPr/>
          <a:lstStyle>
            <a:lvl1pPr eaLnBrk="1" latinLnBrk="0" hangingPunct="1">
              <a:defRPr kumimoji="0"/>
            </a:lvl1pPr>
            <a:extLst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2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18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2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18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07A4D-93F8-47B2-9C6D-4CDD3F93908F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26D8-658B-49AE-BB8D-6C2CC315A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8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D7B53-1744-47B5-A52F-490619D11797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3B5E5-AAD5-4CC7-A5F9-5075AFCD3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891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294E9-F2F8-4CE6-9BDB-98EE8CD32BEE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93F87EE-3B0B-4CBA-A6BD-2CCA864E7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278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/>
          <a:lstStyle>
            <a:lvl1pPr algn="l" eaLnBrk="1" latinLnBrk="0" hangingPunct="1">
              <a:buNone/>
              <a:defRPr kumimoji="0" sz="3780" b="0"/>
            </a:lvl1pPr>
            <a:extLst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900"/>
              </a:spcAft>
              <a:buNone/>
              <a:defRPr kumimoji="0" sz="1620"/>
            </a:lvl1pPr>
            <a:lvl2pPr eaLnBrk="1" latinLnBrk="0" hangingPunct="1">
              <a:buNone/>
              <a:defRPr kumimoji="0" sz="1080"/>
            </a:lvl2pPr>
            <a:lvl3pPr eaLnBrk="1" latinLnBrk="0" hangingPunct="1">
              <a:buNone/>
              <a:defRPr kumimoji="0" sz="900"/>
            </a:lvl3pPr>
            <a:lvl4pPr eaLnBrk="1" latinLnBrk="0" hangingPunct="1">
              <a:buNone/>
              <a:defRPr kumimoji="0" sz="810"/>
            </a:lvl4pPr>
            <a:lvl5pPr eaLnBrk="1" latinLnBrk="0" hangingPunct="1">
              <a:buNone/>
              <a:defRPr kumimoji="0" sz="81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E8287-1F4D-4FFC-A12E-D22AFE63EF56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6D027-45E3-4679-972E-8574C56C4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4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1F21E-4BAB-46D3-AE2E-9852614D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77890-58BE-4DFB-88A3-2A56C315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153CB4-9CE8-4DBB-8465-41152D32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808F55-16B6-4C8E-8970-26F79A68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4897B0-3E9A-43DF-9B80-DEBE580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92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-9525" y="4572001"/>
            <a:ext cx="9144000" cy="8877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4" y="4663441"/>
            <a:ext cx="1463675" cy="71247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44639" y="4653916"/>
            <a:ext cx="7589837" cy="71437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1447801" y="0"/>
            <a:ext cx="100013" cy="68675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9" y="0"/>
            <a:ext cx="7586332" cy="4559808"/>
          </a:xfrm>
          <a:noFill/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sz="288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530"/>
            </a:lvl1pPr>
            <a:lvl2pPr eaLnBrk="1" latinLnBrk="0" hangingPunct="1">
              <a:buFontTx/>
              <a:buNone/>
              <a:defRPr kumimoji="0" sz="1080"/>
            </a:lvl2pPr>
            <a:lvl3pPr eaLnBrk="1" latinLnBrk="0" hangingPunct="1">
              <a:buFontTx/>
              <a:buNone/>
              <a:defRPr kumimoji="0" sz="900"/>
            </a:lvl3pPr>
            <a:lvl4pPr eaLnBrk="1" latinLnBrk="0" hangingPunct="1">
              <a:buFontTx/>
              <a:buNone/>
              <a:defRPr kumimoji="0" sz="810"/>
            </a:lvl4pPr>
            <a:lvl5pPr eaLnBrk="1" latinLnBrk="0" hangingPunct="1">
              <a:buFontTx/>
              <a:buNone/>
              <a:defRPr kumimoji="0" sz="81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 eaLnBrk="1" latinLnBrk="0" hangingPunct="1">
              <a:buNone/>
              <a:defRPr kumimoji="0" sz="252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7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D9E71-4C37-4B7A-9D36-8560F1B5A51E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2940"/>
          </a:xfrm>
        </p:spPr>
        <p:txBody>
          <a:bodyPr/>
          <a:lstStyle>
            <a:lvl1pPr>
              <a:defRPr sz="2520"/>
            </a:lvl1pPr>
          </a:lstStyle>
          <a:p>
            <a:pPr>
              <a:defRPr/>
            </a:pPr>
            <a:fld id="{642B72DC-90CE-4217-AC94-77DD333A4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7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45925-CD23-49CF-9556-6A309130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54DFB4-8ACA-4568-AB59-6CF6376E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8887C7-AF35-4C77-9079-B9CEED25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1AB8F-D170-4021-8C9E-25ED03B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8A8538-35A1-4107-8349-51C779C8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DC414-F7E2-488E-82EC-EFE857AE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95797B-EAA3-46EA-90C7-AD3BA305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0EAFD2-CA81-46B1-AFF4-DE60442B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8C83FA-78AB-419E-80AA-5C473F18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74689E-1ADA-4E29-B7D7-9F1A2B45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F9A0D8-41E2-45C3-9584-8FDE34A9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9ADD7-D8CE-4E99-89A7-3E41BF98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FE38B8-3CC9-4459-9B99-AB34246B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21C1CB-4B47-48D2-846D-3471A5A05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871727-A94C-4AE8-94EE-B9A5D850D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2C8553-BD9F-4796-82E6-10F73871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140C94-DF13-423D-8637-F9AF2B3D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85F9025-5DD3-42F5-9807-2F78E5D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42B494-A4A9-4772-B8E8-E0B2CFBB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C8348-1642-4147-A018-072F46DB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489346-BC9D-4A72-970A-946640B7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E678D0-4110-408D-A4E6-E326C7F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B676F9-6B0C-4946-BB33-6A770480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2DF308-C043-4060-89DB-D8BCAC3E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53FE85-D57F-4C07-B61A-E7B7F7A4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D9D7AF-7439-4D80-9E51-8AAC7F3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A53E2-9751-476A-8FEB-8B40B1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4B455-7AC2-4655-A8AD-BE26AD98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EBD132-ABCC-43D3-91CB-D3DA5BEB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5F8AF-699A-4C8D-BB9E-2D925B3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F14B39-8123-43CB-9ACF-039D2865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1AD90A-D582-40AF-9244-A1D0C474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58DCD-4FBF-4084-9D65-67BCFEF7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2839F4-1EFC-4789-8A71-5B64E31DB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814D53-BAB3-4725-A35E-31A42815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ADD83C-28DB-43B6-8BE3-55E4679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059255-CD27-4F55-B822-3746B83B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52E499-8502-4BF9-9EFC-5456B5A4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C7E610-6A84-4134-88BE-E0DE05D8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3DB2E4-7A6E-40D7-B32C-C4DF3C5E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00E6B3-C35B-4B63-826A-B3829D47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EA01-0A5E-4895-AB90-59F3EC7ACAA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E5D7FB-0729-4381-A4F8-B388A3A4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2AC63-2850-4B3C-8835-A4C104ADE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6CFC-7610-4731-87CD-6004AB22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94436"/>
            <a:ext cx="8153400" cy="493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76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6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DAA22CD-5BBB-408A-93FE-C4534969E733}" type="datetime1">
              <a:rPr lang="en-US" altLang="zh-CN"/>
              <a:pPr>
                <a:defRPr/>
              </a:pPr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0"/>
            <a:ext cx="5421313" cy="36576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6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86766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8676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78676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20">
              <a:solidFill>
                <a:srgbClr val="FFFFFF"/>
              </a:solidFill>
              <a:ea typeface="华文仿宋" pitchFamily="2" charset="-122"/>
            </a:endParaRPr>
          </a:p>
        </p:txBody>
      </p:sp>
      <p:sp>
        <p:nvSpPr>
          <p:cNvPr id="1032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8116"/>
            <a:ext cx="8153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86766"/>
            <a:ext cx="533400" cy="2457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6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0BBE3C-EB33-4619-B70E-D332CC687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4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8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5pPr>
      <a:lvl6pPr marL="411480" algn="l" rtl="0" fontAlgn="base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6pPr>
      <a:lvl7pPr marL="822960" algn="l" rtl="0" fontAlgn="base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7pPr>
      <a:lvl8pPr marL="1234440" algn="l" rtl="0" fontAlgn="base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8pPr>
      <a:lvl9pPr marL="1645920" algn="l" rtl="0" fontAlgn="base">
        <a:spcBef>
          <a:spcPct val="0"/>
        </a:spcBef>
        <a:spcAft>
          <a:spcPct val="0"/>
        </a:spcAft>
        <a:defRPr sz="2880" b="1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9pPr>
      <a:extLst/>
    </p:titleStyle>
    <p:bodyStyle>
      <a:lvl1pPr marL="287180" indent="-287180" algn="l" rtl="0" eaLnBrk="0" fontAlgn="base" hangingPunct="0">
        <a:spcBef>
          <a:spcPts val="63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5787" indent="-245745" algn="l" rtl="0" eaLnBrk="0" fontAlgn="base" hangingPunct="0">
        <a:spcBef>
          <a:spcPts val="495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05740" algn="l" rtl="0" eaLnBrk="0" fontAlgn="base" hangingPunct="0">
        <a:spcBef>
          <a:spcPts val="45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05740" algn="l" rtl="0" eaLnBrk="0" fontAlgn="base" hangingPunct="0">
        <a:spcBef>
          <a:spcPts val="36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05740" algn="l" rtl="0" eaLnBrk="0" fontAlgn="base" hangingPunct="0">
        <a:spcBef>
          <a:spcPts val="36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892808" indent="-20574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62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20574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62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86584" indent="-20574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6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33472" indent="-20574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62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371601" y="2743202"/>
            <a:ext cx="7696199" cy="3505198"/>
          </a:xfrm>
        </p:spPr>
        <p:txBody>
          <a:bodyPr/>
          <a:lstStyle/>
          <a:p>
            <a:pPr algn="ctr"/>
            <a:r>
              <a:rPr lang="en-US" altLang="zh-CN" dirty="0" smtClean="0"/>
              <a:t>04/2023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Baosen</a:t>
            </a:r>
            <a:r>
              <a:rPr lang="en-US" altLang="zh-CN" dirty="0" smtClean="0"/>
              <a:t> Zhang</a:t>
            </a:r>
          </a:p>
          <a:p>
            <a:pPr algn="ctr"/>
            <a:r>
              <a:rPr lang="en-US" altLang="zh-CN" dirty="0" smtClean="0"/>
              <a:t>Advisor: Dr. </a:t>
            </a:r>
            <a:r>
              <a:rPr lang="en-US" altLang="zh-CN" dirty="0" err="1" smtClean="0"/>
              <a:t>Aliaksei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Boika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Department of chemistry</a:t>
            </a:r>
          </a:p>
          <a:p>
            <a:pPr algn="ctr"/>
            <a:r>
              <a:rPr lang="en-US" altLang="zh-CN" dirty="0" smtClean="0"/>
              <a:t>The University of Akron, Akron, OH 44325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 anchor="ctr"/>
          <a:lstStyle/>
          <a:p>
            <a:pPr algn="ctr"/>
            <a:r>
              <a:rPr lang="en-US" altLang="zh-CN" sz="2000" b="1" dirty="0" err="1" smtClean="0"/>
              <a:t>Boika</a:t>
            </a:r>
            <a:r>
              <a:rPr lang="en-US" altLang="zh-CN" sz="2000" b="1" dirty="0" smtClean="0"/>
              <a:t> Lab: Collect Step Heights for Electrochemical Collision Experiment by Python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26BBA-E11A-48FF-9759-E7ED993309A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9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CC168369-FD66-4A18-9702-D7AB0D64092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52399" y="5867400"/>
            <a:ext cx="837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Problem:</a:t>
            </a:r>
          </a:p>
          <a:p>
            <a:r>
              <a:rPr lang="en-US" altLang="zh-CN" dirty="0" smtClean="0"/>
              <a:t>Read the step height and its time from current-time curve using Python?</a:t>
            </a:r>
            <a:endParaRPr lang="zh-CN" altLang="en-US" dirty="0"/>
          </a:p>
        </p:txBody>
      </p:sp>
      <p:sp>
        <p:nvSpPr>
          <p:cNvPr id="6" name="右弧形箭头 5"/>
          <p:cNvSpPr/>
          <p:nvPr/>
        </p:nvSpPr>
        <p:spPr>
          <a:xfrm>
            <a:off x="4895161" y="2133600"/>
            <a:ext cx="743639" cy="2667000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2762" y="2291862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Solution </a:t>
            </a:r>
            <a:r>
              <a:rPr lang="en-US" altLang="zh-CN" sz="1400" dirty="0" smtClean="0"/>
              <a:t>is </a:t>
            </a:r>
            <a:r>
              <a:rPr lang="en-US" altLang="zh-CN" sz="1400" dirty="0" smtClean="0"/>
              <a:t>2mM </a:t>
            </a:r>
            <a:r>
              <a:rPr lang="en-US" altLang="zh-CN" sz="1400" dirty="0" err="1" smtClean="0"/>
              <a:t>FcMeOH</a:t>
            </a:r>
            <a:r>
              <a:rPr lang="en-US" altLang="zh-CN" sz="1400" dirty="0" smtClean="0"/>
              <a:t>, 1M KNO</a:t>
            </a:r>
            <a:r>
              <a:rPr lang="en-US" altLang="zh-CN" sz="1400" baseline="-25000" dirty="0" smtClean="0"/>
              <a:t>3</a:t>
            </a:r>
            <a:r>
              <a:rPr lang="en-US" altLang="zh-CN" sz="1400" dirty="0" smtClean="0"/>
              <a:t>, 10fM PS beads (</a:t>
            </a:r>
            <a:r>
              <a:rPr lang="en-US" altLang="zh-CN" sz="1400" dirty="0" smtClean="0"/>
              <a:t>d=0.99</a:t>
            </a:r>
            <a:r>
              <a:rPr lang="el-GR" altLang="zh-CN" sz="1400" dirty="0" smtClean="0"/>
              <a:t>μ</a:t>
            </a:r>
            <a:r>
              <a:rPr lang="en-US" altLang="zh-CN" sz="1400" dirty="0" smtClean="0"/>
              <a:t>M</a:t>
            </a:r>
            <a:r>
              <a:rPr lang="en-US" altLang="zh-CN" sz="1400" dirty="0" smtClean="0"/>
              <a:t>) in water. </a:t>
            </a:r>
            <a:r>
              <a:rPr lang="en-US" altLang="zh-CN" sz="1400" dirty="0"/>
              <a:t>WE is </a:t>
            </a:r>
            <a:r>
              <a:rPr lang="en-US" altLang="zh-CN" sz="1400" dirty="0" err="1" smtClean="0"/>
              <a:t>Pt</a:t>
            </a:r>
            <a:r>
              <a:rPr lang="en-US" altLang="zh-CN" sz="1400" dirty="0" smtClean="0"/>
              <a:t> (</a:t>
            </a:r>
            <a:r>
              <a:rPr lang="en-US" altLang="zh-CN" sz="1400" dirty="0" smtClean="0"/>
              <a:t>d=10</a:t>
            </a:r>
            <a:r>
              <a:rPr lang="el-GR" altLang="zh-CN" sz="1400" dirty="0" smtClean="0"/>
              <a:t>μ</a:t>
            </a:r>
            <a:r>
              <a:rPr lang="en-US" altLang="zh-CN" sz="1400" dirty="0" smtClean="0"/>
              <a:t>m</a:t>
            </a:r>
            <a:r>
              <a:rPr lang="en-US" altLang="zh-CN" sz="1400" dirty="0"/>
              <a:t>). CE is Pt. RE is </a:t>
            </a:r>
            <a:r>
              <a:rPr lang="en-US" altLang="zh-CN" sz="1400" dirty="0" smtClean="0"/>
              <a:t>Ag/</a:t>
            </a:r>
            <a:r>
              <a:rPr lang="en-US" altLang="zh-CN" sz="1400" dirty="0" err="1" smtClean="0"/>
              <a:t>AgCl</a:t>
            </a:r>
            <a:r>
              <a:rPr lang="en-US" altLang="zh-CN" sz="1400" dirty="0" smtClean="0"/>
              <a:t>.  </a:t>
            </a:r>
            <a:endParaRPr lang="en-US" altLang="zh-CN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20674"/>
            <a:ext cx="4818962" cy="19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4818962" cy="247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6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Explanation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CC168369-FD66-4A18-9702-D7AB0D64092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298329" y="1295400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Code explanation: example 1</a:t>
            </a:r>
            <a:endParaRPr lang="zh-CN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93" y="2368062"/>
            <a:ext cx="6219845" cy="254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040" y="549364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Solution </a:t>
            </a:r>
            <a:r>
              <a:rPr lang="en-US" altLang="zh-CN" sz="1400" dirty="0" smtClean="0"/>
              <a:t>is 2mM </a:t>
            </a:r>
            <a:r>
              <a:rPr lang="en-US" altLang="zh-CN" sz="1400" dirty="0" err="1" smtClean="0"/>
              <a:t>FcMeOH</a:t>
            </a:r>
            <a:r>
              <a:rPr lang="en-US" altLang="zh-CN" sz="1400" dirty="0" smtClean="0"/>
              <a:t>, 1M KNO3, 10fM PS beads (d=0.99uM) in water. </a:t>
            </a:r>
            <a:r>
              <a:rPr lang="en-US" altLang="zh-CN" sz="1400" dirty="0"/>
              <a:t>WE is </a:t>
            </a:r>
            <a:r>
              <a:rPr lang="en-US" altLang="zh-CN" sz="1400" dirty="0" err="1" smtClean="0"/>
              <a:t>Pt</a:t>
            </a:r>
            <a:r>
              <a:rPr lang="en-US" altLang="zh-CN" sz="1400" dirty="0" smtClean="0"/>
              <a:t> (d=10um</a:t>
            </a:r>
            <a:r>
              <a:rPr lang="en-US" altLang="zh-CN" sz="1400" dirty="0"/>
              <a:t>). CE is Pt. RE is </a:t>
            </a:r>
            <a:r>
              <a:rPr lang="en-US" altLang="zh-CN" sz="1400" dirty="0" smtClean="0"/>
              <a:t>Ag/</a:t>
            </a:r>
            <a:r>
              <a:rPr lang="en-US" altLang="zh-CN" sz="1400" dirty="0" err="1" smtClean="0"/>
              <a:t>AgCl</a:t>
            </a:r>
            <a:r>
              <a:rPr lang="en-US" altLang="zh-CN" sz="1400" dirty="0" smtClean="0"/>
              <a:t>. Potential is 0.5 V.  </a:t>
            </a:r>
            <a:endParaRPr lang="en-US" altLang="zh-CN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8061"/>
            <a:ext cx="2971801" cy="254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3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CC168369-FD66-4A18-9702-D7AB0D64092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286607" y="1295400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Code explanation: example 2</a:t>
            </a:r>
            <a:endParaRPr lang="zh-CN" altLang="en-US"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88223"/>
            <a:ext cx="6248400" cy="255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158116"/>
            <a:ext cx="8153400" cy="628650"/>
          </a:xfrm>
        </p:spPr>
        <p:txBody>
          <a:bodyPr/>
          <a:lstStyle/>
          <a:p>
            <a:r>
              <a:rPr lang="en-US" altLang="zh-CN" dirty="0" smtClean="0"/>
              <a:t>Code Explanation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784" y="5550877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Solution </a:t>
            </a:r>
            <a:r>
              <a:rPr lang="en-US" altLang="zh-CN" sz="1400" dirty="0" smtClean="0"/>
              <a:t>is 2mM </a:t>
            </a:r>
            <a:r>
              <a:rPr lang="en-US" altLang="zh-CN" sz="1400" dirty="0" err="1" smtClean="0"/>
              <a:t>FcMeOH</a:t>
            </a:r>
            <a:r>
              <a:rPr lang="en-US" altLang="zh-CN" sz="1400" dirty="0" smtClean="0"/>
              <a:t>, 1M KNO3, 10fM PS beads (d=0.99uM) in water. </a:t>
            </a:r>
            <a:r>
              <a:rPr lang="en-US" altLang="zh-CN" sz="1400" dirty="0"/>
              <a:t>WE is </a:t>
            </a:r>
            <a:r>
              <a:rPr lang="en-US" altLang="zh-CN" sz="1400" dirty="0" err="1" smtClean="0"/>
              <a:t>Pt</a:t>
            </a:r>
            <a:r>
              <a:rPr lang="en-US" altLang="zh-CN" sz="1400" dirty="0" smtClean="0"/>
              <a:t> (d=10um</a:t>
            </a:r>
            <a:r>
              <a:rPr lang="en-US" altLang="zh-CN" sz="1400" dirty="0"/>
              <a:t>). CE is Pt. RE is </a:t>
            </a:r>
            <a:r>
              <a:rPr lang="en-US" altLang="zh-CN" sz="1400" dirty="0" smtClean="0"/>
              <a:t>Ag/</a:t>
            </a:r>
            <a:r>
              <a:rPr lang="en-US" altLang="zh-CN" sz="1400" dirty="0" err="1" smtClean="0"/>
              <a:t>AgCl</a:t>
            </a:r>
            <a:r>
              <a:rPr lang="en-US" altLang="zh-CN" sz="1400" dirty="0" smtClean="0"/>
              <a:t>. Potential is 0.5 V.  </a:t>
            </a:r>
            <a:endParaRPr lang="en-US" altLang="zh-CN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88222"/>
            <a:ext cx="2986233" cy="255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3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CC168369-FD66-4A18-9702-D7AB0D64092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38554" y="2885439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Welcome you to improve our code!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84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descree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29147</TotalTime>
  <Words>182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Theme</vt:lpstr>
      <vt:lpstr>widescreen</vt:lpstr>
      <vt:lpstr>Boika Lab: Collect Step Heights for Electrochemical Collision Experiment by Python</vt:lpstr>
      <vt:lpstr>Problem</vt:lpstr>
      <vt:lpstr>Code Explanation</vt:lpstr>
      <vt:lpstr>Code Explanation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Fc COO</dc:title>
  <dc:creator>Zhiling Zhao</dc:creator>
  <cp:lastModifiedBy>xb21cn</cp:lastModifiedBy>
  <cp:revision>1804</cp:revision>
  <dcterms:created xsi:type="dcterms:W3CDTF">2018-05-18T18:44:12Z</dcterms:created>
  <dcterms:modified xsi:type="dcterms:W3CDTF">2023-04-03T00:25:13Z</dcterms:modified>
</cp:coreProperties>
</file>