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ikanyo Mashau" userId="075056dd-108e-4660-a9d9-d1ea5985b06b" providerId="ADAL" clId="{A0FC4625-6C2F-4D07-941F-52F3889ADAB1}"/>
    <pc:docChg chg="custSel modSld">
      <pc:chgData name="Boikanyo Mashau" userId="075056dd-108e-4660-a9d9-d1ea5985b06b" providerId="ADAL" clId="{A0FC4625-6C2F-4D07-941F-52F3889ADAB1}" dt="2023-11-09T12:16:15.768" v="35" actId="20577"/>
      <pc:docMkLst>
        <pc:docMk/>
      </pc:docMkLst>
      <pc:sldChg chg="addSp delSp modSp mod">
        <pc:chgData name="Boikanyo Mashau" userId="075056dd-108e-4660-a9d9-d1ea5985b06b" providerId="ADAL" clId="{A0FC4625-6C2F-4D07-941F-52F3889ADAB1}" dt="2023-11-09T12:16:15.768" v="35" actId="20577"/>
        <pc:sldMkLst>
          <pc:docMk/>
          <pc:sldMk cId="1898534147" sldId="257"/>
        </pc:sldMkLst>
        <pc:spChg chg="mod">
          <ac:chgData name="Boikanyo Mashau" userId="075056dd-108e-4660-a9d9-d1ea5985b06b" providerId="ADAL" clId="{A0FC4625-6C2F-4D07-941F-52F3889ADAB1}" dt="2023-11-09T12:16:15.768" v="35" actId="20577"/>
          <ac:spMkLst>
            <pc:docMk/>
            <pc:sldMk cId="1898534147" sldId="257"/>
            <ac:spMk id="2" creationId="{5D6AC92A-A17F-801D-AED4-4B9047957130}"/>
          </ac:spMkLst>
        </pc:spChg>
        <pc:spChg chg="del mod">
          <ac:chgData name="Boikanyo Mashau" userId="075056dd-108e-4660-a9d9-d1ea5985b06b" providerId="ADAL" clId="{A0FC4625-6C2F-4D07-941F-52F3889ADAB1}" dt="2023-11-01T14:57:33.164" v="19" actId="3680"/>
          <ac:spMkLst>
            <pc:docMk/>
            <pc:sldMk cId="1898534147" sldId="257"/>
            <ac:spMk id="6" creationId="{777008CD-F40D-AB5D-C978-77F5025DBBB3}"/>
          </ac:spMkLst>
        </pc:spChg>
        <pc:spChg chg="add del mod">
          <ac:chgData name="Boikanyo Mashau" userId="075056dd-108e-4660-a9d9-d1ea5985b06b" providerId="ADAL" clId="{A0FC4625-6C2F-4D07-941F-52F3889ADAB1}" dt="2023-11-09T12:13:48.033" v="21" actId="22"/>
          <ac:spMkLst>
            <pc:docMk/>
            <pc:sldMk cId="1898534147" sldId="257"/>
            <ac:spMk id="9" creationId="{751B5329-B65C-784B-6DA8-81F94A84C03F}"/>
          </ac:spMkLst>
        </pc:spChg>
        <pc:graphicFrameChg chg="add del mod ord modGraphic">
          <ac:chgData name="Boikanyo Mashau" userId="075056dd-108e-4660-a9d9-d1ea5985b06b" providerId="ADAL" clId="{A0FC4625-6C2F-4D07-941F-52F3889ADAB1}" dt="2023-11-09T12:13:12.092" v="20" actId="478"/>
          <ac:graphicFrameMkLst>
            <pc:docMk/>
            <pc:sldMk cId="1898534147" sldId="257"/>
            <ac:graphicFrameMk id="7" creationId="{CE91396C-3749-2BA8-1738-3F9319E14C41}"/>
          </ac:graphicFrameMkLst>
        </pc:graphicFrameChg>
        <pc:picChg chg="add mod ord">
          <ac:chgData name="Boikanyo Mashau" userId="075056dd-108e-4660-a9d9-d1ea5985b06b" providerId="ADAL" clId="{A0FC4625-6C2F-4D07-941F-52F3889ADAB1}" dt="2023-11-09T12:13:55.087" v="23" actId="14100"/>
          <ac:picMkLst>
            <pc:docMk/>
            <pc:sldMk cId="1898534147" sldId="257"/>
            <ac:picMk id="11" creationId="{420EF82A-63FE-23A7-CCC3-1BA80D694B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D099-5F30-D149-8C20-570074F46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B9FF4-8ACC-D850-DAFA-2598B1B1E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E7185-045E-3E93-EC59-C33C35A7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FC91-A1B2-441F-80A3-82FAC23284E8}" type="datetimeFigureOut">
              <a:rPr lang="en-ZA" smtClean="0"/>
              <a:t>31/10/2023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9B8C2-D043-0A5C-813D-7718293A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B6631-9202-2B30-A908-C7DB0ABE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34D-00F3-4F0A-A3D2-AA65DDF58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97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BD27-B881-FE03-B33B-E71A7C43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226A0-D030-73B9-9963-4F8EF11BB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1E2D8-2BB2-246A-5236-ABD9405E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FC91-A1B2-441F-80A3-82FAC23284E8}" type="datetimeFigureOut">
              <a:rPr lang="en-ZA" smtClean="0"/>
              <a:t>31/10/2023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7266D-0183-D36C-79E0-2C4F6E6D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FD375-7BEB-97DD-1C91-BA564208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34D-00F3-4F0A-A3D2-AA65DDF58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008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CC36D-3898-24A0-B83E-F239D9960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0620-C5C7-E8EC-F2E9-1C8A9E49C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9E1E3-347E-69AB-F621-F384D1F3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FC91-A1B2-441F-80A3-82FAC23284E8}" type="datetimeFigureOut">
              <a:rPr lang="en-ZA" smtClean="0"/>
              <a:t>31/10/2023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92250-C060-CC8A-2E65-33B6F158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60DB2-551D-5CD4-E0AA-74A91308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34D-00F3-4F0A-A3D2-AA65DDF58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395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4D7A-6CD4-E21E-85B1-9ED7FD21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F20C-2F6B-5895-90C6-651D1F05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826A1-737F-C718-145F-9ABC2579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FC91-A1B2-441F-80A3-82FAC23284E8}" type="datetimeFigureOut">
              <a:rPr lang="en-ZA" smtClean="0"/>
              <a:t>31/10/2023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C00E9-009D-394B-651A-AAB62594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E498-5F0E-FE4C-0F27-AED474D0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34D-00F3-4F0A-A3D2-AA65DDF58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565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64B3-DE8F-B7E1-CF46-E38746E9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831-53FC-82CF-AB01-D13E08C7F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2789C-5FCC-B2D3-3FA2-18D6F92C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FC91-A1B2-441F-80A3-82FAC23284E8}" type="datetimeFigureOut">
              <a:rPr lang="en-ZA" smtClean="0"/>
              <a:t>31/10/2023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2C1B3-CCCD-DB3D-A3E3-3DE628E0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1181-F8B0-ADFF-016D-59B918EC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34D-00F3-4F0A-A3D2-AA65DDF58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68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060B-457B-87AA-535F-4AC420A1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CDE1F-D849-A857-3801-E7A8163EB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DA1BE-9FE7-B8FC-14BB-0063DF701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31965-1322-6C6E-933E-B3870503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FC91-A1B2-441F-80A3-82FAC23284E8}" type="datetimeFigureOut">
              <a:rPr lang="en-ZA" smtClean="0"/>
              <a:t>31/10/2023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7222B-54F5-7779-5040-91D0AD4A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38B75-713A-00E0-C0B4-C18235F3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34D-00F3-4F0A-A3D2-AA65DDF58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270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432B-C468-680E-F91E-65C4EF10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2F527-767E-5FE7-87E3-CD35CE14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47E5-C88B-913D-297F-0BA667C68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2092B-6F2D-FD78-13CD-5DF50633A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1D31A-9605-B79B-9CD1-A7C8E738E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DA465-AF0E-F844-4F36-55ABE45F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FC91-A1B2-441F-80A3-82FAC23284E8}" type="datetimeFigureOut">
              <a:rPr lang="en-ZA" smtClean="0"/>
              <a:t>31/10/2023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4DB61-B003-247B-316B-E68D2C9E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42EEE6-010E-BACB-5DF2-124495B3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34D-00F3-4F0A-A3D2-AA65DDF58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818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7A5B-EF52-1F04-D347-DC6A9480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9BE86-A6EB-8FAC-D528-C570A103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FC91-A1B2-441F-80A3-82FAC23284E8}" type="datetimeFigureOut">
              <a:rPr lang="en-ZA" smtClean="0"/>
              <a:t>31/10/2023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2DAD5-A392-3E2A-EE43-0A7EC122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921B1-88C1-01FC-9656-7E45404C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34D-00F3-4F0A-A3D2-AA65DDF58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591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DA41E-5C8A-A895-30FC-408D606A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FC91-A1B2-441F-80A3-82FAC23284E8}" type="datetimeFigureOut">
              <a:rPr lang="en-ZA" smtClean="0"/>
              <a:t>31/10/2023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101FA-ECC7-1A7B-49DB-EF28E15B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89BD4-2BFF-1808-4422-B3F8F933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34D-00F3-4F0A-A3D2-AA65DDF58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239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1221-9D5D-1663-A1EA-5D3A457B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F1DD2-577C-8702-B401-EB1F6D47C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69E9A-8077-8E4B-4B13-BC8022A9C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5A1E6-B6D1-2A80-55CD-11A23B61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FC91-A1B2-441F-80A3-82FAC23284E8}" type="datetimeFigureOut">
              <a:rPr lang="en-ZA" smtClean="0"/>
              <a:t>31/10/2023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57805-E6CF-DAEA-112A-6DDE7027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C3839-6A6F-F260-15E4-3209266F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34D-00F3-4F0A-A3D2-AA65DDF58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022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4E45-46B1-5E53-4413-0B2FE5D2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35E3E-5CB7-E431-277B-F86635FAE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107E8-BC7D-1675-63FD-BFF473C9B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A9985-A1FE-F29C-4672-55BD4AF2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FC91-A1B2-441F-80A3-82FAC23284E8}" type="datetimeFigureOut">
              <a:rPr lang="en-ZA" smtClean="0"/>
              <a:t>31/10/2023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48CDB-E21B-D9D8-F10B-EAA9A9C6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BAE33-3B8A-45EC-C1D1-49D6465E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34D-00F3-4F0A-A3D2-AA65DDF58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43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A20127-9736-305B-4B58-5201BA9D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220A3-56B3-DB29-CFE2-7D7C3F8FD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087AB-0518-4A2F-1069-36ABBC338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5FC91-A1B2-441F-80A3-82FAC23284E8}" type="datetimeFigureOut">
              <a:rPr lang="en-ZA" smtClean="0"/>
              <a:t>31/10/2023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2B64-BAB2-7232-C0DA-9E7F3E00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754FD-1FFB-1EF3-389D-8B64DDCC7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4134D-00F3-4F0A-A3D2-AA65DDF58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265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C92A-A17F-801D-AED4-4B904795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63000" cy="874395"/>
          </a:xfrm>
        </p:spPr>
        <p:txBody>
          <a:bodyPr>
            <a:normAutofit/>
          </a:bodyPr>
          <a:lstStyle/>
          <a:p>
            <a:r>
              <a:rPr lang="en-ZA" sz="3600" b="1">
                <a:latin typeface="Aharoni" panose="02010803020104030203" pitchFamily="2" charset="-79"/>
                <a:cs typeface="Aharoni" panose="02010803020104030203" pitchFamily="2" charset="-79"/>
              </a:rPr>
              <a:t>Trello Board</a:t>
            </a:r>
            <a:endParaRPr lang="en-ZA" sz="3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20EF82A-63FE-23A7-CCC3-1BA80D694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27" y="1452880"/>
            <a:ext cx="11518262" cy="5039995"/>
          </a:xfrm>
        </p:spPr>
      </p:pic>
    </p:spTree>
    <p:extLst>
      <p:ext uri="{BB962C8B-B14F-4D97-AF65-F5344CB8AC3E}">
        <p14:creationId xmlns:p14="http://schemas.microsoft.com/office/powerpoint/2010/main" val="189853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Trello 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have you learnt?</dc:title>
  <dc:creator>Boikanyo Mashau</dc:creator>
  <cp:lastModifiedBy>Boikanyo Mashau</cp:lastModifiedBy>
  <cp:revision>1</cp:revision>
  <dcterms:created xsi:type="dcterms:W3CDTF">2023-10-31T16:16:02Z</dcterms:created>
  <dcterms:modified xsi:type="dcterms:W3CDTF">2023-11-09T12:16:19Z</dcterms:modified>
</cp:coreProperties>
</file>