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157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533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875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16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25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097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661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8598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17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3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70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9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092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90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73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7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6F7-E637-49A8-87EA-FDDAB4BBE08C}" type="datetimeFigureOut">
              <a:rPr lang="uk-UA" smtClean="0"/>
              <a:t>10.10.2021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07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829" y="3560518"/>
            <a:ext cx="9144000" cy="1048117"/>
          </a:xfrm>
        </p:spPr>
        <p:txBody>
          <a:bodyPr/>
          <a:lstStyle/>
          <a:p>
            <a:pPr algn="ctr"/>
            <a:r>
              <a:rPr lang="en-US" dirty="0" err="1" smtClean="0"/>
              <a:t>CryptoPursuerBot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74453" y="6147410"/>
            <a:ext cx="4593722" cy="521555"/>
          </a:xfrm>
        </p:spPr>
        <p:txBody>
          <a:bodyPr/>
          <a:lstStyle/>
          <a:p>
            <a:r>
              <a:rPr lang="uk-UA" dirty="0" smtClean="0"/>
              <a:t>Розробник: Бойко Володимир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64" y="468862"/>
            <a:ext cx="2593731" cy="259373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18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Ринок </a:t>
            </a:r>
            <a:r>
              <a:rPr lang="uk-UA" dirty="0" err="1" smtClean="0"/>
              <a:t>криптоактивів</a:t>
            </a:r>
            <a:r>
              <a:rPr lang="uk-UA" dirty="0" smtClean="0"/>
              <a:t> – це надзвичайно </a:t>
            </a:r>
            <a:r>
              <a:rPr lang="uk-UA" dirty="0" err="1" smtClean="0"/>
              <a:t>волатильний</a:t>
            </a:r>
            <a:r>
              <a:rPr lang="uk-UA" dirty="0" smtClean="0"/>
              <a:t> ринок, і щоб бути успішним на цьому ринку необхідно отримувати актуальну інформацію в реальному часі і в зручний спосіб.</a:t>
            </a:r>
          </a:p>
          <a:p>
            <a:pPr marL="0" indent="0">
              <a:buNone/>
            </a:pPr>
            <a:r>
              <a:rPr lang="uk-UA" dirty="0" smtClean="0"/>
              <a:t>З цією метою було вирішено створити телеграм-бота, який буде що хвилини обробляти дані з відповідних інтернет ресурсів і повідомляти користувача про зміну ціни </a:t>
            </a:r>
            <a:r>
              <a:rPr lang="uk-UA" dirty="0" err="1" smtClean="0"/>
              <a:t>криптоактивів</a:t>
            </a:r>
            <a:r>
              <a:rPr lang="uk-UA" dirty="0" smtClean="0"/>
              <a:t> які цікавлять користувача.</a:t>
            </a:r>
          </a:p>
          <a:p>
            <a:pPr marL="0" indent="0"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0614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Стек технологій і ресурсів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Ресурс який надає необхідні дані по котируваннях цін </a:t>
            </a:r>
            <a:r>
              <a:rPr lang="uk-UA" dirty="0" err="1" smtClean="0"/>
              <a:t>криптоактивів</a:t>
            </a:r>
            <a:r>
              <a:rPr lang="uk-UA" dirty="0" smtClean="0"/>
              <a:t> – </a:t>
            </a:r>
            <a:r>
              <a:rPr lang="en-US" dirty="0" err="1" smtClean="0"/>
              <a:t>CoinMarketCap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 smtClean="0"/>
              <a:t>Стек технологій: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API (Telegram, </a:t>
            </a:r>
            <a:r>
              <a:rPr lang="en-US" dirty="0" err="1" smtClean="0"/>
              <a:t>CoinMarketCap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9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Принцип роботи: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42485"/>
            <a:ext cx="10058400" cy="524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4467224"/>
            <a:ext cx="9391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	Після запуску, сервер щохвилини надсилає </a:t>
            </a:r>
            <a:r>
              <a:rPr lang="en-US" dirty="0" smtClean="0"/>
              <a:t>GET </a:t>
            </a:r>
            <a:r>
              <a:rPr lang="uk-UA" dirty="0" smtClean="0"/>
              <a:t>запит до сервісу </a:t>
            </a:r>
            <a:r>
              <a:rPr lang="en-US" dirty="0" err="1" smtClean="0"/>
              <a:t>CoinMarketCap</a:t>
            </a:r>
            <a:r>
              <a:rPr lang="uk-UA" dirty="0" smtClean="0"/>
              <a:t> використовуючи його </a:t>
            </a:r>
            <a:r>
              <a:rPr lang="en-US" dirty="0" smtClean="0"/>
              <a:t>API</a:t>
            </a:r>
            <a:r>
              <a:rPr lang="uk-UA" dirty="0" smtClean="0"/>
              <a:t>. Отримавши актуальні дані про відсоток зміни ціни всіх </a:t>
            </a:r>
            <a:r>
              <a:rPr lang="uk-UA" dirty="0" err="1" smtClean="0"/>
              <a:t>криптоактивів</a:t>
            </a:r>
            <a:r>
              <a:rPr lang="uk-UA" dirty="0" smtClean="0"/>
              <a:t>, сервер </a:t>
            </a:r>
            <a:r>
              <a:rPr lang="uk-UA" dirty="0"/>
              <a:t>для кожного користувача</a:t>
            </a:r>
            <a:r>
              <a:rPr lang="uk-UA" dirty="0" smtClean="0"/>
              <a:t> запускає функцію яка перевіряє отримані дані з даними які ввів </a:t>
            </a:r>
            <a:r>
              <a:rPr lang="uk-UA" dirty="0" err="1" smtClean="0"/>
              <a:t>корисувач</a:t>
            </a:r>
            <a:r>
              <a:rPr lang="uk-UA" dirty="0" smtClean="0"/>
              <a:t> і якщо ціна відповідного </a:t>
            </a:r>
            <a:r>
              <a:rPr lang="uk-UA" dirty="0" err="1" smtClean="0"/>
              <a:t>криптоактива</a:t>
            </a:r>
            <a:r>
              <a:rPr lang="uk-UA" dirty="0" smtClean="0"/>
              <a:t> виросла до встановленої користувачем відмітки, тоді сервер відправляє повідомлення користувачеві використовуючи </a:t>
            </a:r>
            <a:r>
              <a:rPr lang="en-US" dirty="0" smtClean="0"/>
              <a:t>Telegram API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9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Функціонал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Можливість обирати </a:t>
            </a:r>
            <a:r>
              <a:rPr lang="uk-UA" dirty="0" err="1" smtClean="0"/>
              <a:t>криптоактиви</a:t>
            </a:r>
            <a:r>
              <a:rPr lang="uk-UA" dirty="0" smtClean="0"/>
              <a:t> для відслідковування зміни ціни.</a:t>
            </a:r>
          </a:p>
          <a:p>
            <a:r>
              <a:rPr lang="uk-UA" dirty="0" smtClean="0"/>
              <a:t>Можливість задавати значення відсотка зміни ціни при якому буде </a:t>
            </a:r>
            <a:r>
              <a:rPr lang="uk-UA" dirty="0" smtClean="0"/>
              <a:t>надсилатись </a:t>
            </a:r>
            <a:r>
              <a:rPr lang="uk-UA" dirty="0" smtClean="0"/>
              <a:t>сповіщення.</a:t>
            </a:r>
          </a:p>
          <a:p>
            <a:r>
              <a:rPr lang="uk-UA" dirty="0" smtClean="0"/>
              <a:t>Можливість вмикати та вимикати відслідковування.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9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208</TotalTime>
  <Words>120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CryptoPursuerBot</vt:lpstr>
      <vt:lpstr>Мета проекту</vt:lpstr>
      <vt:lpstr>Стек технологій і ресурсів</vt:lpstr>
      <vt:lpstr>Принцип роботи:</vt:lpstr>
      <vt:lpstr>Функціонал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Boiko</dc:creator>
  <cp:lastModifiedBy>Boiko</cp:lastModifiedBy>
  <cp:revision>16</cp:revision>
  <dcterms:created xsi:type="dcterms:W3CDTF">2021-10-05T23:06:22Z</dcterms:created>
  <dcterms:modified xsi:type="dcterms:W3CDTF">2021-10-10T22:18:06Z</dcterms:modified>
</cp:coreProperties>
</file>