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157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533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875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16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25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097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661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8598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17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3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70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9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09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90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73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7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9C6F7-E637-49A8-87EA-FDDAB4BBE08C}" type="datetimeFigureOut">
              <a:rPr lang="uk-UA" smtClean="0"/>
              <a:t>11.10.2021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B771-5A41-4B64-A5B1-56E63B7112C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07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829" y="3560518"/>
            <a:ext cx="9144000" cy="1048117"/>
          </a:xfrm>
        </p:spPr>
        <p:txBody>
          <a:bodyPr/>
          <a:lstStyle/>
          <a:p>
            <a:pPr algn="ctr"/>
            <a:r>
              <a:rPr lang="en-US" dirty="0" err="1" smtClean="0"/>
              <a:t>CryptoPursuerBot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74453" y="6147410"/>
            <a:ext cx="4593722" cy="521555"/>
          </a:xfrm>
        </p:spPr>
        <p:txBody>
          <a:bodyPr/>
          <a:lstStyle/>
          <a:p>
            <a:r>
              <a:rPr lang="en-US" dirty="0" smtClean="0"/>
              <a:t>Developer</a:t>
            </a:r>
            <a:r>
              <a:rPr lang="uk-UA" dirty="0" smtClean="0"/>
              <a:t>:</a:t>
            </a:r>
            <a:r>
              <a:rPr lang="en-US" dirty="0" smtClean="0"/>
              <a:t> Boiko</a:t>
            </a:r>
            <a:r>
              <a:rPr lang="uk-UA" dirty="0" smtClean="0"/>
              <a:t> </a:t>
            </a:r>
            <a:r>
              <a:rPr lang="en-US" dirty="0" err="1" smtClean="0"/>
              <a:t>Volodymyr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64" y="468862"/>
            <a:ext cx="2593731" cy="259373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18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the project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Cryptocurrency </a:t>
            </a:r>
            <a:r>
              <a:rPr lang="en-US" dirty="0" smtClean="0"/>
              <a:t>market</a:t>
            </a:r>
            <a:r>
              <a:rPr lang="ru-RU" dirty="0" smtClean="0"/>
              <a:t> </a:t>
            </a:r>
            <a:r>
              <a:rPr lang="uk-UA" dirty="0" smtClean="0"/>
              <a:t>– </a:t>
            </a:r>
            <a:r>
              <a:rPr lang="en-US" dirty="0"/>
              <a:t>is an extremely volatile market</a:t>
            </a:r>
            <a:r>
              <a:rPr lang="uk-UA" dirty="0" smtClean="0"/>
              <a:t>, </a:t>
            </a:r>
            <a:r>
              <a:rPr lang="en-US" dirty="0"/>
              <a:t>and to be successful in this market you need to get up-to-date information in real time and in a convenient way</a:t>
            </a:r>
            <a:r>
              <a:rPr lang="uk-UA" dirty="0" smtClean="0"/>
              <a:t>.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achieve this goal,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smtClean="0"/>
              <a:t>decided </a:t>
            </a:r>
            <a:r>
              <a:rPr lang="en-US" dirty="0"/>
              <a:t>to create a </a:t>
            </a:r>
            <a:r>
              <a:rPr lang="en-US" dirty="0" smtClean="0"/>
              <a:t>Telegram Bot</a:t>
            </a:r>
            <a:r>
              <a:rPr lang="en-US" dirty="0"/>
              <a:t>, which will every minute process data from relevant Internet resources and notify the user of changes in the price of cryptocurrencies of interest to the user.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0614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Technologe</a:t>
            </a:r>
            <a:r>
              <a:rPr lang="en-US" dirty="0" smtClean="0"/>
              <a:t> stack and resources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Internet </a:t>
            </a:r>
            <a:r>
              <a:rPr lang="en-US" dirty="0" smtClean="0"/>
              <a:t>resource </a:t>
            </a:r>
            <a:r>
              <a:rPr lang="en-US" dirty="0"/>
              <a:t>that provides the necessary data on the quotation of cryptocurrency </a:t>
            </a:r>
            <a:r>
              <a:rPr lang="en-US" dirty="0" smtClean="0"/>
              <a:t>prices </a:t>
            </a:r>
            <a:r>
              <a:rPr lang="uk-UA" dirty="0" smtClean="0"/>
              <a:t>– </a:t>
            </a:r>
            <a:r>
              <a:rPr lang="en-US" dirty="0" err="1" smtClean="0"/>
              <a:t>CoinMarketCap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Technology stack</a:t>
            </a:r>
            <a:r>
              <a:rPr lang="uk-UA" dirty="0" smtClean="0"/>
              <a:t>:</a:t>
            </a:r>
            <a:endParaRPr lang="uk-UA" dirty="0" smtClean="0"/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API (Telegram, </a:t>
            </a:r>
            <a:r>
              <a:rPr lang="en-US" dirty="0" err="1" smtClean="0"/>
              <a:t>CoinMarketCap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9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of </a:t>
            </a:r>
            <a:r>
              <a:rPr lang="en-US" dirty="0" smtClean="0"/>
              <a:t>operation: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42485"/>
            <a:ext cx="10058400" cy="5249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4467224"/>
            <a:ext cx="9391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	</a:t>
            </a:r>
            <a:r>
              <a:rPr lang="en-US" dirty="0"/>
              <a:t>After launch</a:t>
            </a:r>
            <a:r>
              <a:rPr lang="uk-UA" dirty="0" smtClean="0"/>
              <a:t>, </a:t>
            </a:r>
            <a:r>
              <a:rPr lang="en-US" dirty="0"/>
              <a:t>the server sends </a:t>
            </a:r>
            <a:r>
              <a:rPr lang="en-US" dirty="0" smtClean="0"/>
              <a:t>GET request</a:t>
            </a:r>
            <a:r>
              <a:rPr lang="uk-UA" dirty="0" smtClean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CoinMarketCap</a:t>
            </a:r>
            <a:r>
              <a:rPr lang="uk-UA" dirty="0" smtClean="0"/>
              <a:t> </a:t>
            </a:r>
            <a:r>
              <a:rPr lang="en-US" dirty="0"/>
              <a:t>every minute </a:t>
            </a:r>
            <a:r>
              <a:rPr lang="en-US" dirty="0" smtClean="0"/>
              <a:t>using </a:t>
            </a:r>
            <a:r>
              <a:rPr lang="en-US" dirty="0"/>
              <a:t>API</a:t>
            </a:r>
            <a:r>
              <a:rPr lang="uk-UA" dirty="0" smtClean="0"/>
              <a:t>. </a:t>
            </a:r>
            <a:r>
              <a:rPr lang="en-US" dirty="0"/>
              <a:t>Having received up-to-date data on the percentage change in the price of all cryptocurrencies</a:t>
            </a:r>
            <a:r>
              <a:rPr lang="uk-UA" dirty="0" smtClean="0"/>
              <a:t>, </a:t>
            </a:r>
            <a:r>
              <a:rPr lang="en-US" dirty="0"/>
              <a:t>the server for each user starts function which checks the received data with the data entered by the user</a:t>
            </a:r>
            <a:r>
              <a:rPr lang="uk-UA" dirty="0" smtClean="0"/>
              <a:t> </a:t>
            </a:r>
            <a:r>
              <a:rPr lang="en-US" dirty="0"/>
              <a:t>and if the price of the corresponding cryptocurrency has risen to the level set by the user</a:t>
            </a:r>
            <a:r>
              <a:rPr lang="uk-UA" dirty="0" smtClean="0"/>
              <a:t>, </a:t>
            </a:r>
            <a:r>
              <a:rPr lang="en-US" dirty="0"/>
              <a:t>then the server sends a message to the user using the Telegram API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149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select cryptocurrencies to track price changes</a:t>
            </a:r>
            <a:r>
              <a:rPr lang="uk-UA" dirty="0" smtClean="0"/>
              <a:t>.</a:t>
            </a:r>
            <a:endParaRPr lang="uk-UA" dirty="0" smtClean="0"/>
          </a:p>
          <a:p>
            <a:r>
              <a:rPr lang="en-US" dirty="0"/>
              <a:t>Ability to set the value of the percentage change in the price at which the notification will be sent</a:t>
            </a:r>
            <a:r>
              <a:rPr lang="uk-UA" dirty="0" smtClean="0"/>
              <a:t>.</a:t>
            </a:r>
            <a:endParaRPr lang="uk-UA" dirty="0" smtClean="0"/>
          </a:p>
          <a:p>
            <a:r>
              <a:rPr lang="en-US" dirty="0"/>
              <a:t>Ability to enable and disable tracking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90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233</TotalTime>
  <Words>154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CryptoPursuerBot</vt:lpstr>
      <vt:lpstr>The purpose of the project</vt:lpstr>
      <vt:lpstr>Technologe stack and resources</vt:lpstr>
      <vt:lpstr>The principle of operation:</vt:lpstr>
      <vt:lpstr>Options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Boiko</dc:creator>
  <cp:lastModifiedBy>Boiko</cp:lastModifiedBy>
  <cp:revision>19</cp:revision>
  <dcterms:created xsi:type="dcterms:W3CDTF">2021-10-05T23:06:22Z</dcterms:created>
  <dcterms:modified xsi:type="dcterms:W3CDTF">2021-10-10T23:08:07Z</dcterms:modified>
</cp:coreProperties>
</file>