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еозаглавена секция" id="{8B026ED9-F591-4AA4-BF5F-4E7ED0DC5DF8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1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111684-DCE3-85B0-6A96-1CC37F49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BC8B17A-13F3-C282-BCFF-B7C7C94A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D77FFA1-5D55-CF43-64DA-AE555F3B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4F5855D-B62A-135F-D1D5-1ED71FBE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9AB8666-2117-FFFA-4C34-C82DA8B5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337F6A-D801-18CA-DA9D-3209DE5B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51E0E0C-1F56-3257-1A93-BC20D6DD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A8A7FE2-54C4-9719-D2CC-1790FE8C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0309A3C-C6B1-5DED-959C-0F6A330C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5AC5C51-3174-38D2-A946-55E35C66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665B421-4FF6-4AEE-E379-485A90044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7E50A45-38A0-E39E-995B-1548B41D8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36F5568-35BA-E2C6-DD8D-12DC56D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8BEFFCD-3A48-A35B-0E79-04E08EE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169B94A-74E1-330D-D841-8ED747E3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8317EA-F12A-F2CF-3DE5-A19AB015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CE8F952-8EEF-D08F-749A-AD8FBDC1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C1EE2F-43C3-9B21-5EEC-09222CB3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B803254-0751-4EE5-8D13-3D2E7D05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DF59136-C968-65D6-36BC-E076494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FF1389-A8EC-8396-674D-4364CDB3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A971D5-11D6-EF44-960A-AA821E2A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94A959-D2C6-129C-8C75-4BEA073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910260-3B58-88A8-D2AC-226BCA7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9F553D0-442D-29AD-0805-95207C3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CD79EFD-AB04-447F-2F71-4BB9D314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36C88F-9230-78C8-FE2C-CD2345D01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B3F78CA-451A-8F65-3202-8F2C8185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9D4562F-6CB4-9A84-6BFB-552E235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0449FA0-2F39-F70F-111E-C89DABE2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4002DA95-754C-B7A0-71C4-05537989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383320-51D4-AAC6-D52A-AE15B463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317CA9-5D53-70AA-10C7-AE56C8A5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A136F28-A0AA-A15A-6A87-66A774FB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75E171A-AB58-59CF-1161-16B8369E3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56B580B-0538-189B-44D2-E4AAC3ABC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EB50B60B-1495-F803-AF52-E0A8F522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58F1242E-7F30-1F94-BF50-0D0ED286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D9B02EB-470D-16A4-EDAE-26CD5407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9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C10312A-D34B-9BAD-128A-60967A24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EDF8E71C-4162-E4A6-3F00-6F19B19A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915EEFF-501A-4386-AF8A-878A4F32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B4CBE4B-B4B4-1876-FD3F-C020D455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7854350-3B8A-140F-3C24-FF665C5F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522A90C0-B2A0-3917-4DF4-C28B5F99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CA8C94F-CDB3-A645-8FA6-0657B269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44A61A-EB47-4D37-0D76-EC572628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F52EFBE-5615-5DBD-82CF-1F7A02C5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D75DEA0-5D3B-8E0C-6F0A-49069FDCB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F43BCB6-A8DF-AC24-FA5F-115C44B3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204B539-44CB-1025-AFDC-FA59D67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6B44B36-6C4B-1D7D-26E3-5BF4543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5B6C4F-34E4-C47E-EC1B-70F08E9E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7E7A6138-6F0D-C523-8AA4-098200A4E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855411B-B8F0-ABB8-E8D6-6BD21E927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5029C6A-2512-9836-4858-B21FADA4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AFF263A-7BE1-FFF3-0F39-1602B3F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1B4749F-8FCE-AFCD-2819-DFDB8479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039C6738-DD4B-5EC5-41B0-BCD9141C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39D8DE1-1658-FA5E-36FE-7B9BF5F7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0E37F8B-AA72-9F7D-4B07-A08DD810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14E8-B92A-4B0D-BBE7-39B409E367CB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29E98EE-D24F-535F-5466-48AEC0CEB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FCA3866-5DF5-489A-CF63-E9054111C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26DB-8687-47A9-A7B8-375A11BB4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6D19123-1E93-1B03-0DC1-F5E5782C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55" y="0"/>
            <a:ext cx="9149057" cy="6393090"/>
          </a:xfrm>
          <a:prstGeom prst="rect">
            <a:avLst/>
          </a:prstGeom>
        </p:spPr>
      </p:pic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30E8AA92-66F3-2419-273B-6D67242B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5743852"/>
            <a:ext cx="11070454" cy="878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Pet Shop - ITT season15</a:t>
            </a:r>
          </a:p>
        </p:txBody>
      </p:sp>
    </p:spTree>
    <p:extLst>
      <p:ext uri="{BB962C8B-B14F-4D97-AF65-F5344CB8AC3E}">
        <p14:creationId xmlns:p14="http://schemas.microsoft.com/office/powerpoint/2010/main" val="176723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EFD044C-FF5A-3F48-FA47-9A5E8467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7" y="346784"/>
            <a:ext cx="8219243" cy="61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D18695-AECF-66BA-3835-48B7D94E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086"/>
            <a:ext cx="10515600" cy="1074198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ABOUT US: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21E24DC-5198-235A-6217-CE1A5EFDA300}"/>
              </a:ext>
            </a:extLst>
          </p:cNvPr>
          <p:cNvSpPr txBox="1"/>
          <p:nvPr/>
        </p:nvSpPr>
        <p:spPr>
          <a:xfrm>
            <a:off x="1065320" y="1686758"/>
            <a:ext cx="1069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mic Sans MS" panose="030F0702030302020204" pitchFamily="66" charset="0"/>
              </a:rPr>
              <a:t>Georgi </a:t>
            </a:r>
            <a:r>
              <a:rPr lang="en-US" sz="3600" b="1" dirty="0" err="1">
                <a:latin typeface="Comic Sans MS" panose="030F0702030302020204" pitchFamily="66" charset="0"/>
              </a:rPr>
              <a:t>Kalachev</a:t>
            </a:r>
            <a:r>
              <a:rPr lang="en-US" sz="3600" b="1" dirty="0">
                <a:latin typeface="Comic Sans MS" panose="030F0702030302020204" pitchFamily="66" charset="0"/>
              </a:rPr>
              <a:t>               Boil </a:t>
            </a:r>
            <a:r>
              <a:rPr lang="en-US" sz="3600" b="1" dirty="0" err="1">
                <a:latin typeface="Comic Sans MS" panose="030F0702030302020204" pitchFamily="66" charset="0"/>
              </a:rPr>
              <a:t>Radev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EA19337C-2309-3D39-C1E5-6C2BE892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716" y="0"/>
            <a:ext cx="1697284" cy="1407504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388030DA-F0B2-8057-0B8E-42DEC8C8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" y="0"/>
            <a:ext cx="1409325" cy="1757768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EF798B04-61B7-D503-084A-2ED73A80A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07" y="2408879"/>
            <a:ext cx="3420488" cy="3896344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F828F88-BA36-599D-5D42-73BC9EAE5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69" y="2375111"/>
            <a:ext cx="2830613" cy="39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3E9298-F5FD-72B7-80D3-6A392CAC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What did the project cost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729A77-3564-671B-4069-908E5E4D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4" y="2388093"/>
            <a:ext cx="7057748" cy="37888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2800 lines of code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7 days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5 sleepless nights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3 packs of energy drinks</a:t>
            </a:r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034F8B1-818D-1107-57CA-9D7DB1CB3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53" y="1396129"/>
            <a:ext cx="4618120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AAF707-6387-51E2-D0F0-EC8BE8B2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USED TECHNOLOGIES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7EBB610B-520E-FBB0-9541-E3958042EE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17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Spring Rest</a:t>
            </a:r>
          </a:p>
          <a:p>
            <a:r>
              <a:rPr lang="en-US" dirty="0"/>
              <a:t>Spring Validation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Tomcat</a:t>
            </a:r>
          </a:p>
          <a:p>
            <a:r>
              <a:rPr lang="en-US" dirty="0"/>
              <a:t>Lombok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JAVA Mail Sender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1B7F13E1-FB28-5CA5-4DAA-537DE8EEFB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/>
              <a:t>Swagger</a:t>
            </a:r>
          </a:p>
          <a:p>
            <a:r>
              <a:rPr lang="en-US" dirty="0"/>
              <a:t>Log4J2</a:t>
            </a:r>
          </a:p>
          <a:p>
            <a:r>
              <a:rPr lang="en-US" dirty="0"/>
              <a:t>IntelliJ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MySQL Workbench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804D7CF-FDA7-7EBB-05E3-1A56722C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110" y="1438183"/>
            <a:ext cx="3705142" cy="3693112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885E0AB-FA07-3A5E-D780-7D3135897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3" y="130497"/>
            <a:ext cx="1752533" cy="15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60CEB3D-8EFD-77F9-5BF5-124A589F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-2224"/>
            <a:ext cx="11286478" cy="686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BAE535-1AD6-0B82-5764-250F0D31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55"/>
            <a:ext cx="10515600" cy="1038687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PROJECT CLASS STRUCTURE</a:t>
            </a:r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25C478F3-59BA-F3AE-F231-D30336E1E3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137" y="1136342"/>
            <a:ext cx="2621507" cy="4282811"/>
          </a:xfrm>
        </p:spPr>
      </p:pic>
      <p:pic>
        <p:nvPicPr>
          <p:cNvPr id="12" name="Контейнер за съдържание 11">
            <a:extLst>
              <a:ext uri="{FF2B5EF4-FFF2-40B4-BE49-F238E27FC236}">
                <a16:creationId xmlns:a16="http://schemas.microsoft.com/office/drawing/2014/main" id="{C8D091E5-561A-8D98-D230-D1D3BC97B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04808" y="1136342"/>
            <a:ext cx="1944210" cy="5019925"/>
          </a:xfr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42F23179-FCD6-E0A5-C783-CF47D368A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78" y="1182950"/>
            <a:ext cx="2361138" cy="304902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7E726AC8-B58F-BE16-6DF1-C77FE726A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855" y="4651900"/>
            <a:ext cx="2999180" cy="1230739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2EDBCA7E-0F69-AC3A-77FA-378FE539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616" y="1136342"/>
            <a:ext cx="2428309" cy="2939025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82BB2952-04ED-4D08-A8CE-EDF77FB30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982" y="4884322"/>
            <a:ext cx="2205597" cy="197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C2C93562-F4A3-B2F9-C730-E6444CBE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0" y="762515"/>
            <a:ext cx="2667231" cy="5143946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2C874276-46F2-0CF8-879E-39B61C70C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5" y="1212134"/>
            <a:ext cx="4107536" cy="4694327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654FA344-BAE5-131C-D6DF-99FF3BF1D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01" y="695579"/>
            <a:ext cx="2621507" cy="4092295"/>
          </a:xfrm>
          <a:prstGeom prst="rect">
            <a:avLst/>
          </a:prstGeom>
        </p:spPr>
      </p:pic>
      <p:pic>
        <p:nvPicPr>
          <p:cNvPr id="22" name="Картина 21">
            <a:extLst>
              <a:ext uri="{FF2B5EF4-FFF2-40B4-BE49-F238E27FC236}">
                <a16:creationId xmlns:a16="http://schemas.microsoft.com/office/drawing/2014/main" id="{645C2A1C-EE1E-7FDD-D112-E0C77AE8D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038" y="1471236"/>
            <a:ext cx="2507197" cy="2088061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627879E-5FD4-4224-0948-8B6DA03B6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7561" y="3942588"/>
            <a:ext cx="3200677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2A0835B-0719-E152-2F70-02B0702C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2783EF-42B3-E084-024A-A9926646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"/>
            <a:ext cx="12192000" cy="68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8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60</Words>
  <Application>Microsoft Office PowerPoint</Application>
  <PresentationFormat>Широк екран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Тема на Office</vt:lpstr>
      <vt:lpstr>Pet Shop - ITT season15</vt:lpstr>
      <vt:lpstr>ABOUT US:</vt:lpstr>
      <vt:lpstr>What did the project cost</vt:lpstr>
      <vt:lpstr>USED TECHNOLOGIES</vt:lpstr>
      <vt:lpstr>Презентация на PowerPoint</vt:lpstr>
      <vt:lpstr>PROJECT CLASS STRUCTURE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Shop - ITT season15</dc:title>
  <dc:creator>Alex</dc:creator>
  <cp:lastModifiedBy>Alex</cp:lastModifiedBy>
  <cp:revision>12</cp:revision>
  <dcterms:created xsi:type="dcterms:W3CDTF">2023-04-21T02:11:22Z</dcterms:created>
  <dcterms:modified xsi:type="dcterms:W3CDTF">2023-04-23T18:20:30Z</dcterms:modified>
</cp:coreProperties>
</file>