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209cf538f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209cf538f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8209cf538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8209cf538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Annualized Sharpe Momentum Strategy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Daniyal Bekinalkar</a:t>
            </a:r>
            <a:endParaRPr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Strategy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84650"/>
            <a:ext cx="4086549" cy="3025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5749" y="1184650"/>
            <a:ext cx="4086549" cy="302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Stats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16350" y="156350"/>
            <a:ext cx="3315951" cy="241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6350" y="2659681"/>
            <a:ext cx="3315950" cy="232746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Net Profit: 2.974015654119825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Gross Profit: 6.7802211071687815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Gross Loss: 5.319087104654649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Max Drawdown: -0.1923726699933178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Max Drawdown Duration: 488 days</a:t>
            </a:r>
            <a:endParaRPr sz="1600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2"/>
                </a:solidFill>
              </a:rPr>
              <a:t>Annualized Volatility: 0.1364296899243756</a:t>
            </a:r>
            <a:endParaRPr sz="16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