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f8bf775c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f8bf775c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f8bf775c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f8bf775c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f8bf775c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f8bf775c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499225"/>
            <a:ext cx="50175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 Maximization with Momentum + RSI + Bollinger Bands</a:t>
            </a:r>
            <a:endParaRPr/>
          </a:p>
        </p:txBody>
      </p:sp>
      <p:sp>
        <p:nvSpPr>
          <p:cNvPr id="135" name="Google Shape;135;p13"/>
          <p:cNvSpPr txBox="1"/>
          <p:nvPr>
            <p:ph idx="1" type="subTitle"/>
          </p:nvPr>
        </p:nvSpPr>
        <p:spPr>
          <a:xfrm>
            <a:off x="5986300" y="3924925"/>
            <a:ext cx="1708500" cy="4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Hayagreev Dilip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1" name="Google Shape;141;p14"/>
          <p:cNvSpPr txBox="1"/>
          <p:nvPr>
            <p:ph idx="1" type="body"/>
          </p:nvPr>
        </p:nvSpPr>
        <p:spPr>
          <a:xfrm>
            <a:off x="1297500" y="1159775"/>
            <a:ext cx="7038900" cy="30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oversold stocks that have strong long term growth</a:t>
            </a:r>
            <a:endParaRPr/>
          </a:p>
          <a:p>
            <a:pPr indent="0" lvl="0" marL="0" rtl="0" algn="l">
              <a:spcBef>
                <a:spcPts val="1200"/>
              </a:spcBef>
              <a:spcAft>
                <a:spcPts val="0"/>
              </a:spcAft>
              <a:buNone/>
            </a:pPr>
            <a:r>
              <a:rPr lang="en"/>
              <a:t>- RSI + Bollinger Bands for identifying oversold stocks</a:t>
            </a:r>
            <a:endParaRPr/>
          </a:p>
          <a:p>
            <a:pPr indent="0" lvl="0" marL="0" rtl="0" algn="l">
              <a:spcBef>
                <a:spcPts val="1200"/>
              </a:spcBef>
              <a:spcAft>
                <a:spcPts val="0"/>
              </a:spcAft>
              <a:buNone/>
            </a:pPr>
            <a:r>
              <a:rPr lang="en"/>
              <a:t>- 200 day and 50 day moving averages for determining historical performance of stock (momentum aspect)</a:t>
            </a:r>
            <a:endParaRPr/>
          </a:p>
          <a:p>
            <a:pPr indent="0" lvl="0" marL="0" rtl="0" algn="l">
              <a:spcBef>
                <a:spcPts val="1200"/>
              </a:spcBef>
              <a:spcAft>
                <a:spcPts val="1200"/>
              </a:spcAft>
              <a:buNone/>
            </a:pPr>
            <a:r>
              <a:rPr lang="en"/>
              <a:t>- 40% of score is momentum score, 30% is RSI score, 30% is Bollinger score</a:t>
            </a:r>
            <a:endParaRPr/>
          </a:p>
        </p:txBody>
      </p:sp>
      <p:pic>
        <p:nvPicPr>
          <p:cNvPr id="142" name="Google Shape;142;p14"/>
          <p:cNvPicPr preferRelativeResize="0"/>
          <p:nvPr/>
        </p:nvPicPr>
        <p:blipFill>
          <a:blip r:embed="rId3">
            <a:alphaModFix/>
          </a:blip>
          <a:stretch>
            <a:fillRect/>
          </a:stretch>
        </p:blipFill>
        <p:spPr>
          <a:xfrm>
            <a:off x="3266400" y="3329075"/>
            <a:ext cx="3101105" cy="914100"/>
          </a:xfrm>
          <a:prstGeom prst="rect">
            <a:avLst/>
          </a:prstGeom>
          <a:noFill/>
          <a:ln>
            <a:noFill/>
          </a:ln>
        </p:spPr>
      </p:pic>
      <p:sp>
        <p:nvSpPr>
          <p:cNvPr id="143" name="Google Shape;143;p14"/>
          <p:cNvSpPr txBox="1"/>
          <p:nvPr/>
        </p:nvSpPr>
        <p:spPr>
          <a:xfrm>
            <a:off x="3316950" y="447080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RS = Average Gain / Average Loss</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Consider stocks fro</a:t>
            </a:r>
            <a:r>
              <a:rPr lang="en"/>
              <a:t>m ['AAPL', 'MSFT', 'GOOG', 'AMZN', 'NVDA', 'TSLA', 'META', 'TSM', 'V']</a:t>
            </a:r>
            <a:endParaRPr/>
          </a:p>
          <a:p>
            <a:pPr indent="0" lvl="0" marL="0" rtl="0" algn="l">
              <a:spcBef>
                <a:spcPts val="1200"/>
              </a:spcBef>
              <a:spcAft>
                <a:spcPts val="0"/>
              </a:spcAft>
              <a:buNone/>
            </a:pPr>
            <a:r>
              <a:rPr lang="en"/>
              <a:t>- Portfolio consists of these stocks and gives them a ranking each day</a:t>
            </a:r>
            <a:endParaRPr/>
          </a:p>
          <a:p>
            <a:pPr indent="0" lvl="0" marL="0" rtl="0" algn="l">
              <a:spcBef>
                <a:spcPts val="1200"/>
              </a:spcBef>
              <a:spcAft>
                <a:spcPts val="1200"/>
              </a:spcAft>
              <a:buNone/>
            </a:pPr>
            <a:r>
              <a:rPr lang="en"/>
              <a:t>- Keep the stocks with the highest score in our portfolio, sell stock with least score in portfolio to get money for the trade (only do this if the stock ot be added has a higher score than the stock to be removed)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155" name="Google Shape;155;p16"/>
          <p:cNvPicPr preferRelativeResize="0"/>
          <p:nvPr/>
        </p:nvPicPr>
        <p:blipFill>
          <a:blip r:embed="rId3">
            <a:alphaModFix/>
          </a:blip>
          <a:stretch>
            <a:fillRect/>
          </a:stretch>
        </p:blipFill>
        <p:spPr>
          <a:xfrm>
            <a:off x="313025" y="1895550"/>
            <a:ext cx="4340803" cy="2477725"/>
          </a:xfrm>
          <a:prstGeom prst="rect">
            <a:avLst/>
          </a:prstGeom>
          <a:noFill/>
          <a:ln>
            <a:noFill/>
          </a:ln>
        </p:spPr>
      </p:pic>
      <p:pic>
        <p:nvPicPr>
          <p:cNvPr id="156" name="Google Shape;156;p16"/>
          <p:cNvPicPr preferRelativeResize="0"/>
          <p:nvPr/>
        </p:nvPicPr>
        <p:blipFill>
          <a:blip r:embed="rId4">
            <a:alphaModFix/>
          </a:blip>
          <a:stretch>
            <a:fillRect/>
          </a:stretch>
        </p:blipFill>
        <p:spPr>
          <a:xfrm>
            <a:off x="5041000" y="1895551"/>
            <a:ext cx="3602531" cy="2690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