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3" r:id="rId3"/>
  </p:sldMasterIdLst>
  <p:notesMasterIdLst>
    <p:notesMasterId r:id="rId4"/>
  </p:notesMasterIdLst>
  <p:sldIdLst>
    <p:sldId id="256" r:id="rId5"/>
    <p:sldId id="257" r:id="rId6"/>
    <p:sldId id="258" r:id="rId7"/>
    <p:sldId id="259" r:id="rId8"/>
  </p:sldIdLst>
  <p:sldSz cy="5143500" cx="9144000"/>
  <p:notesSz cx="6858000" cy="9144000"/>
  <p:embeddedFontLst>
    <p:embeddedFont>
      <p:font typeface="Barlow ExtraLight"/>
      <p:regular r:id="rId9"/>
      <p:bold r:id="rId10"/>
      <p:italic r:id="rId11"/>
      <p:boldItalic r:id="rId12"/>
    </p:embeddedFont>
    <p:embeddedFont>
      <p:font typeface="Hepta Slab Medium"/>
      <p:regular r:id="rId13"/>
      <p:bold r:id="rId14"/>
    </p:embeddedFont>
    <p:embeddedFont>
      <p:font typeface="Hepta Slab Light"/>
      <p:regular r:id="rId15"/>
      <p:bold r:id="rId16"/>
    </p:embeddedFont>
    <p:embeddedFont>
      <p:font typeface="Hepta Slab"/>
      <p:regular r:id="rId17"/>
      <p:bold r:id="rId18"/>
    </p:embeddedFont>
    <p:embeddedFont>
      <p:font typeface="Cinzel SemiBold"/>
      <p:regular r:id="rId19"/>
      <p:bold r:id="rId20"/>
    </p:embeddedFont>
    <p:embeddedFont>
      <p:font typeface="Barlow Medium"/>
      <p:regular r:id="rId21"/>
      <p:bold r:id="rId22"/>
      <p:italic r:id="rId23"/>
      <p:boldItalic r:id="rId24"/>
    </p:embeddedFont>
    <p:embeddedFont>
      <p:font typeface="Cinzel"/>
      <p:regular r:id="rId25"/>
      <p:bold r:id="rId26"/>
    </p:embeddedFont>
    <p:embeddedFont>
      <p:font typeface="Barlow SemiBold"/>
      <p:regular r:id="rId27"/>
      <p:bold r:id="rId28"/>
      <p:italic r:id="rId29"/>
      <p:boldItalic r:id="rId30"/>
    </p:embeddedFont>
    <p:embeddedFont>
      <p:font typeface="Barlow Light"/>
      <p:regular r:id="rId31"/>
      <p:bold r:id="rId32"/>
      <p:italic r:id="rId33"/>
      <p:boldItalic r:id="rId34"/>
    </p:embeddedFont>
    <p:embeddedFont>
      <p:font typeface="Barlow"/>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CinzelSemiBold-bold.fntdata"/><Relationship Id="rId22" Type="http://schemas.openxmlformats.org/officeDocument/2006/relationships/font" Target="fonts/BarlowMedium-bold.fntdata"/><Relationship Id="rId21" Type="http://schemas.openxmlformats.org/officeDocument/2006/relationships/font" Target="fonts/BarlowMedium-regular.fntdata"/><Relationship Id="rId24" Type="http://schemas.openxmlformats.org/officeDocument/2006/relationships/font" Target="fonts/BarlowMedium-boldItalic.fntdata"/><Relationship Id="rId23" Type="http://schemas.openxmlformats.org/officeDocument/2006/relationships/font" Target="fonts/BarlowMedium-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font" Target="fonts/BarlowExtraLight-regular.fntdata"/><Relationship Id="rId26" Type="http://schemas.openxmlformats.org/officeDocument/2006/relationships/font" Target="fonts/Cinzel-bold.fntdata"/><Relationship Id="rId25" Type="http://schemas.openxmlformats.org/officeDocument/2006/relationships/font" Target="fonts/Cinzel-regular.fntdata"/><Relationship Id="rId28" Type="http://schemas.openxmlformats.org/officeDocument/2006/relationships/font" Target="fonts/BarlowSemiBold-bold.fntdata"/><Relationship Id="rId27" Type="http://schemas.openxmlformats.org/officeDocument/2006/relationships/font" Target="fonts/BarlowSemiBold-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BarlowSemi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BarlowLight-regular.fntdata"/><Relationship Id="rId30" Type="http://schemas.openxmlformats.org/officeDocument/2006/relationships/font" Target="fonts/BarlowSemiBold-boldItalic.fntdata"/><Relationship Id="rId11" Type="http://schemas.openxmlformats.org/officeDocument/2006/relationships/font" Target="fonts/BarlowExtraLight-italic.fntdata"/><Relationship Id="rId33" Type="http://schemas.openxmlformats.org/officeDocument/2006/relationships/font" Target="fonts/BarlowLight-italic.fntdata"/><Relationship Id="rId10" Type="http://schemas.openxmlformats.org/officeDocument/2006/relationships/font" Target="fonts/BarlowExtraLight-bold.fntdata"/><Relationship Id="rId32" Type="http://schemas.openxmlformats.org/officeDocument/2006/relationships/font" Target="fonts/BarlowLight-bold.fntdata"/><Relationship Id="rId13" Type="http://schemas.openxmlformats.org/officeDocument/2006/relationships/font" Target="fonts/HeptaSlabMedium-regular.fntdata"/><Relationship Id="rId35" Type="http://schemas.openxmlformats.org/officeDocument/2006/relationships/font" Target="fonts/Barlow-regular.fntdata"/><Relationship Id="rId12" Type="http://schemas.openxmlformats.org/officeDocument/2006/relationships/font" Target="fonts/BarlowExtraLight-boldItalic.fntdata"/><Relationship Id="rId34" Type="http://schemas.openxmlformats.org/officeDocument/2006/relationships/font" Target="fonts/BarlowLight-boldItalic.fntdata"/><Relationship Id="rId15" Type="http://schemas.openxmlformats.org/officeDocument/2006/relationships/font" Target="fonts/HeptaSlabLight-regular.fntdata"/><Relationship Id="rId37" Type="http://schemas.openxmlformats.org/officeDocument/2006/relationships/font" Target="fonts/Barlow-italic.fntdata"/><Relationship Id="rId14" Type="http://schemas.openxmlformats.org/officeDocument/2006/relationships/font" Target="fonts/HeptaSlabMedium-bold.fntdata"/><Relationship Id="rId36" Type="http://schemas.openxmlformats.org/officeDocument/2006/relationships/font" Target="fonts/Barlow-bold.fntdata"/><Relationship Id="rId17" Type="http://schemas.openxmlformats.org/officeDocument/2006/relationships/font" Target="fonts/HeptaSlab-regular.fntdata"/><Relationship Id="rId16" Type="http://schemas.openxmlformats.org/officeDocument/2006/relationships/font" Target="fonts/HeptaSlabLight-bold.fntdata"/><Relationship Id="rId38" Type="http://schemas.openxmlformats.org/officeDocument/2006/relationships/font" Target="fonts/Barlow-boldItalic.fntdata"/><Relationship Id="rId19" Type="http://schemas.openxmlformats.org/officeDocument/2006/relationships/font" Target="fonts/CinzelSemiBold-regular.fntdata"/><Relationship Id="rId18" Type="http://schemas.openxmlformats.org/officeDocument/2006/relationships/font" Target="fonts/HeptaSlab-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32de9b019d9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32de9b019d9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32f2c6e3eed_0_2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32f2c6e3eed_0_2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want the name boiler quant to mean something.</a:t>
            </a:r>
            <a:br>
              <a:rPr lang="en"/>
            </a:br>
            <a:br>
              <a:rPr lang="en"/>
            </a:br>
            <a:r>
              <a:rPr lang="en"/>
              <a:t>if anyone in this room places, it is a win for all of purdue.  so while we have high expectations for you all, as an exec board we are holding ourselves to the same high standards to ensure you have the best chance to get to </a:t>
            </a:r>
            <a:r>
              <a:rPr lang="en"/>
              <a:t>wherever</a:t>
            </a:r>
            <a:r>
              <a:rPr lang="en"/>
              <a:t> it is you want to go.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3339121747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3339121747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want the name boiler quant to mean something.</a:t>
            </a:r>
            <a:br>
              <a:rPr lang="en"/>
            </a:br>
            <a:br>
              <a:rPr lang="en"/>
            </a:br>
            <a:r>
              <a:rPr lang="en"/>
              <a:t>if anyone in this room places, it is a win for all of purdue.  so while we have high expectations for you all, as an exec board we are holding ourselves to the same high standards to ensure you have the best chance to get to wherever it is you want to go.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3339121747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3339121747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want the name boiler quant to mean something.</a:t>
            </a:r>
            <a:br>
              <a:rPr lang="en"/>
            </a:br>
            <a:br>
              <a:rPr lang="en"/>
            </a:br>
            <a:r>
              <a:rPr lang="en"/>
              <a:t>if anyone in this room places, it is a win for all of purdue.  so while we have high expectations for you all, as an exec board we are holding ourselves to the same high standards to ensure you have the best chance to get to wherever it is you want to go.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23850" lvl="0" marL="457200" algn="ctr">
              <a:spcBef>
                <a:spcPts val="0"/>
              </a:spcBef>
              <a:spcAft>
                <a:spcPts val="0"/>
              </a:spcAft>
              <a:buSzPts val="1500"/>
              <a:buChar char="●"/>
              <a:defRPr/>
            </a:lvl1pPr>
            <a:lvl2pPr indent="-317500" lvl="1" marL="914400" algn="ctr">
              <a:spcBef>
                <a:spcPts val="0"/>
              </a:spcBef>
              <a:spcAft>
                <a:spcPts val="0"/>
              </a:spcAft>
              <a:buSzPts val="1400"/>
              <a:buChar char="○"/>
              <a:defRPr/>
            </a:lvl2pPr>
            <a:lvl3pPr indent="-311150" lvl="2" marL="1371600" algn="ctr">
              <a:spcBef>
                <a:spcPts val="0"/>
              </a:spcBef>
              <a:spcAft>
                <a:spcPts val="0"/>
              </a:spcAft>
              <a:buSzPts val="1300"/>
              <a:buChar char="■"/>
              <a:defRPr/>
            </a:lvl3pPr>
            <a:lvl4pPr indent="-304800" lvl="3" marL="1828800" algn="ctr">
              <a:spcBef>
                <a:spcPts val="0"/>
              </a:spcBef>
              <a:spcAft>
                <a:spcPts val="0"/>
              </a:spcAft>
              <a:buSzPts val="1200"/>
              <a:buChar char="●"/>
              <a:defRPr/>
            </a:lvl4pPr>
            <a:lvl5pPr indent="-298450" lvl="4" marL="2286000" algn="ctr">
              <a:spcBef>
                <a:spcPts val="0"/>
              </a:spcBef>
              <a:spcAft>
                <a:spcPts val="0"/>
              </a:spcAft>
              <a:buSzPts val="1100"/>
              <a:buChar char="○"/>
              <a:defRPr/>
            </a:lvl5pPr>
            <a:lvl6pPr indent="-292100" lvl="5" marL="2743200" algn="ctr">
              <a:spcBef>
                <a:spcPts val="0"/>
              </a:spcBef>
              <a:spcAft>
                <a:spcPts val="0"/>
              </a:spcAft>
              <a:buSzPts val="1000"/>
              <a:buChar char="■"/>
              <a:defRPr/>
            </a:lvl6pPr>
            <a:lvl7pPr indent="-285750" lvl="6" marL="3200400" algn="ctr">
              <a:spcBef>
                <a:spcPts val="0"/>
              </a:spcBef>
              <a:spcAft>
                <a:spcPts val="0"/>
              </a:spcAft>
              <a:buSzPts val="900"/>
              <a:buChar char="●"/>
              <a:defRPr/>
            </a:lvl7pPr>
            <a:lvl8pPr indent="-279400" lvl="7" marL="3657600" algn="ctr">
              <a:spcBef>
                <a:spcPts val="0"/>
              </a:spcBef>
              <a:spcAft>
                <a:spcPts val="0"/>
              </a:spcAft>
              <a:buSzPts val="800"/>
              <a:buChar char="○"/>
              <a:defRPr/>
            </a:lvl8pPr>
            <a:lvl9pPr indent="-273050" lvl="8" marL="4114800" algn="ctr">
              <a:spcBef>
                <a:spcPts val="0"/>
              </a:spcBef>
              <a:spcAft>
                <a:spcPts val="0"/>
              </a:spcAft>
              <a:buSzPts val="7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2">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50" name="Shape 50"/>
        <p:cNvGrpSpPr/>
        <p:nvPr/>
      </p:nvGrpSpPr>
      <p:grpSpPr>
        <a:xfrm>
          <a:off x="0" y="0"/>
          <a:ext cx="0" cy="0"/>
          <a:chOff x="0" y="0"/>
          <a:chExt cx="0" cy="0"/>
        </a:xfrm>
      </p:grpSpPr>
      <p:sp>
        <p:nvSpPr>
          <p:cNvPr id="51" name="Google Shape;51;p13"/>
          <p:cNvSpPr txBox="1"/>
          <p:nvPr>
            <p:ph type="title"/>
          </p:nvPr>
        </p:nvSpPr>
        <p:spPr>
          <a:xfrm>
            <a:off x="677325" y="1832775"/>
            <a:ext cx="3217200" cy="14841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13"/>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3" name="Google Shape;53;p13"/>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4" name="Google Shape;54;p13"/>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5" name="Google Shape;55;p13"/>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6" name="Google Shape;56;p13"/>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7" name="Google Shape;57;p13"/>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8" name="Google Shape;58;p13"/>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14"/>
          <p:cNvSpPr txBox="1"/>
          <p:nvPr>
            <p:ph idx="1" type="body"/>
          </p:nvPr>
        </p:nvSpPr>
        <p:spPr>
          <a:xfrm>
            <a:off x="311700" y="1152475"/>
            <a:ext cx="4473900" cy="34164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62" name="Google Shape;62;p14"/>
          <p:cNvSpPr/>
          <p:nvPr>
            <p:ph idx="2" type="pic"/>
          </p:nvPr>
        </p:nvSpPr>
        <p:spPr>
          <a:xfrm>
            <a:off x="4992024" y="1152775"/>
            <a:ext cx="3840300" cy="3416400"/>
          </a:xfrm>
          <a:prstGeom prst="rect">
            <a:avLst/>
          </a:prstGeom>
          <a:noFill/>
          <a:ln>
            <a:noFill/>
          </a:ln>
        </p:spPr>
      </p:sp>
      <p:sp>
        <p:nvSpPr>
          <p:cNvPr id="63" name="Google Shape;63;p1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_1">
    <p:spTree>
      <p:nvGrpSpPr>
        <p:cNvPr id="64" name="Shape 64"/>
        <p:cNvGrpSpPr/>
        <p:nvPr/>
      </p:nvGrpSpPr>
      <p:grpSpPr>
        <a:xfrm>
          <a:off x="0" y="0"/>
          <a:ext cx="0" cy="0"/>
          <a:chOff x="0" y="0"/>
          <a:chExt cx="0" cy="0"/>
        </a:xfrm>
      </p:grpSpPr>
      <p:sp>
        <p:nvSpPr>
          <p:cNvPr id="65" name="Google Shape;65;p15"/>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6" name="Google Shape;66;p15"/>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7" name="Google Shape;67;p15"/>
          <p:cNvSpPr txBox="1"/>
          <p:nvPr>
            <p:ph idx="1" type="body"/>
          </p:nvPr>
        </p:nvSpPr>
        <p:spPr>
          <a:xfrm>
            <a:off x="483150" y="2237788"/>
            <a:ext cx="36198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68" name="Google Shape;68;p15"/>
          <p:cNvSpPr txBox="1"/>
          <p:nvPr>
            <p:ph idx="2" type="body"/>
          </p:nvPr>
        </p:nvSpPr>
        <p:spPr>
          <a:xfrm>
            <a:off x="5048000" y="2237788"/>
            <a:ext cx="36198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69" name="Google Shape;69;p15"/>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70" name="Google Shape;70;p15"/>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71" name="Shape 71"/>
        <p:cNvGrpSpPr/>
        <p:nvPr/>
      </p:nvGrpSpPr>
      <p:grpSpPr>
        <a:xfrm>
          <a:off x="0" y="0"/>
          <a:ext cx="0" cy="0"/>
          <a:chOff x="0" y="0"/>
          <a:chExt cx="0" cy="0"/>
        </a:xfrm>
      </p:grpSpPr>
      <p:sp>
        <p:nvSpPr>
          <p:cNvPr id="72" name="Google Shape;72;p16"/>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73" name="Google Shape;73;p16"/>
          <p:cNvSpPr txBox="1"/>
          <p:nvPr>
            <p:ph idx="1" type="body"/>
          </p:nvPr>
        </p:nvSpPr>
        <p:spPr>
          <a:xfrm>
            <a:off x="483175" y="2417500"/>
            <a:ext cx="24555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74" name="Google Shape;74;p16"/>
          <p:cNvSpPr txBox="1"/>
          <p:nvPr>
            <p:ph idx="2" type="body"/>
          </p:nvPr>
        </p:nvSpPr>
        <p:spPr>
          <a:xfrm>
            <a:off x="3347725" y="2417500"/>
            <a:ext cx="24555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75" name="Google Shape;75;p16"/>
          <p:cNvSpPr txBox="1"/>
          <p:nvPr>
            <p:ph idx="3" type="body"/>
          </p:nvPr>
        </p:nvSpPr>
        <p:spPr>
          <a:xfrm>
            <a:off x="6212275" y="2417500"/>
            <a:ext cx="24555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76" name="Google Shape;76;p16"/>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7" name="Google Shape;77;p16"/>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78" name="Google Shape;78;p16"/>
          <p:cNvSpPr txBox="1"/>
          <p:nvPr>
            <p:ph idx="5"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79" name="Google Shape;79;p16"/>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80" name="Shape 80"/>
        <p:cNvGrpSpPr/>
        <p:nvPr/>
      </p:nvGrpSpPr>
      <p:grpSpPr>
        <a:xfrm>
          <a:off x="0" y="0"/>
          <a:ext cx="0" cy="0"/>
          <a:chOff x="0" y="0"/>
          <a:chExt cx="0" cy="0"/>
        </a:xfrm>
      </p:grpSpPr>
      <p:sp>
        <p:nvSpPr>
          <p:cNvPr id="81" name="Google Shape;81;p17"/>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82" name="Google Shape;82;p17"/>
          <p:cNvSpPr txBox="1"/>
          <p:nvPr>
            <p:ph idx="1" type="body"/>
          </p:nvPr>
        </p:nvSpPr>
        <p:spPr>
          <a:xfrm>
            <a:off x="366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83" name="Google Shape;83;p17"/>
          <p:cNvSpPr txBox="1"/>
          <p:nvPr>
            <p:ph idx="2" type="body"/>
          </p:nvPr>
        </p:nvSpPr>
        <p:spPr>
          <a:xfrm>
            <a:off x="4938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84" name="Google Shape;84;p17"/>
          <p:cNvSpPr txBox="1"/>
          <p:nvPr>
            <p:ph idx="3" type="body"/>
          </p:nvPr>
        </p:nvSpPr>
        <p:spPr>
          <a:xfrm>
            <a:off x="366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85" name="Google Shape;85;p17"/>
          <p:cNvSpPr txBox="1"/>
          <p:nvPr>
            <p:ph idx="4" type="body"/>
          </p:nvPr>
        </p:nvSpPr>
        <p:spPr>
          <a:xfrm>
            <a:off x="4938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86" name="Google Shape;86;p17"/>
          <p:cNvSpPr txBox="1"/>
          <p:nvPr>
            <p:ph type="title"/>
          </p:nvPr>
        </p:nvSpPr>
        <p:spPr>
          <a:xfrm>
            <a:off x="366750"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87" name="Google Shape;87;p17"/>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8" name="Google Shape;88;p17"/>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9" name="Google Shape;89;p17"/>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90" name="Google Shape;90;p17"/>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18"/>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94" name="Google Shape;94;p18"/>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95" name="Shape 95"/>
        <p:cNvGrpSpPr/>
        <p:nvPr/>
      </p:nvGrpSpPr>
      <p:grpSpPr>
        <a:xfrm>
          <a:off x="0" y="0"/>
          <a:ext cx="0" cy="0"/>
          <a:chOff x="0" y="0"/>
          <a:chExt cx="0" cy="0"/>
        </a:xfrm>
      </p:grpSpPr>
      <p:sp>
        <p:nvSpPr>
          <p:cNvPr id="96" name="Google Shape;96;p19"/>
          <p:cNvSpPr txBox="1"/>
          <p:nvPr>
            <p:ph idx="1" type="body"/>
          </p:nvPr>
        </p:nvSpPr>
        <p:spPr>
          <a:xfrm>
            <a:off x="311700"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97" name="Google Shape;97;p19"/>
          <p:cNvSpPr/>
          <p:nvPr>
            <p:ph idx="2" type="pic"/>
          </p:nvPr>
        </p:nvSpPr>
        <p:spPr>
          <a:xfrm>
            <a:off x="4804825" y="1133300"/>
            <a:ext cx="4027500" cy="2392800"/>
          </a:xfrm>
          <a:prstGeom prst="rect">
            <a:avLst/>
          </a:prstGeom>
          <a:noFill/>
          <a:ln>
            <a:noFill/>
          </a:ln>
        </p:spPr>
      </p:sp>
      <p:sp>
        <p:nvSpPr>
          <p:cNvPr id="98" name="Google Shape;98;p19"/>
          <p:cNvSpPr/>
          <p:nvPr>
            <p:ph idx="3" type="pic"/>
          </p:nvPr>
        </p:nvSpPr>
        <p:spPr>
          <a:xfrm>
            <a:off x="311725" y="1133300"/>
            <a:ext cx="4027500" cy="2392800"/>
          </a:xfrm>
          <a:prstGeom prst="rect">
            <a:avLst/>
          </a:prstGeom>
          <a:noFill/>
          <a:ln>
            <a:noFill/>
          </a:ln>
        </p:spPr>
      </p:sp>
      <p:sp>
        <p:nvSpPr>
          <p:cNvPr id="99" name="Google Shape;99;p19"/>
          <p:cNvSpPr txBox="1"/>
          <p:nvPr>
            <p:ph idx="4" type="body"/>
          </p:nvPr>
        </p:nvSpPr>
        <p:spPr>
          <a:xfrm>
            <a:off x="4804825"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0" name="Google Shape;100;p19"/>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01" name="Google Shape;10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p19"/>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03" name="Google Shape;103;p19"/>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104" name="Shape 104"/>
        <p:cNvGrpSpPr/>
        <p:nvPr/>
      </p:nvGrpSpPr>
      <p:grpSpPr>
        <a:xfrm>
          <a:off x="0" y="0"/>
          <a:ext cx="0" cy="0"/>
          <a:chOff x="0" y="0"/>
          <a:chExt cx="0" cy="0"/>
        </a:xfrm>
      </p:grpSpPr>
      <p:sp>
        <p:nvSpPr>
          <p:cNvPr id="105" name="Google Shape;105;p20"/>
          <p:cNvSpPr txBox="1"/>
          <p:nvPr>
            <p:ph idx="1" type="body"/>
          </p:nvPr>
        </p:nvSpPr>
        <p:spPr>
          <a:xfrm>
            <a:off x="31170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6" name="Google Shape;106;p20"/>
          <p:cNvSpPr/>
          <p:nvPr>
            <p:ph idx="2" type="pic"/>
          </p:nvPr>
        </p:nvSpPr>
        <p:spPr>
          <a:xfrm>
            <a:off x="6205225" y="1128325"/>
            <a:ext cx="2627100" cy="2273100"/>
          </a:xfrm>
          <a:prstGeom prst="rect">
            <a:avLst/>
          </a:prstGeom>
          <a:noFill/>
          <a:ln>
            <a:noFill/>
          </a:ln>
        </p:spPr>
      </p:sp>
      <p:sp>
        <p:nvSpPr>
          <p:cNvPr id="107" name="Google Shape;107;p20"/>
          <p:cNvSpPr/>
          <p:nvPr>
            <p:ph idx="3" type="pic"/>
          </p:nvPr>
        </p:nvSpPr>
        <p:spPr>
          <a:xfrm>
            <a:off x="311725" y="1128325"/>
            <a:ext cx="2627100" cy="2273100"/>
          </a:xfrm>
          <a:prstGeom prst="rect">
            <a:avLst/>
          </a:prstGeom>
          <a:noFill/>
          <a:ln>
            <a:noFill/>
          </a:ln>
        </p:spPr>
      </p:sp>
      <p:sp>
        <p:nvSpPr>
          <p:cNvPr id="108" name="Google Shape;108;p20"/>
          <p:cNvSpPr txBox="1"/>
          <p:nvPr>
            <p:ph idx="4" type="body"/>
          </p:nvPr>
        </p:nvSpPr>
        <p:spPr>
          <a:xfrm>
            <a:off x="6205225"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9" name="Google Shape;109;p20"/>
          <p:cNvSpPr/>
          <p:nvPr>
            <p:ph idx="5" type="pic"/>
          </p:nvPr>
        </p:nvSpPr>
        <p:spPr>
          <a:xfrm>
            <a:off x="3255250" y="1128325"/>
            <a:ext cx="2627100" cy="2273100"/>
          </a:xfrm>
          <a:prstGeom prst="rect">
            <a:avLst/>
          </a:prstGeom>
          <a:noFill/>
          <a:ln>
            <a:noFill/>
          </a:ln>
        </p:spPr>
      </p:sp>
      <p:sp>
        <p:nvSpPr>
          <p:cNvPr id="110" name="Google Shape;110;p20"/>
          <p:cNvSpPr txBox="1"/>
          <p:nvPr>
            <p:ph idx="6" type="body"/>
          </p:nvPr>
        </p:nvSpPr>
        <p:spPr>
          <a:xfrm>
            <a:off x="325525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11" name="Google Shape;111;p20"/>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12" name="Google Shape;112;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20"/>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14" name="Google Shape;114;p20"/>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15" name="Google Shape;115;p20"/>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116" name="Shape 116"/>
        <p:cNvGrpSpPr/>
        <p:nvPr/>
      </p:nvGrpSpPr>
      <p:grpSpPr>
        <a:xfrm>
          <a:off x="0" y="0"/>
          <a:ext cx="0" cy="0"/>
          <a:chOff x="0" y="0"/>
          <a:chExt cx="0" cy="0"/>
        </a:xfrm>
      </p:grpSpPr>
      <p:sp>
        <p:nvSpPr>
          <p:cNvPr id="117" name="Google Shape;117;p21"/>
          <p:cNvSpPr/>
          <p:nvPr>
            <p:ph idx="2" type="pic"/>
          </p:nvPr>
        </p:nvSpPr>
        <p:spPr>
          <a:xfrm>
            <a:off x="311700" y="445025"/>
            <a:ext cx="8520600" cy="4218300"/>
          </a:xfrm>
          <a:prstGeom prst="rect">
            <a:avLst/>
          </a:prstGeom>
          <a:noFill/>
          <a:ln>
            <a:noFill/>
          </a:ln>
        </p:spPr>
      </p:sp>
      <p:sp>
        <p:nvSpPr>
          <p:cNvPr id="118" name="Google Shape;118;p21"/>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119" name="Shape 119"/>
        <p:cNvGrpSpPr/>
        <p:nvPr/>
      </p:nvGrpSpPr>
      <p:grpSpPr>
        <a:xfrm>
          <a:off x="0" y="0"/>
          <a:ext cx="0" cy="0"/>
          <a:chOff x="0" y="0"/>
          <a:chExt cx="0" cy="0"/>
        </a:xfrm>
      </p:grpSpPr>
      <p:sp>
        <p:nvSpPr>
          <p:cNvPr id="120" name="Google Shape;120;p2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21" name="Google Shape;121;p22"/>
          <p:cNvSpPr/>
          <p:nvPr>
            <p:ph idx="2" type="pic"/>
          </p:nvPr>
        </p:nvSpPr>
        <p:spPr>
          <a:xfrm>
            <a:off x="3389600" y="118913"/>
            <a:ext cx="1643700" cy="1535100"/>
          </a:xfrm>
          <a:prstGeom prst="rect">
            <a:avLst/>
          </a:prstGeom>
          <a:noFill/>
          <a:ln>
            <a:noFill/>
          </a:ln>
        </p:spPr>
      </p:sp>
      <p:sp>
        <p:nvSpPr>
          <p:cNvPr id="122" name="Google Shape;122;p22"/>
          <p:cNvSpPr/>
          <p:nvPr>
            <p:ph idx="3" type="pic"/>
          </p:nvPr>
        </p:nvSpPr>
        <p:spPr>
          <a:xfrm>
            <a:off x="5195935" y="118913"/>
            <a:ext cx="1643700" cy="1535100"/>
          </a:xfrm>
          <a:prstGeom prst="rect">
            <a:avLst/>
          </a:prstGeom>
          <a:noFill/>
          <a:ln>
            <a:noFill/>
          </a:ln>
        </p:spPr>
      </p:sp>
      <p:sp>
        <p:nvSpPr>
          <p:cNvPr id="123" name="Google Shape;123;p22"/>
          <p:cNvSpPr/>
          <p:nvPr>
            <p:ph idx="4" type="pic"/>
          </p:nvPr>
        </p:nvSpPr>
        <p:spPr>
          <a:xfrm>
            <a:off x="7002270" y="118913"/>
            <a:ext cx="1643700" cy="1535100"/>
          </a:xfrm>
          <a:prstGeom prst="rect">
            <a:avLst/>
          </a:prstGeom>
          <a:noFill/>
          <a:ln>
            <a:noFill/>
          </a:ln>
        </p:spPr>
      </p:sp>
      <p:sp>
        <p:nvSpPr>
          <p:cNvPr id="124" name="Google Shape;124;p22"/>
          <p:cNvSpPr/>
          <p:nvPr>
            <p:ph idx="5" type="pic"/>
          </p:nvPr>
        </p:nvSpPr>
        <p:spPr>
          <a:xfrm>
            <a:off x="3389588" y="1804212"/>
            <a:ext cx="1643700" cy="1535100"/>
          </a:xfrm>
          <a:prstGeom prst="rect">
            <a:avLst/>
          </a:prstGeom>
          <a:noFill/>
          <a:ln>
            <a:noFill/>
          </a:ln>
        </p:spPr>
      </p:sp>
      <p:sp>
        <p:nvSpPr>
          <p:cNvPr id="125" name="Google Shape;125;p22"/>
          <p:cNvSpPr/>
          <p:nvPr>
            <p:ph idx="6" type="pic"/>
          </p:nvPr>
        </p:nvSpPr>
        <p:spPr>
          <a:xfrm>
            <a:off x="5195922" y="1804212"/>
            <a:ext cx="1643700" cy="1535100"/>
          </a:xfrm>
          <a:prstGeom prst="rect">
            <a:avLst/>
          </a:prstGeom>
          <a:noFill/>
          <a:ln>
            <a:noFill/>
          </a:ln>
        </p:spPr>
      </p:sp>
      <p:sp>
        <p:nvSpPr>
          <p:cNvPr id="126" name="Google Shape;126;p22"/>
          <p:cNvSpPr/>
          <p:nvPr>
            <p:ph idx="7" type="pic"/>
          </p:nvPr>
        </p:nvSpPr>
        <p:spPr>
          <a:xfrm>
            <a:off x="7002257" y="1804212"/>
            <a:ext cx="1643700" cy="1535100"/>
          </a:xfrm>
          <a:prstGeom prst="rect">
            <a:avLst/>
          </a:prstGeom>
          <a:noFill/>
          <a:ln>
            <a:noFill/>
          </a:ln>
        </p:spPr>
      </p:sp>
      <p:sp>
        <p:nvSpPr>
          <p:cNvPr id="127" name="Google Shape;127;p22"/>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8" name="Google Shape;128;p22"/>
          <p:cNvSpPr/>
          <p:nvPr>
            <p:ph idx="8" type="pic"/>
          </p:nvPr>
        </p:nvSpPr>
        <p:spPr>
          <a:xfrm>
            <a:off x="3389588" y="3489487"/>
            <a:ext cx="1643700" cy="1535100"/>
          </a:xfrm>
          <a:prstGeom prst="rect">
            <a:avLst/>
          </a:prstGeom>
          <a:noFill/>
          <a:ln>
            <a:noFill/>
          </a:ln>
        </p:spPr>
      </p:sp>
      <p:sp>
        <p:nvSpPr>
          <p:cNvPr id="129" name="Google Shape;129;p22"/>
          <p:cNvSpPr/>
          <p:nvPr>
            <p:ph idx="9" type="pic"/>
          </p:nvPr>
        </p:nvSpPr>
        <p:spPr>
          <a:xfrm>
            <a:off x="5195922" y="3489487"/>
            <a:ext cx="1643700" cy="1535100"/>
          </a:xfrm>
          <a:prstGeom prst="rect">
            <a:avLst/>
          </a:prstGeom>
          <a:noFill/>
          <a:ln>
            <a:noFill/>
          </a:ln>
        </p:spPr>
      </p:sp>
      <p:sp>
        <p:nvSpPr>
          <p:cNvPr id="130" name="Google Shape;130;p22"/>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BLANK_1">
    <p:spTree>
      <p:nvGrpSpPr>
        <p:cNvPr id="131" name="Shape 131"/>
        <p:cNvGrpSpPr/>
        <p:nvPr/>
      </p:nvGrpSpPr>
      <p:grpSpPr>
        <a:xfrm>
          <a:off x="0" y="0"/>
          <a:ext cx="0" cy="0"/>
          <a:chOff x="0" y="0"/>
          <a:chExt cx="0" cy="0"/>
        </a:xfrm>
      </p:grpSpPr>
      <p:sp>
        <p:nvSpPr>
          <p:cNvPr id="132" name="Google Shape;132;p23"/>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p:txBody>
      </p:sp>
      <p:sp>
        <p:nvSpPr>
          <p:cNvPr id="133" name="Google Shape;133;p23"/>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4"/>
              </a:buClr>
              <a:buSzPts val="12800"/>
              <a:buNone/>
              <a:defRPr sz="12800">
                <a:solidFill>
                  <a:schemeClr val="accent4"/>
                </a:solidFill>
              </a:defRPr>
            </a:lvl1pPr>
            <a:lvl2pPr lvl="1"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2pPr>
            <a:lvl3pPr lvl="2"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3pPr>
            <a:lvl4pPr lvl="3"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4pPr>
            <a:lvl5pPr lvl="4"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5pPr>
            <a:lvl6pPr lvl="5"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6pPr>
            <a:lvl7pPr lvl="6"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7pPr>
            <a:lvl8pPr lvl="7"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8pPr>
            <a:lvl9pPr lvl="8"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9pPr>
          </a:lstStyle>
          <a:p/>
        </p:txBody>
      </p:sp>
      <p:sp>
        <p:nvSpPr>
          <p:cNvPr id="134" name="Google Shape;134;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37">
          <p15:clr>
            <a:srgbClr val="E46962"/>
          </p15:clr>
        </p15:guide>
      </p15:sldGuideLst>
    </p:ext>
  </p:extLs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secHead">
  <p:cSld name="SECTION_HEADER">
    <p:spTree>
      <p:nvGrpSpPr>
        <p:cNvPr id="135" name="Shape 135"/>
        <p:cNvGrpSpPr/>
        <p:nvPr/>
      </p:nvGrpSpPr>
      <p:grpSpPr>
        <a:xfrm>
          <a:off x="0" y="0"/>
          <a:ext cx="0" cy="0"/>
          <a:chOff x="0" y="0"/>
          <a:chExt cx="0" cy="0"/>
        </a:xfrm>
      </p:grpSpPr>
      <p:sp>
        <p:nvSpPr>
          <p:cNvPr id="136" name="Google Shape;136;p24"/>
          <p:cNvSpPr txBox="1"/>
          <p:nvPr>
            <p:ph type="title"/>
          </p:nvPr>
        </p:nvSpPr>
        <p:spPr>
          <a:xfrm>
            <a:off x="632850" y="1124700"/>
            <a:ext cx="7878300" cy="17415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5400"/>
              <a:buFont typeface="Hepta Slab"/>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7" name="Google Shape;137;p24"/>
          <p:cNvSpPr txBox="1"/>
          <p:nvPr>
            <p:ph idx="1" type="body"/>
          </p:nvPr>
        </p:nvSpPr>
        <p:spPr>
          <a:xfrm>
            <a:off x="4064100" y="4335200"/>
            <a:ext cx="1015800" cy="266100"/>
          </a:xfrm>
          <a:prstGeom prst="rect">
            <a:avLst/>
          </a:prstGeom>
          <a:ln cap="flat" cmpd="sng" w="9525">
            <a:solidFill>
              <a:schemeClr val="dk1"/>
            </a:solidFill>
            <a:prstDash val="solid"/>
            <a:round/>
            <a:headEnd len="sm" w="sm" type="none"/>
            <a:tailEnd len="sm" w="sm" type="none"/>
          </a:ln>
        </p:spPr>
        <p:txBody>
          <a:bodyPr anchorCtr="0" anchor="ctr" bIns="0" lIns="0" spcFirstLastPara="1" rIns="0" wrap="square" tIns="0">
            <a:noAutofit/>
          </a:bodyPr>
          <a:lstStyle>
            <a:lvl1pPr indent="-298450" lvl="0" marL="457200">
              <a:spcBef>
                <a:spcPts val="0"/>
              </a:spcBef>
              <a:spcAft>
                <a:spcPts val="0"/>
              </a:spcAft>
              <a:buSzPts val="1100"/>
              <a:buFont typeface="Barlow Medium"/>
              <a:buChar char="●"/>
              <a:defRPr sz="1100">
                <a:latin typeface="Barlow Medium"/>
                <a:ea typeface="Barlow Medium"/>
                <a:cs typeface="Barlow Medium"/>
                <a:sym typeface="Barlow Medium"/>
              </a:defRPr>
            </a:lvl1pPr>
            <a:lvl2pPr indent="-298450" lvl="1" marL="914400">
              <a:spcBef>
                <a:spcPts val="0"/>
              </a:spcBef>
              <a:spcAft>
                <a:spcPts val="0"/>
              </a:spcAft>
              <a:buSzPts val="1100"/>
              <a:buFont typeface="Barlow Medium"/>
              <a:buChar char="○"/>
              <a:defRPr sz="1100">
                <a:latin typeface="Barlow Medium"/>
                <a:ea typeface="Barlow Medium"/>
                <a:cs typeface="Barlow Medium"/>
                <a:sym typeface="Barlow Medium"/>
              </a:defRPr>
            </a:lvl2pPr>
            <a:lvl3pPr indent="-298450" lvl="2" marL="1371600">
              <a:spcBef>
                <a:spcPts val="0"/>
              </a:spcBef>
              <a:spcAft>
                <a:spcPts val="0"/>
              </a:spcAft>
              <a:buSzPts val="1100"/>
              <a:buFont typeface="Barlow Medium"/>
              <a:buChar char="■"/>
              <a:defRPr sz="1100">
                <a:latin typeface="Barlow Medium"/>
                <a:ea typeface="Barlow Medium"/>
                <a:cs typeface="Barlow Medium"/>
                <a:sym typeface="Barlow Medium"/>
              </a:defRPr>
            </a:lvl3pPr>
            <a:lvl4pPr indent="-298450" lvl="3" marL="1828800">
              <a:spcBef>
                <a:spcPts val="0"/>
              </a:spcBef>
              <a:spcAft>
                <a:spcPts val="0"/>
              </a:spcAft>
              <a:buSzPts val="1100"/>
              <a:buFont typeface="Barlow Medium"/>
              <a:buChar char="●"/>
              <a:defRPr sz="1100">
                <a:latin typeface="Barlow Medium"/>
                <a:ea typeface="Barlow Medium"/>
                <a:cs typeface="Barlow Medium"/>
                <a:sym typeface="Barlow Medium"/>
              </a:defRPr>
            </a:lvl4pPr>
            <a:lvl5pPr indent="-298450" lvl="4" marL="2286000">
              <a:spcBef>
                <a:spcPts val="0"/>
              </a:spcBef>
              <a:spcAft>
                <a:spcPts val="0"/>
              </a:spcAft>
              <a:buSzPts val="1100"/>
              <a:buFont typeface="Barlow Medium"/>
              <a:buChar char="○"/>
              <a:defRPr>
                <a:latin typeface="Barlow Medium"/>
                <a:ea typeface="Barlow Medium"/>
                <a:cs typeface="Barlow Medium"/>
                <a:sym typeface="Barlow Medium"/>
              </a:defRPr>
            </a:lvl5pPr>
            <a:lvl6pPr indent="-298450" lvl="5" marL="2743200">
              <a:spcBef>
                <a:spcPts val="0"/>
              </a:spcBef>
              <a:spcAft>
                <a:spcPts val="0"/>
              </a:spcAft>
              <a:buSzPts val="1100"/>
              <a:buFont typeface="Barlow Medium"/>
              <a:buChar char="■"/>
              <a:defRPr sz="1100">
                <a:latin typeface="Barlow Medium"/>
                <a:ea typeface="Barlow Medium"/>
                <a:cs typeface="Barlow Medium"/>
                <a:sym typeface="Barlow Medium"/>
              </a:defRPr>
            </a:lvl6pPr>
            <a:lvl7pPr indent="-298450" lvl="6" marL="3200400">
              <a:spcBef>
                <a:spcPts val="0"/>
              </a:spcBef>
              <a:spcAft>
                <a:spcPts val="0"/>
              </a:spcAft>
              <a:buSzPts val="1100"/>
              <a:buFont typeface="Barlow Medium"/>
              <a:buChar char="●"/>
              <a:defRPr sz="1100">
                <a:latin typeface="Barlow Medium"/>
                <a:ea typeface="Barlow Medium"/>
                <a:cs typeface="Barlow Medium"/>
                <a:sym typeface="Barlow Medium"/>
              </a:defRPr>
            </a:lvl7pPr>
            <a:lvl8pPr indent="-298450" lvl="7" marL="3657600">
              <a:spcBef>
                <a:spcPts val="0"/>
              </a:spcBef>
              <a:spcAft>
                <a:spcPts val="0"/>
              </a:spcAft>
              <a:buSzPts val="1100"/>
              <a:buFont typeface="Barlow Medium"/>
              <a:buChar char="○"/>
              <a:defRPr sz="1100">
                <a:latin typeface="Barlow Medium"/>
                <a:ea typeface="Barlow Medium"/>
                <a:cs typeface="Barlow Medium"/>
                <a:sym typeface="Barlow Medium"/>
              </a:defRPr>
            </a:lvl8pPr>
            <a:lvl9pPr indent="-298450" lvl="8" marL="4114800">
              <a:spcBef>
                <a:spcPts val="0"/>
              </a:spcBef>
              <a:spcAft>
                <a:spcPts val="0"/>
              </a:spcAft>
              <a:buSzPts val="1100"/>
              <a:buFont typeface="Barlow Medium"/>
              <a:buChar char="■"/>
              <a:defRPr sz="1100">
                <a:latin typeface="Barlow Medium"/>
                <a:ea typeface="Barlow Medium"/>
                <a:cs typeface="Barlow Medium"/>
                <a:sym typeface="Barlow Medium"/>
              </a:defRPr>
            </a:lvl9pPr>
          </a:lstStyle>
          <a:p/>
        </p:txBody>
      </p:sp>
      <p:sp>
        <p:nvSpPr>
          <p:cNvPr id="138" name="Google Shape;138;p24"/>
          <p:cNvSpPr txBox="1"/>
          <p:nvPr>
            <p:ph idx="2" type="subTitle"/>
          </p:nvPr>
        </p:nvSpPr>
        <p:spPr>
          <a:xfrm>
            <a:off x="2857500" y="2902000"/>
            <a:ext cx="3765600" cy="9348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2"/>
              </a:buClr>
              <a:buSzPts val="2600"/>
              <a:buNone/>
              <a:defRPr sz="2600">
                <a:solidFill>
                  <a:schemeClr val="dk2"/>
                </a:solidFill>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p:txBody>
      </p:sp>
      <p:sp>
        <p:nvSpPr>
          <p:cNvPr id="139" name="Google Shape;139;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Barlow Medium"/>
                <a:ea typeface="Barlow Medium"/>
                <a:cs typeface="Barlow Medium"/>
                <a:sym typeface="Barlow Medium"/>
              </a:defRPr>
            </a:lvl1pPr>
            <a:lvl2pPr lvl="1">
              <a:buNone/>
              <a:defRPr>
                <a:latin typeface="Barlow Medium"/>
                <a:ea typeface="Barlow Medium"/>
                <a:cs typeface="Barlow Medium"/>
                <a:sym typeface="Barlow Medium"/>
              </a:defRPr>
            </a:lvl2pPr>
            <a:lvl3pPr lvl="2">
              <a:buNone/>
              <a:defRPr>
                <a:latin typeface="Barlow Medium"/>
                <a:ea typeface="Barlow Medium"/>
                <a:cs typeface="Barlow Medium"/>
                <a:sym typeface="Barlow Medium"/>
              </a:defRPr>
            </a:lvl3pPr>
            <a:lvl4pPr lvl="3">
              <a:buNone/>
              <a:defRPr>
                <a:latin typeface="Barlow Medium"/>
                <a:ea typeface="Barlow Medium"/>
                <a:cs typeface="Barlow Medium"/>
                <a:sym typeface="Barlow Medium"/>
              </a:defRPr>
            </a:lvl4pPr>
            <a:lvl5pPr lvl="4">
              <a:buNone/>
              <a:defRPr>
                <a:latin typeface="Barlow Medium"/>
                <a:ea typeface="Barlow Medium"/>
                <a:cs typeface="Barlow Medium"/>
                <a:sym typeface="Barlow Medium"/>
              </a:defRPr>
            </a:lvl5pPr>
            <a:lvl6pPr lvl="5">
              <a:buNone/>
              <a:defRPr>
                <a:latin typeface="Barlow Medium"/>
                <a:ea typeface="Barlow Medium"/>
                <a:cs typeface="Barlow Medium"/>
                <a:sym typeface="Barlow Medium"/>
              </a:defRPr>
            </a:lvl6pPr>
            <a:lvl7pPr lvl="6">
              <a:buNone/>
              <a:defRPr>
                <a:latin typeface="Barlow Medium"/>
                <a:ea typeface="Barlow Medium"/>
                <a:cs typeface="Barlow Medium"/>
                <a:sym typeface="Barlow Medium"/>
              </a:defRPr>
            </a:lvl7pPr>
            <a:lvl8pPr lvl="7">
              <a:buNone/>
              <a:defRPr>
                <a:latin typeface="Barlow Medium"/>
                <a:ea typeface="Barlow Medium"/>
                <a:cs typeface="Barlow Medium"/>
                <a:sym typeface="Barlow Medium"/>
              </a:defRPr>
            </a:lvl8pPr>
            <a:lvl9pPr lvl="8">
              <a:buNone/>
              <a:defRPr>
                <a:latin typeface="Barlow Medium"/>
                <a:ea typeface="Barlow Medium"/>
                <a:cs typeface="Barlow Medium"/>
                <a:sym typeface="Barlow Mediu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 Content" type="tx">
  <p:cSld name="TITLE_AND_BODY">
    <p:bg>
      <p:bgPr>
        <a:solidFill>
          <a:schemeClr val="accent4"/>
        </a:solidFill>
      </p:bgPr>
    </p:bg>
    <p:spTree>
      <p:nvGrpSpPr>
        <p:cNvPr id="140" name="Shape 140"/>
        <p:cNvGrpSpPr/>
        <p:nvPr/>
      </p:nvGrpSpPr>
      <p:grpSpPr>
        <a:xfrm>
          <a:off x="0" y="0"/>
          <a:ext cx="0" cy="0"/>
          <a:chOff x="0" y="0"/>
          <a:chExt cx="0" cy="0"/>
        </a:xfrm>
      </p:grpSpPr>
      <p:sp>
        <p:nvSpPr>
          <p:cNvPr id="141" name="Google Shape;141;p25"/>
          <p:cNvSpPr txBox="1"/>
          <p:nvPr>
            <p:ph idx="1" type="subTitle"/>
          </p:nvPr>
        </p:nvSpPr>
        <p:spPr>
          <a:xfrm>
            <a:off x="475075" y="309225"/>
            <a:ext cx="3655200" cy="3576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2pPr>
            <a:lvl3pPr lvl="2">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3pPr>
            <a:lvl4pPr lvl="3">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4pPr>
            <a:lvl5pPr lvl="4">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5pPr>
            <a:lvl6pPr lvl="5">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6pPr>
            <a:lvl7pPr lvl="6">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7pPr>
            <a:lvl8pPr lvl="7">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8pPr>
            <a:lvl9pPr lvl="8">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9pPr>
          </a:lstStyle>
          <a:p/>
        </p:txBody>
      </p:sp>
      <p:sp>
        <p:nvSpPr>
          <p:cNvPr id="142" name="Google Shape;142;p25"/>
          <p:cNvSpPr txBox="1"/>
          <p:nvPr>
            <p:ph idx="2" type="body"/>
          </p:nvPr>
        </p:nvSpPr>
        <p:spPr>
          <a:xfrm>
            <a:off x="711097" y="980554"/>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43" name="Google Shape;143;p25"/>
          <p:cNvSpPr txBox="1"/>
          <p:nvPr>
            <p:ph idx="3" type="subTitle"/>
          </p:nvPr>
        </p:nvSpPr>
        <p:spPr>
          <a:xfrm>
            <a:off x="1699221" y="980279"/>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44" name="Google Shape;144;p25"/>
          <p:cNvSpPr txBox="1"/>
          <p:nvPr>
            <p:ph idx="4" type="body"/>
          </p:nvPr>
        </p:nvSpPr>
        <p:spPr>
          <a:xfrm>
            <a:off x="2285797" y="1226054"/>
            <a:ext cx="1775700" cy="1108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45" name="Google Shape;145;p25"/>
          <p:cNvSpPr txBox="1"/>
          <p:nvPr>
            <p:ph idx="5" type="body"/>
          </p:nvPr>
        </p:nvSpPr>
        <p:spPr>
          <a:xfrm>
            <a:off x="711097" y="2222666"/>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46" name="Google Shape;146;p25"/>
          <p:cNvSpPr txBox="1"/>
          <p:nvPr>
            <p:ph idx="6" type="subTitle"/>
          </p:nvPr>
        </p:nvSpPr>
        <p:spPr>
          <a:xfrm>
            <a:off x="1699221" y="2222391"/>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47" name="Google Shape;147;p25"/>
          <p:cNvSpPr txBox="1"/>
          <p:nvPr>
            <p:ph idx="7" type="body"/>
          </p:nvPr>
        </p:nvSpPr>
        <p:spPr>
          <a:xfrm>
            <a:off x="2285797" y="2468166"/>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48" name="Google Shape;148;p25"/>
          <p:cNvSpPr txBox="1"/>
          <p:nvPr>
            <p:ph idx="8" type="body"/>
          </p:nvPr>
        </p:nvSpPr>
        <p:spPr>
          <a:xfrm>
            <a:off x="711097" y="3219093"/>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49" name="Google Shape;149;p25"/>
          <p:cNvSpPr txBox="1"/>
          <p:nvPr>
            <p:ph idx="9" type="subTitle"/>
          </p:nvPr>
        </p:nvSpPr>
        <p:spPr>
          <a:xfrm>
            <a:off x="1699221" y="3218818"/>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50" name="Google Shape;150;p25"/>
          <p:cNvSpPr txBox="1"/>
          <p:nvPr>
            <p:ph idx="13" type="body"/>
          </p:nvPr>
        </p:nvSpPr>
        <p:spPr>
          <a:xfrm>
            <a:off x="2285797" y="3464593"/>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51" name="Google Shape;151;p25"/>
          <p:cNvSpPr txBox="1"/>
          <p:nvPr>
            <p:ph idx="14" type="body"/>
          </p:nvPr>
        </p:nvSpPr>
        <p:spPr>
          <a:xfrm>
            <a:off x="4746581" y="980554"/>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52" name="Google Shape;152;p25"/>
          <p:cNvSpPr txBox="1"/>
          <p:nvPr>
            <p:ph idx="15" type="subTitle"/>
          </p:nvPr>
        </p:nvSpPr>
        <p:spPr>
          <a:xfrm>
            <a:off x="5734705" y="980279"/>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53" name="Google Shape;153;p25"/>
          <p:cNvSpPr txBox="1"/>
          <p:nvPr>
            <p:ph idx="16" type="body"/>
          </p:nvPr>
        </p:nvSpPr>
        <p:spPr>
          <a:xfrm>
            <a:off x="6321281" y="1226054"/>
            <a:ext cx="1775700" cy="1108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54" name="Google Shape;154;p25"/>
          <p:cNvSpPr txBox="1"/>
          <p:nvPr>
            <p:ph idx="17" type="body"/>
          </p:nvPr>
        </p:nvSpPr>
        <p:spPr>
          <a:xfrm>
            <a:off x="4746581" y="2222666"/>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55" name="Google Shape;155;p25"/>
          <p:cNvSpPr txBox="1"/>
          <p:nvPr>
            <p:ph idx="18" type="subTitle"/>
          </p:nvPr>
        </p:nvSpPr>
        <p:spPr>
          <a:xfrm>
            <a:off x="5734705" y="2222391"/>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56" name="Google Shape;156;p25"/>
          <p:cNvSpPr txBox="1"/>
          <p:nvPr>
            <p:ph idx="19" type="body"/>
          </p:nvPr>
        </p:nvSpPr>
        <p:spPr>
          <a:xfrm>
            <a:off x="6321281" y="2468166"/>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57" name="Google Shape;157;p25"/>
          <p:cNvSpPr txBox="1"/>
          <p:nvPr>
            <p:ph idx="20" type="body"/>
          </p:nvPr>
        </p:nvSpPr>
        <p:spPr>
          <a:xfrm>
            <a:off x="4746581" y="3219093"/>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58" name="Google Shape;158;p25"/>
          <p:cNvSpPr txBox="1"/>
          <p:nvPr>
            <p:ph idx="21" type="subTitle"/>
          </p:nvPr>
        </p:nvSpPr>
        <p:spPr>
          <a:xfrm>
            <a:off x="5734705" y="3218818"/>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59" name="Google Shape;159;p25"/>
          <p:cNvSpPr txBox="1"/>
          <p:nvPr>
            <p:ph idx="22" type="body"/>
          </p:nvPr>
        </p:nvSpPr>
        <p:spPr>
          <a:xfrm>
            <a:off x="6321281" y="3464593"/>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60" name="Google Shape;160;p25"/>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60">
          <p15:clr>
            <a:srgbClr val="E46962"/>
          </p15:clr>
        </p15:guide>
        <p15:guide id="2" orient="horz" pos="360">
          <p15:clr>
            <a:srgbClr val="E46962"/>
          </p15:clr>
        </p15:guide>
        <p15:guide id="3" orient="horz" pos="1048">
          <p15:clr>
            <a:srgbClr val="E46962"/>
          </p15:clr>
        </p15:guide>
      </p15:sldGuideLst>
    </p:ext>
  </p:extLs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 Image" type="twoColTx">
  <p:cSld name="TITLE_AND_TWO_COLUMNS">
    <p:bg>
      <p:bgPr>
        <a:solidFill>
          <a:schemeClr val="dk1"/>
        </a:solidFill>
      </p:bgPr>
    </p:bg>
    <p:spTree>
      <p:nvGrpSpPr>
        <p:cNvPr id="161" name="Shape 161"/>
        <p:cNvGrpSpPr/>
        <p:nvPr/>
      </p:nvGrpSpPr>
      <p:grpSpPr>
        <a:xfrm>
          <a:off x="0" y="0"/>
          <a:ext cx="0" cy="0"/>
          <a:chOff x="0" y="0"/>
          <a:chExt cx="0" cy="0"/>
        </a:xfrm>
      </p:grpSpPr>
      <p:sp>
        <p:nvSpPr>
          <p:cNvPr id="162" name="Google Shape;162;p26"/>
          <p:cNvSpPr/>
          <p:nvPr/>
        </p:nvSpPr>
        <p:spPr>
          <a:xfrm>
            <a:off x="0" y="0"/>
            <a:ext cx="9144000" cy="1631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6"/>
          <p:cNvSpPr txBox="1"/>
          <p:nvPr/>
        </p:nvSpPr>
        <p:spPr>
          <a:xfrm>
            <a:off x="6262625" y="1205946"/>
            <a:ext cx="2155500" cy="3231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i="1" lang="en" sz="700">
                <a:solidFill>
                  <a:schemeClr val="lt1"/>
                </a:solidFill>
                <a:latin typeface="Barlow Medium"/>
                <a:ea typeface="Barlow Medium"/>
                <a:cs typeface="Barlow Medium"/>
                <a:sym typeface="Barlow Medium"/>
              </a:rPr>
              <a:t>Lorem ipsum dolor sit amet, consectetur adipiscing elit.</a:t>
            </a:r>
            <a:endParaRPr i="1" sz="700">
              <a:solidFill>
                <a:schemeClr val="lt1"/>
              </a:solidFill>
              <a:latin typeface="Barlow Medium"/>
              <a:ea typeface="Barlow Medium"/>
              <a:cs typeface="Barlow Medium"/>
              <a:sym typeface="Barlow Medium"/>
            </a:endParaRPr>
          </a:p>
        </p:txBody>
      </p:sp>
      <p:sp>
        <p:nvSpPr>
          <p:cNvPr id="164" name="Google Shape;164;p26"/>
          <p:cNvSpPr/>
          <p:nvPr>
            <p:ph idx="2" type="pic"/>
          </p:nvPr>
        </p:nvSpPr>
        <p:spPr>
          <a:xfrm>
            <a:off x="3915225" y="1631250"/>
            <a:ext cx="4441200" cy="3009900"/>
          </a:xfrm>
          <a:prstGeom prst="roundRect">
            <a:avLst>
              <a:gd fmla="val 16667" name="adj"/>
            </a:avLst>
          </a:prstGeom>
          <a:noFill/>
          <a:ln>
            <a:noFill/>
          </a:ln>
        </p:spPr>
      </p:sp>
      <p:sp>
        <p:nvSpPr>
          <p:cNvPr id="165" name="Google Shape;165;p26"/>
          <p:cNvSpPr txBox="1"/>
          <p:nvPr>
            <p:ph idx="1" type="body"/>
          </p:nvPr>
        </p:nvSpPr>
        <p:spPr>
          <a:xfrm>
            <a:off x="791150" y="1835400"/>
            <a:ext cx="2094000" cy="8466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66" name="Google Shape;166;p26"/>
          <p:cNvSpPr txBox="1"/>
          <p:nvPr>
            <p:ph idx="3" type="subTitle"/>
          </p:nvPr>
        </p:nvSpPr>
        <p:spPr>
          <a:xfrm>
            <a:off x="791150" y="522625"/>
            <a:ext cx="3918300" cy="1006500"/>
          </a:xfrm>
          <a:prstGeom prst="rect">
            <a:avLst/>
          </a:prstGeom>
        </p:spPr>
        <p:txBody>
          <a:bodyPr anchorCtr="0" anchor="t" bIns="0" lIns="0" spcFirstLastPara="1" rIns="0" wrap="square" tIns="0">
            <a:noAutofit/>
          </a:bodyPr>
          <a:lstStyle>
            <a:lvl1pPr lvl="0">
              <a:spcBef>
                <a:spcPts val="0"/>
              </a:spcBef>
              <a:spcAft>
                <a:spcPts val="0"/>
              </a:spcAft>
              <a:buClr>
                <a:schemeClr val="accent3"/>
              </a:buClr>
              <a:buSzPts val="3600"/>
              <a:buFont typeface="Hepta Slab Medium"/>
              <a:buNone/>
              <a:defRPr sz="3600">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167" name="Google Shape;167;p26"/>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ext">
  <p:cSld name="TITLE_AND_TWO_COLUMNS_1">
    <p:bg>
      <p:bgPr>
        <a:solidFill>
          <a:schemeClr val="dk1"/>
        </a:solidFill>
      </p:bgPr>
    </p:bg>
    <p:spTree>
      <p:nvGrpSpPr>
        <p:cNvPr id="168" name="Shape 168"/>
        <p:cNvGrpSpPr/>
        <p:nvPr/>
      </p:nvGrpSpPr>
      <p:grpSpPr>
        <a:xfrm>
          <a:off x="0" y="0"/>
          <a:ext cx="0" cy="0"/>
          <a:chOff x="0" y="0"/>
          <a:chExt cx="0" cy="0"/>
        </a:xfrm>
      </p:grpSpPr>
      <p:sp>
        <p:nvSpPr>
          <p:cNvPr id="169" name="Google Shape;169;p27"/>
          <p:cNvSpPr/>
          <p:nvPr/>
        </p:nvSpPr>
        <p:spPr>
          <a:xfrm>
            <a:off x="0" y="0"/>
            <a:ext cx="9144000" cy="1631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7"/>
          <p:cNvSpPr txBox="1"/>
          <p:nvPr>
            <p:ph idx="1" type="subTitle"/>
          </p:nvPr>
        </p:nvSpPr>
        <p:spPr>
          <a:xfrm>
            <a:off x="791150" y="522625"/>
            <a:ext cx="5173200" cy="976500"/>
          </a:xfrm>
          <a:prstGeom prst="rect">
            <a:avLst/>
          </a:prstGeom>
        </p:spPr>
        <p:txBody>
          <a:bodyPr anchorCtr="0" anchor="t" bIns="0" lIns="0" spcFirstLastPara="1" rIns="0" wrap="square" tIns="0">
            <a:noAutofit/>
          </a:bodyPr>
          <a:lstStyle>
            <a:lvl1pPr lvl="0">
              <a:spcBef>
                <a:spcPts val="0"/>
              </a:spcBef>
              <a:spcAft>
                <a:spcPts val="0"/>
              </a:spcAft>
              <a:buClr>
                <a:schemeClr val="accent3"/>
              </a:buClr>
              <a:buSzPts val="3600"/>
              <a:buFont typeface="Hepta Slab Medium"/>
              <a:buNone/>
              <a:defRPr sz="3600">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171" name="Google Shape;171;p27"/>
          <p:cNvSpPr txBox="1"/>
          <p:nvPr>
            <p:ph idx="2" type="body"/>
          </p:nvPr>
        </p:nvSpPr>
        <p:spPr>
          <a:xfrm>
            <a:off x="685450" y="2180950"/>
            <a:ext cx="3579600" cy="2385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Char char="●"/>
              <a:defRPr sz="1100">
                <a:solidFill>
                  <a:schemeClr val="lt1"/>
                </a:solidFill>
              </a:defRPr>
            </a:lvl1pPr>
            <a:lvl2pPr indent="-298450" lvl="1" marL="914400">
              <a:spcBef>
                <a:spcPts val="0"/>
              </a:spcBef>
              <a:spcAft>
                <a:spcPts val="0"/>
              </a:spcAft>
              <a:buClr>
                <a:schemeClr val="lt1"/>
              </a:buClr>
              <a:buSzPts val="1100"/>
              <a:buChar char="○"/>
              <a:defRPr sz="1100">
                <a:solidFill>
                  <a:schemeClr val="lt1"/>
                </a:solidFill>
              </a:defRPr>
            </a:lvl2pPr>
            <a:lvl3pPr indent="-298450" lvl="2" marL="1371600">
              <a:spcBef>
                <a:spcPts val="0"/>
              </a:spcBef>
              <a:spcAft>
                <a:spcPts val="0"/>
              </a:spcAft>
              <a:buClr>
                <a:schemeClr val="lt1"/>
              </a:buClr>
              <a:buSzPts val="1100"/>
              <a:buChar char="■"/>
              <a:defRPr sz="1100">
                <a:solidFill>
                  <a:schemeClr val="lt1"/>
                </a:solidFill>
              </a:defRPr>
            </a:lvl3pPr>
            <a:lvl4pPr indent="-298450" lvl="3" marL="1828800">
              <a:spcBef>
                <a:spcPts val="0"/>
              </a:spcBef>
              <a:spcAft>
                <a:spcPts val="0"/>
              </a:spcAft>
              <a:buClr>
                <a:schemeClr val="lt1"/>
              </a:buClr>
              <a:buSzPts val="1100"/>
              <a:buChar char="●"/>
              <a:defRPr sz="1100">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sz="1100">
                <a:solidFill>
                  <a:schemeClr val="lt1"/>
                </a:solidFill>
              </a:defRPr>
            </a:lvl6pPr>
            <a:lvl7pPr indent="-298450" lvl="6" marL="3200400">
              <a:spcBef>
                <a:spcPts val="0"/>
              </a:spcBef>
              <a:spcAft>
                <a:spcPts val="0"/>
              </a:spcAft>
              <a:buClr>
                <a:schemeClr val="lt1"/>
              </a:buClr>
              <a:buSzPts val="1100"/>
              <a:buChar char="●"/>
              <a:defRPr sz="1100">
                <a:solidFill>
                  <a:schemeClr val="lt1"/>
                </a:solidFill>
              </a:defRPr>
            </a:lvl7pPr>
            <a:lvl8pPr indent="-298450" lvl="7" marL="3657600">
              <a:spcBef>
                <a:spcPts val="0"/>
              </a:spcBef>
              <a:spcAft>
                <a:spcPts val="0"/>
              </a:spcAft>
              <a:buClr>
                <a:schemeClr val="lt1"/>
              </a:buClr>
              <a:buSzPts val="1100"/>
              <a:buChar char="○"/>
              <a:defRPr sz="1100">
                <a:solidFill>
                  <a:schemeClr val="lt1"/>
                </a:solidFill>
              </a:defRPr>
            </a:lvl8pPr>
            <a:lvl9pPr indent="-298450" lvl="8" marL="4114800">
              <a:spcBef>
                <a:spcPts val="0"/>
              </a:spcBef>
              <a:spcAft>
                <a:spcPts val="0"/>
              </a:spcAft>
              <a:buClr>
                <a:schemeClr val="lt1"/>
              </a:buClr>
              <a:buSzPts val="1100"/>
              <a:buChar char="■"/>
              <a:defRPr sz="1100">
                <a:solidFill>
                  <a:schemeClr val="lt1"/>
                </a:solidFill>
              </a:defRPr>
            </a:lvl9pPr>
          </a:lstStyle>
          <a:p/>
        </p:txBody>
      </p:sp>
      <p:sp>
        <p:nvSpPr>
          <p:cNvPr id="172" name="Google Shape;172;p27"/>
          <p:cNvSpPr txBox="1"/>
          <p:nvPr>
            <p:ph idx="3" type="body"/>
          </p:nvPr>
        </p:nvSpPr>
        <p:spPr>
          <a:xfrm>
            <a:off x="4601077" y="2180950"/>
            <a:ext cx="3579600" cy="2385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Char char="●"/>
              <a:defRPr sz="1100">
                <a:solidFill>
                  <a:schemeClr val="lt1"/>
                </a:solidFill>
              </a:defRPr>
            </a:lvl1pPr>
            <a:lvl2pPr indent="-298450" lvl="1" marL="914400">
              <a:spcBef>
                <a:spcPts val="0"/>
              </a:spcBef>
              <a:spcAft>
                <a:spcPts val="0"/>
              </a:spcAft>
              <a:buClr>
                <a:schemeClr val="lt1"/>
              </a:buClr>
              <a:buSzPts val="1100"/>
              <a:buChar char="○"/>
              <a:defRPr sz="1100">
                <a:solidFill>
                  <a:schemeClr val="lt1"/>
                </a:solidFill>
              </a:defRPr>
            </a:lvl2pPr>
            <a:lvl3pPr indent="-298450" lvl="2" marL="1371600">
              <a:spcBef>
                <a:spcPts val="0"/>
              </a:spcBef>
              <a:spcAft>
                <a:spcPts val="0"/>
              </a:spcAft>
              <a:buClr>
                <a:schemeClr val="lt1"/>
              </a:buClr>
              <a:buSzPts val="1100"/>
              <a:buChar char="■"/>
              <a:defRPr sz="1100">
                <a:solidFill>
                  <a:schemeClr val="lt1"/>
                </a:solidFill>
              </a:defRPr>
            </a:lvl3pPr>
            <a:lvl4pPr indent="-298450" lvl="3" marL="1828800">
              <a:spcBef>
                <a:spcPts val="0"/>
              </a:spcBef>
              <a:spcAft>
                <a:spcPts val="0"/>
              </a:spcAft>
              <a:buClr>
                <a:schemeClr val="lt1"/>
              </a:buClr>
              <a:buSzPts val="1100"/>
              <a:buChar char="●"/>
              <a:defRPr sz="1100">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sz="1100">
                <a:solidFill>
                  <a:schemeClr val="lt1"/>
                </a:solidFill>
              </a:defRPr>
            </a:lvl6pPr>
            <a:lvl7pPr indent="-298450" lvl="6" marL="3200400">
              <a:spcBef>
                <a:spcPts val="0"/>
              </a:spcBef>
              <a:spcAft>
                <a:spcPts val="0"/>
              </a:spcAft>
              <a:buClr>
                <a:schemeClr val="lt1"/>
              </a:buClr>
              <a:buSzPts val="1100"/>
              <a:buChar char="●"/>
              <a:defRPr sz="1100">
                <a:solidFill>
                  <a:schemeClr val="lt1"/>
                </a:solidFill>
              </a:defRPr>
            </a:lvl7pPr>
            <a:lvl8pPr indent="-298450" lvl="7" marL="3657600">
              <a:spcBef>
                <a:spcPts val="0"/>
              </a:spcBef>
              <a:spcAft>
                <a:spcPts val="0"/>
              </a:spcAft>
              <a:buClr>
                <a:schemeClr val="lt1"/>
              </a:buClr>
              <a:buSzPts val="1100"/>
              <a:buChar char="○"/>
              <a:defRPr sz="1100">
                <a:solidFill>
                  <a:schemeClr val="lt1"/>
                </a:solidFill>
              </a:defRPr>
            </a:lvl8pPr>
            <a:lvl9pPr indent="-298450" lvl="8" marL="4114800">
              <a:spcBef>
                <a:spcPts val="0"/>
              </a:spcBef>
              <a:spcAft>
                <a:spcPts val="0"/>
              </a:spcAft>
              <a:buClr>
                <a:schemeClr val="lt1"/>
              </a:buClr>
              <a:buSzPts val="1100"/>
              <a:buChar char="■"/>
              <a:defRPr sz="1100">
                <a:solidFill>
                  <a:schemeClr val="lt1"/>
                </a:solidFill>
              </a:defRPr>
            </a:lvl9pPr>
          </a:lstStyle>
          <a:p/>
        </p:txBody>
      </p:sp>
      <p:sp>
        <p:nvSpPr>
          <p:cNvPr id="173" name="Google Shape;173;p27"/>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 Company Overview" type="titleOnly">
  <p:cSld name="TITLE_ONLY">
    <p:bg>
      <p:bgPr>
        <a:solidFill>
          <a:schemeClr val="accent4"/>
        </a:solidFill>
      </p:bgPr>
    </p:bg>
    <p:spTree>
      <p:nvGrpSpPr>
        <p:cNvPr id="174" name="Shape 174"/>
        <p:cNvGrpSpPr/>
        <p:nvPr/>
      </p:nvGrpSpPr>
      <p:grpSpPr>
        <a:xfrm>
          <a:off x="0" y="0"/>
          <a:ext cx="0" cy="0"/>
          <a:chOff x="0" y="0"/>
          <a:chExt cx="0" cy="0"/>
        </a:xfrm>
      </p:grpSpPr>
      <p:sp>
        <p:nvSpPr>
          <p:cNvPr id="175" name="Google Shape;175;p28"/>
          <p:cNvSpPr/>
          <p:nvPr>
            <p:ph idx="2" type="pic"/>
          </p:nvPr>
        </p:nvSpPr>
        <p:spPr>
          <a:xfrm>
            <a:off x="791150" y="522900"/>
            <a:ext cx="1294800" cy="1918500"/>
          </a:xfrm>
          <a:prstGeom prst="rect">
            <a:avLst/>
          </a:prstGeom>
          <a:noFill/>
          <a:ln>
            <a:noFill/>
          </a:ln>
        </p:spPr>
      </p:sp>
      <p:sp>
        <p:nvSpPr>
          <p:cNvPr id="176" name="Google Shape;176;p28"/>
          <p:cNvSpPr/>
          <p:nvPr>
            <p:ph idx="3" type="pic"/>
          </p:nvPr>
        </p:nvSpPr>
        <p:spPr>
          <a:xfrm>
            <a:off x="2355375" y="522900"/>
            <a:ext cx="1294800" cy="1918500"/>
          </a:xfrm>
          <a:prstGeom prst="rect">
            <a:avLst/>
          </a:prstGeom>
          <a:noFill/>
          <a:ln>
            <a:noFill/>
          </a:ln>
        </p:spPr>
      </p:sp>
      <p:sp>
        <p:nvSpPr>
          <p:cNvPr id="177" name="Google Shape;177;p28"/>
          <p:cNvSpPr/>
          <p:nvPr>
            <p:ph idx="4" type="pic"/>
          </p:nvPr>
        </p:nvSpPr>
        <p:spPr>
          <a:xfrm>
            <a:off x="3921313" y="522900"/>
            <a:ext cx="1294800" cy="1918500"/>
          </a:xfrm>
          <a:prstGeom prst="rect">
            <a:avLst/>
          </a:prstGeom>
          <a:noFill/>
          <a:ln>
            <a:noFill/>
          </a:ln>
        </p:spPr>
      </p:sp>
      <p:sp>
        <p:nvSpPr>
          <p:cNvPr id="178" name="Google Shape;178;p28"/>
          <p:cNvSpPr/>
          <p:nvPr>
            <p:ph idx="5" type="pic"/>
          </p:nvPr>
        </p:nvSpPr>
        <p:spPr>
          <a:xfrm>
            <a:off x="5491588" y="522900"/>
            <a:ext cx="1294800" cy="1918500"/>
          </a:xfrm>
          <a:prstGeom prst="rect">
            <a:avLst/>
          </a:prstGeom>
          <a:noFill/>
          <a:ln>
            <a:noFill/>
          </a:ln>
        </p:spPr>
      </p:sp>
      <p:sp>
        <p:nvSpPr>
          <p:cNvPr id="179" name="Google Shape;179;p28"/>
          <p:cNvSpPr txBox="1"/>
          <p:nvPr>
            <p:ph idx="1" type="body"/>
          </p:nvPr>
        </p:nvSpPr>
        <p:spPr>
          <a:xfrm>
            <a:off x="680850" y="3443850"/>
            <a:ext cx="3074700" cy="1031700"/>
          </a:xfrm>
          <a:prstGeom prst="rect">
            <a:avLst/>
          </a:prstGeom>
        </p:spPr>
        <p:txBody>
          <a:bodyPr anchorCtr="0" anchor="t" bIns="91425" lIns="91425" spcFirstLastPara="1" rIns="91425" wrap="square" tIns="91425">
            <a:noAutofit/>
          </a:bodyPr>
          <a:lstStyle>
            <a:lvl1pPr indent="-406400" lvl="0" marL="4572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406400" lvl="1" marL="914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2pPr>
            <a:lvl3pPr indent="-406400" lvl="2" marL="13716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3pPr>
            <a:lvl4pPr indent="-406400" lvl="3" marL="18288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4pPr>
            <a:lvl5pPr indent="-406400" lvl="4" marL="22860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5pPr>
            <a:lvl6pPr indent="-406400" lvl="5" marL="27432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6pPr>
            <a:lvl7pPr indent="-406400" lvl="6" marL="3200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7pPr>
            <a:lvl8pPr indent="-406400" lvl="7" marL="36576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8pPr>
            <a:lvl9pPr indent="-406400" lvl="8" marL="41148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9pPr>
          </a:lstStyle>
          <a:p/>
        </p:txBody>
      </p:sp>
      <p:sp>
        <p:nvSpPr>
          <p:cNvPr id="180" name="Google Shape;180;p28"/>
          <p:cNvSpPr txBox="1"/>
          <p:nvPr>
            <p:ph idx="6" type="body"/>
          </p:nvPr>
        </p:nvSpPr>
        <p:spPr>
          <a:xfrm>
            <a:off x="4123900" y="3443850"/>
            <a:ext cx="4030200" cy="11652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81" name="Google Shape;181;p28"/>
          <p:cNvSpPr txBox="1"/>
          <p:nvPr>
            <p:ph idx="7" type="body"/>
          </p:nvPr>
        </p:nvSpPr>
        <p:spPr>
          <a:xfrm>
            <a:off x="705088"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182" name="Google Shape;182;p28"/>
          <p:cNvSpPr txBox="1"/>
          <p:nvPr>
            <p:ph idx="8" type="body"/>
          </p:nvPr>
        </p:nvSpPr>
        <p:spPr>
          <a:xfrm>
            <a:off x="2258888"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183" name="Google Shape;183;p28"/>
          <p:cNvSpPr txBox="1"/>
          <p:nvPr>
            <p:ph idx="9" type="body"/>
          </p:nvPr>
        </p:nvSpPr>
        <p:spPr>
          <a:xfrm>
            <a:off x="3827513"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184" name="Google Shape;184;p28"/>
          <p:cNvSpPr txBox="1"/>
          <p:nvPr>
            <p:ph idx="13" type="body"/>
          </p:nvPr>
        </p:nvSpPr>
        <p:spPr>
          <a:xfrm>
            <a:off x="5395113"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185" name="Google Shape;185;p28"/>
          <p:cNvSpPr txBox="1"/>
          <p:nvPr>
            <p:ph idx="14" type="body"/>
          </p:nvPr>
        </p:nvSpPr>
        <p:spPr>
          <a:xfrm>
            <a:off x="705091"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186" name="Google Shape;186;p28"/>
          <p:cNvSpPr txBox="1"/>
          <p:nvPr>
            <p:ph idx="15" type="body"/>
          </p:nvPr>
        </p:nvSpPr>
        <p:spPr>
          <a:xfrm>
            <a:off x="2258891"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187" name="Google Shape;187;p28"/>
          <p:cNvSpPr txBox="1"/>
          <p:nvPr>
            <p:ph idx="16" type="body"/>
          </p:nvPr>
        </p:nvSpPr>
        <p:spPr>
          <a:xfrm>
            <a:off x="3827003"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188" name="Google Shape;188;p28"/>
          <p:cNvSpPr txBox="1"/>
          <p:nvPr>
            <p:ph idx="17" type="body"/>
          </p:nvPr>
        </p:nvSpPr>
        <p:spPr>
          <a:xfrm>
            <a:off x="5396128"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189" name="Google Shape;189;p28"/>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etitive Landscape">
  <p:cSld name="ONE_COLUMN_TEXT">
    <p:bg>
      <p:bgPr>
        <a:solidFill>
          <a:schemeClr val="dk1"/>
        </a:solidFill>
      </p:bgPr>
    </p:bg>
    <p:spTree>
      <p:nvGrpSpPr>
        <p:cNvPr id="190" name="Shape 190"/>
        <p:cNvGrpSpPr/>
        <p:nvPr/>
      </p:nvGrpSpPr>
      <p:grpSpPr>
        <a:xfrm>
          <a:off x="0" y="0"/>
          <a:ext cx="0" cy="0"/>
          <a:chOff x="0" y="0"/>
          <a:chExt cx="0" cy="0"/>
        </a:xfrm>
      </p:grpSpPr>
      <p:sp>
        <p:nvSpPr>
          <p:cNvPr id="191" name="Google Shape;191;p29"/>
          <p:cNvSpPr txBox="1"/>
          <p:nvPr>
            <p:ph idx="1" type="body"/>
          </p:nvPr>
        </p:nvSpPr>
        <p:spPr>
          <a:xfrm>
            <a:off x="791150" y="738025"/>
            <a:ext cx="3918300" cy="223200"/>
          </a:xfrm>
          <a:prstGeom prst="rect">
            <a:avLst/>
          </a:prstGeom>
        </p:spPr>
        <p:txBody>
          <a:bodyPr anchorCtr="0" anchor="t" bIns="0" lIns="0" spcFirstLastPara="1" rIns="0" wrap="square" tIns="0">
            <a:noAutofit/>
          </a:bodyPr>
          <a:lstStyle>
            <a:lvl1pPr indent="-298450" lvl="0" marL="457200">
              <a:spcBef>
                <a:spcPts val="0"/>
              </a:spcBef>
              <a:spcAft>
                <a:spcPts val="0"/>
              </a:spcAft>
              <a:buSzPts val="1100"/>
              <a:buFont typeface="Barlow"/>
              <a:buChar char="●"/>
              <a:defRPr sz="1100">
                <a:latin typeface="Barlow"/>
                <a:ea typeface="Barlow"/>
                <a:cs typeface="Barlow"/>
                <a:sym typeface="Barlow"/>
              </a:defRPr>
            </a:lvl1pPr>
            <a:lvl2pPr indent="-298450" lvl="1" marL="914400">
              <a:spcBef>
                <a:spcPts val="0"/>
              </a:spcBef>
              <a:spcAft>
                <a:spcPts val="0"/>
              </a:spcAft>
              <a:buSzPts val="1100"/>
              <a:buFont typeface="Barlow"/>
              <a:buChar char="○"/>
              <a:defRPr sz="1100">
                <a:latin typeface="Barlow"/>
                <a:ea typeface="Barlow"/>
                <a:cs typeface="Barlow"/>
                <a:sym typeface="Barlow"/>
              </a:defRPr>
            </a:lvl2pPr>
            <a:lvl3pPr indent="-298450" lvl="2" marL="1371600">
              <a:spcBef>
                <a:spcPts val="0"/>
              </a:spcBef>
              <a:spcAft>
                <a:spcPts val="0"/>
              </a:spcAft>
              <a:buSzPts val="1100"/>
              <a:buFont typeface="Barlow"/>
              <a:buChar char="■"/>
              <a:defRPr sz="1100">
                <a:latin typeface="Barlow"/>
                <a:ea typeface="Barlow"/>
                <a:cs typeface="Barlow"/>
                <a:sym typeface="Barlow"/>
              </a:defRPr>
            </a:lvl3pPr>
            <a:lvl4pPr indent="-298450" lvl="3" marL="1828800">
              <a:spcBef>
                <a:spcPts val="0"/>
              </a:spcBef>
              <a:spcAft>
                <a:spcPts val="0"/>
              </a:spcAft>
              <a:buSzPts val="1100"/>
              <a:buFont typeface="Barlow"/>
              <a:buChar char="●"/>
              <a:defRPr sz="1100">
                <a:latin typeface="Barlow"/>
                <a:ea typeface="Barlow"/>
                <a:cs typeface="Barlow"/>
                <a:sym typeface="Barlow"/>
              </a:defRPr>
            </a:lvl4pPr>
            <a:lvl5pPr indent="-298450" lvl="4" marL="2286000">
              <a:spcBef>
                <a:spcPts val="0"/>
              </a:spcBef>
              <a:spcAft>
                <a:spcPts val="0"/>
              </a:spcAft>
              <a:buSzPts val="1100"/>
              <a:buFont typeface="Barlow"/>
              <a:buChar char="○"/>
              <a:defRPr>
                <a:latin typeface="Barlow"/>
                <a:ea typeface="Barlow"/>
                <a:cs typeface="Barlow"/>
                <a:sym typeface="Barlow"/>
              </a:defRPr>
            </a:lvl5pPr>
            <a:lvl6pPr indent="-298450" lvl="5" marL="2743200">
              <a:spcBef>
                <a:spcPts val="0"/>
              </a:spcBef>
              <a:spcAft>
                <a:spcPts val="0"/>
              </a:spcAft>
              <a:buSzPts val="1100"/>
              <a:buFont typeface="Barlow"/>
              <a:buChar char="■"/>
              <a:defRPr sz="1100">
                <a:latin typeface="Barlow"/>
                <a:ea typeface="Barlow"/>
                <a:cs typeface="Barlow"/>
                <a:sym typeface="Barlow"/>
              </a:defRPr>
            </a:lvl6pPr>
            <a:lvl7pPr indent="-298450" lvl="6" marL="3200400">
              <a:spcBef>
                <a:spcPts val="0"/>
              </a:spcBef>
              <a:spcAft>
                <a:spcPts val="0"/>
              </a:spcAft>
              <a:buSzPts val="1100"/>
              <a:buFont typeface="Barlow"/>
              <a:buChar char="●"/>
              <a:defRPr sz="1100">
                <a:latin typeface="Barlow"/>
                <a:ea typeface="Barlow"/>
                <a:cs typeface="Barlow"/>
                <a:sym typeface="Barlow"/>
              </a:defRPr>
            </a:lvl7pPr>
            <a:lvl8pPr indent="-298450" lvl="7" marL="3657600">
              <a:spcBef>
                <a:spcPts val="0"/>
              </a:spcBef>
              <a:spcAft>
                <a:spcPts val="0"/>
              </a:spcAft>
              <a:buSzPts val="1100"/>
              <a:buFont typeface="Barlow"/>
              <a:buChar char="○"/>
              <a:defRPr sz="1100">
                <a:latin typeface="Barlow"/>
                <a:ea typeface="Barlow"/>
                <a:cs typeface="Barlow"/>
                <a:sym typeface="Barlow"/>
              </a:defRPr>
            </a:lvl8pPr>
            <a:lvl9pPr indent="-298450" lvl="8" marL="4114800">
              <a:spcBef>
                <a:spcPts val="0"/>
              </a:spcBef>
              <a:spcAft>
                <a:spcPts val="0"/>
              </a:spcAft>
              <a:buSzPts val="1100"/>
              <a:buFont typeface="Barlow"/>
              <a:buChar char="■"/>
              <a:defRPr sz="1100">
                <a:latin typeface="Barlow"/>
                <a:ea typeface="Barlow"/>
                <a:cs typeface="Barlow"/>
                <a:sym typeface="Barlow"/>
              </a:defRPr>
            </a:lvl9pPr>
          </a:lstStyle>
          <a:p/>
        </p:txBody>
      </p:sp>
      <p:sp>
        <p:nvSpPr>
          <p:cNvPr id="192" name="Google Shape;192;p29"/>
          <p:cNvSpPr txBox="1"/>
          <p:nvPr>
            <p:ph idx="2" type="subTitle"/>
          </p:nvPr>
        </p:nvSpPr>
        <p:spPr>
          <a:xfrm>
            <a:off x="791150" y="522625"/>
            <a:ext cx="3918300" cy="215400"/>
          </a:xfrm>
          <a:prstGeom prst="rect">
            <a:avLst/>
          </a:prstGeom>
        </p:spPr>
        <p:txBody>
          <a:bodyPr anchorCtr="0" anchor="t" bIns="0" lIns="0" spcFirstLastPara="1" rIns="0" wrap="square" tIns="0">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193" name="Google Shape;193;p29"/>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rket Trends + Data">
  <p:cSld name="MAIN_POINT">
    <p:bg>
      <p:bgPr>
        <a:solidFill>
          <a:schemeClr val="dk1"/>
        </a:solidFill>
      </p:bgPr>
    </p:bg>
    <p:spTree>
      <p:nvGrpSpPr>
        <p:cNvPr id="194" name="Shape 194"/>
        <p:cNvGrpSpPr/>
        <p:nvPr/>
      </p:nvGrpSpPr>
      <p:grpSpPr>
        <a:xfrm>
          <a:off x="0" y="0"/>
          <a:ext cx="0" cy="0"/>
          <a:chOff x="0" y="0"/>
          <a:chExt cx="0" cy="0"/>
        </a:xfrm>
      </p:grpSpPr>
      <p:sp>
        <p:nvSpPr>
          <p:cNvPr id="195" name="Google Shape;195;p30"/>
          <p:cNvSpPr txBox="1"/>
          <p:nvPr>
            <p:ph idx="1" type="subTitle"/>
          </p:nvPr>
        </p:nvSpPr>
        <p:spPr>
          <a:xfrm>
            <a:off x="690250" y="415625"/>
            <a:ext cx="1261800" cy="2703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atin typeface="Barlow Light"/>
                <a:ea typeface="Barlow Light"/>
                <a:cs typeface="Barlow Light"/>
                <a:sym typeface="Barlow Light"/>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p:txBody>
      </p:sp>
      <p:sp>
        <p:nvSpPr>
          <p:cNvPr id="196" name="Google Shape;196;p30"/>
          <p:cNvSpPr txBox="1"/>
          <p:nvPr>
            <p:ph idx="2" type="subTitle"/>
          </p:nvPr>
        </p:nvSpPr>
        <p:spPr>
          <a:xfrm>
            <a:off x="480420" y="290626"/>
            <a:ext cx="3592200" cy="3372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SzPts val="1400"/>
              <a:buNone/>
              <a:defRPr>
                <a:latin typeface="Hepta Slab Light"/>
                <a:ea typeface="Hepta Slab Light"/>
                <a:cs typeface="Hepta Slab Light"/>
                <a:sym typeface="Hepta Slab Light"/>
              </a:defRPr>
            </a:lvl2pPr>
            <a:lvl3pPr lvl="2">
              <a:spcBef>
                <a:spcPts val="0"/>
              </a:spcBef>
              <a:spcAft>
                <a:spcPts val="0"/>
              </a:spcAft>
              <a:buSzPts val="1400"/>
              <a:buNone/>
              <a:defRPr>
                <a:latin typeface="Hepta Slab Light"/>
                <a:ea typeface="Hepta Slab Light"/>
                <a:cs typeface="Hepta Slab Light"/>
                <a:sym typeface="Hepta Slab Light"/>
              </a:defRPr>
            </a:lvl3pPr>
            <a:lvl4pPr lvl="3">
              <a:spcBef>
                <a:spcPts val="0"/>
              </a:spcBef>
              <a:spcAft>
                <a:spcPts val="0"/>
              </a:spcAft>
              <a:buSzPts val="1400"/>
              <a:buNone/>
              <a:defRPr>
                <a:latin typeface="Hepta Slab Light"/>
                <a:ea typeface="Hepta Slab Light"/>
                <a:cs typeface="Hepta Slab Light"/>
                <a:sym typeface="Hepta Slab Light"/>
              </a:defRPr>
            </a:lvl4pPr>
            <a:lvl5pPr lvl="4">
              <a:spcBef>
                <a:spcPts val="0"/>
              </a:spcBef>
              <a:spcAft>
                <a:spcPts val="0"/>
              </a:spcAft>
              <a:buSzPts val="1400"/>
              <a:buNone/>
              <a:defRPr>
                <a:latin typeface="Hepta Slab Light"/>
                <a:ea typeface="Hepta Slab Light"/>
                <a:cs typeface="Hepta Slab Light"/>
                <a:sym typeface="Hepta Slab Light"/>
              </a:defRPr>
            </a:lvl5pPr>
            <a:lvl6pPr lvl="5">
              <a:spcBef>
                <a:spcPts val="0"/>
              </a:spcBef>
              <a:spcAft>
                <a:spcPts val="0"/>
              </a:spcAft>
              <a:buSzPts val="1400"/>
              <a:buNone/>
              <a:defRPr>
                <a:latin typeface="Hepta Slab Light"/>
                <a:ea typeface="Hepta Slab Light"/>
                <a:cs typeface="Hepta Slab Light"/>
                <a:sym typeface="Hepta Slab Light"/>
              </a:defRPr>
            </a:lvl6pPr>
            <a:lvl7pPr lvl="6">
              <a:spcBef>
                <a:spcPts val="0"/>
              </a:spcBef>
              <a:spcAft>
                <a:spcPts val="0"/>
              </a:spcAft>
              <a:buSzPts val="1400"/>
              <a:buNone/>
              <a:defRPr>
                <a:latin typeface="Hepta Slab Light"/>
                <a:ea typeface="Hepta Slab Light"/>
                <a:cs typeface="Hepta Slab Light"/>
                <a:sym typeface="Hepta Slab Light"/>
              </a:defRPr>
            </a:lvl7pPr>
            <a:lvl8pPr lvl="7">
              <a:spcBef>
                <a:spcPts val="0"/>
              </a:spcBef>
              <a:spcAft>
                <a:spcPts val="0"/>
              </a:spcAft>
              <a:buSzPts val="1400"/>
              <a:buNone/>
              <a:defRPr>
                <a:latin typeface="Hepta Slab Light"/>
                <a:ea typeface="Hepta Slab Light"/>
                <a:cs typeface="Hepta Slab Light"/>
                <a:sym typeface="Hepta Slab Light"/>
              </a:defRPr>
            </a:lvl8pPr>
            <a:lvl9pPr lvl="8">
              <a:spcBef>
                <a:spcPts val="0"/>
              </a:spcBef>
              <a:spcAft>
                <a:spcPts val="0"/>
              </a:spcAft>
              <a:buSzPts val="1400"/>
              <a:buNone/>
              <a:defRPr>
                <a:latin typeface="Hepta Slab Light"/>
                <a:ea typeface="Hepta Slab Light"/>
                <a:cs typeface="Hepta Slab Light"/>
                <a:sym typeface="Hepta Slab Light"/>
              </a:defRPr>
            </a:lvl9pPr>
          </a:lstStyle>
          <a:p/>
        </p:txBody>
      </p:sp>
      <p:sp>
        <p:nvSpPr>
          <p:cNvPr id="197" name="Google Shape;197;p30"/>
          <p:cNvSpPr txBox="1"/>
          <p:nvPr>
            <p:ph idx="3" type="body"/>
          </p:nvPr>
        </p:nvSpPr>
        <p:spPr>
          <a:xfrm>
            <a:off x="480425" y="534275"/>
            <a:ext cx="4878300" cy="1917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98" name="Google Shape;198;p30"/>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latin typeface="Barlow"/>
                <a:ea typeface="Barlow"/>
                <a:cs typeface="Barlow"/>
                <a:sym typeface="Barlow"/>
              </a:defRPr>
            </a:lvl1pPr>
            <a:lvl2pPr lvl="1" rtl="0">
              <a:buNone/>
              <a:defRPr sz="1100">
                <a:solidFill>
                  <a:schemeClr val="accent3"/>
                </a:solidFill>
                <a:latin typeface="Barlow"/>
                <a:ea typeface="Barlow"/>
                <a:cs typeface="Barlow"/>
                <a:sym typeface="Barlow"/>
              </a:defRPr>
            </a:lvl2pPr>
            <a:lvl3pPr lvl="2" rtl="0">
              <a:buNone/>
              <a:defRPr sz="1100">
                <a:solidFill>
                  <a:schemeClr val="accent3"/>
                </a:solidFill>
                <a:latin typeface="Barlow"/>
                <a:ea typeface="Barlow"/>
                <a:cs typeface="Barlow"/>
                <a:sym typeface="Barlow"/>
              </a:defRPr>
            </a:lvl3pPr>
            <a:lvl4pPr lvl="3" rtl="0">
              <a:buNone/>
              <a:defRPr sz="1100">
                <a:solidFill>
                  <a:schemeClr val="accent3"/>
                </a:solidFill>
                <a:latin typeface="Barlow"/>
                <a:ea typeface="Barlow"/>
                <a:cs typeface="Barlow"/>
                <a:sym typeface="Barlow"/>
              </a:defRPr>
            </a:lvl4pPr>
            <a:lvl5pPr lvl="4" rtl="0">
              <a:buNone/>
              <a:defRPr sz="1100">
                <a:solidFill>
                  <a:schemeClr val="accent3"/>
                </a:solidFill>
                <a:latin typeface="Barlow"/>
                <a:ea typeface="Barlow"/>
                <a:cs typeface="Barlow"/>
                <a:sym typeface="Barlow"/>
              </a:defRPr>
            </a:lvl5pPr>
            <a:lvl6pPr lvl="5" rtl="0">
              <a:buNone/>
              <a:defRPr sz="1100">
                <a:solidFill>
                  <a:schemeClr val="accent3"/>
                </a:solidFill>
                <a:latin typeface="Barlow"/>
                <a:ea typeface="Barlow"/>
                <a:cs typeface="Barlow"/>
                <a:sym typeface="Barlow"/>
              </a:defRPr>
            </a:lvl6pPr>
            <a:lvl7pPr lvl="6" rtl="0">
              <a:buNone/>
              <a:defRPr sz="1100">
                <a:solidFill>
                  <a:schemeClr val="accent3"/>
                </a:solidFill>
                <a:latin typeface="Barlow"/>
                <a:ea typeface="Barlow"/>
                <a:cs typeface="Barlow"/>
                <a:sym typeface="Barlow"/>
              </a:defRPr>
            </a:lvl7pPr>
            <a:lvl8pPr lvl="7" rtl="0">
              <a:buNone/>
              <a:defRPr sz="1100">
                <a:solidFill>
                  <a:schemeClr val="accent3"/>
                </a:solidFill>
                <a:latin typeface="Barlow"/>
                <a:ea typeface="Barlow"/>
                <a:cs typeface="Barlow"/>
                <a:sym typeface="Barlow"/>
              </a:defRPr>
            </a:lvl8pPr>
            <a:lvl9pPr lvl="8" rtl="0">
              <a:buNone/>
              <a:defRPr sz="1100">
                <a:solidFill>
                  <a:schemeClr val="accent3"/>
                </a:solidFill>
                <a:latin typeface="Barlow"/>
                <a:ea typeface="Barlow"/>
                <a:cs typeface="Barlow"/>
                <a:sym typeface="Barlow"/>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60">
          <p15:clr>
            <a:srgbClr val="E46962"/>
          </p15:clr>
        </p15:guide>
        <p15:guide id="2" orient="horz" pos="347">
          <p15:clr>
            <a:srgbClr val="E46962"/>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WOT Analysis">
  <p:cSld name="CUSTOM_14">
    <p:bg>
      <p:bgPr>
        <a:solidFill>
          <a:schemeClr val="dk1"/>
        </a:solidFill>
      </p:bgPr>
    </p:bg>
    <p:spTree>
      <p:nvGrpSpPr>
        <p:cNvPr id="199" name="Shape 199"/>
        <p:cNvGrpSpPr/>
        <p:nvPr/>
      </p:nvGrpSpPr>
      <p:grpSpPr>
        <a:xfrm>
          <a:off x="0" y="0"/>
          <a:ext cx="0" cy="0"/>
          <a:chOff x="0" y="0"/>
          <a:chExt cx="0" cy="0"/>
        </a:xfrm>
      </p:grpSpPr>
      <p:sp>
        <p:nvSpPr>
          <p:cNvPr id="200" name="Google Shape;200;p31"/>
          <p:cNvSpPr txBox="1"/>
          <p:nvPr>
            <p:ph type="title"/>
          </p:nvPr>
        </p:nvSpPr>
        <p:spPr>
          <a:xfrm>
            <a:off x="723861" y="1584738"/>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201" name="Google Shape;201;p31"/>
          <p:cNvSpPr txBox="1"/>
          <p:nvPr>
            <p:ph idx="2" type="title"/>
          </p:nvPr>
        </p:nvSpPr>
        <p:spPr>
          <a:xfrm>
            <a:off x="723861" y="2390981"/>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202" name="Google Shape;202;p31"/>
          <p:cNvSpPr txBox="1"/>
          <p:nvPr>
            <p:ph idx="3" type="title"/>
          </p:nvPr>
        </p:nvSpPr>
        <p:spPr>
          <a:xfrm>
            <a:off x="723861" y="3157931"/>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203" name="Google Shape;203;p31"/>
          <p:cNvSpPr txBox="1"/>
          <p:nvPr>
            <p:ph idx="4" type="title"/>
          </p:nvPr>
        </p:nvSpPr>
        <p:spPr>
          <a:xfrm>
            <a:off x="723861" y="3954905"/>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204" name="Google Shape;204;p31"/>
          <p:cNvSpPr txBox="1"/>
          <p:nvPr>
            <p:ph idx="1" type="subTitle"/>
          </p:nvPr>
        </p:nvSpPr>
        <p:spPr>
          <a:xfrm>
            <a:off x="480420" y="290626"/>
            <a:ext cx="3592200" cy="3372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p:txBody>
      </p:sp>
      <p:sp>
        <p:nvSpPr>
          <p:cNvPr id="205" name="Google Shape;205;p31"/>
          <p:cNvSpPr txBox="1"/>
          <p:nvPr>
            <p:ph idx="5" type="body"/>
          </p:nvPr>
        </p:nvSpPr>
        <p:spPr>
          <a:xfrm>
            <a:off x="480425" y="610475"/>
            <a:ext cx="4878300" cy="3768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317500" lvl="1" marL="914400">
              <a:spcBef>
                <a:spcPts val="0"/>
              </a:spcBef>
              <a:spcAft>
                <a:spcPts val="0"/>
              </a:spcAft>
              <a:buClr>
                <a:schemeClr val="lt1"/>
              </a:buClr>
              <a:buSzPts val="1400"/>
              <a:buFont typeface="Barlow"/>
              <a:buChar char="○"/>
              <a:defRPr>
                <a:solidFill>
                  <a:schemeClr val="lt1"/>
                </a:solidFill>
                <a:latin typeface="Barlow"/>
                <a:ea typeface="Barlow"/>
                <a:cs typeface="Barlow"/>
                <a:sym typeface="Barlow"/>
              </a:defRPr>
            </a:lvl2pPr>
            <a:lvl3pPr indent="-311150" lvl="2" marL="1371600">
              <a:spcBef>
                <a:spcPts val="0"/>
              </a:spcBef>
              <a:spcAft>
                <a:spcPts val="0"/>
              </a:spcAft>
              <a:buClr>
                <a:schemeClr val="lt1"/>
              </a:buClr>
              <a:buSzPts val="1300"/>
              <a:buFont typeface="Barlow"/>
              <a:buChar char="■"/>
              <a:defRPr>
                <a:solidFill>
                  <a:schemeClr val="lt1"/>
                </a:solidFill>
                <a:latin typeface="Barlow"/>
                <a:ea typeface="Barlow"/>
                <a:cs typeface="Barlow"/>
                <a:sym typeface="Barlow"/>
              </a:defRPr>
            </a:lvl3pPr>
            <a:lvl4pPr indent="-304800" lvl="3" marL="1828800">
              <a:spcBef>
                <a:spcPts val="0"/>
              </a:spcBef>
              <a:spcAft>
                <a:spcPts val="0"/>
              </a:spcAft>
              <a:buClr>
                <a:schemeClr val="lt1"/>
              </a:buClr>
              <a:buSzPts val="1200"/>
              <a:buFont typeface="Barlow"/>
              <a:buChar char="●"/>
              <a:defRPr>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2100" lvl="5" marL="2743200">
              <a:spcBef>
                <a:spcPts val="0"/>
              </a:spcBef>
              <a:spcAft>
                <a:spcPts val="0"/>
              </a:spcAft>
              <a:buClr>
                <a:schemeClr val="lt1"/>
              </a:buClr>
              <a:buSzPts val="1000"/>
              <a:buFont typeface="Barlow"/>
              <a:buChar char="■"/>
              <a:defRPr>
                <a:solidFill>
                  <a:schemeClr val="lt1"/>
                </a:solidFill>
                <a:latin typeface="Barlow"/>
                <a:ea typeface="Barlow"/>
                <a:cs typeface="Barlow"/>
                <a:sym typeface="Barlow"/>
              </a:defRPr>
            </a:lvl6pPr>
            <a:lvl7pPr indent="-285750" lvl="6" marL="3200400">
              <a:spcBef>
                <a:spcPts val="0"/>
              </a:spcBef>
              <a:spcAft>
                <a:spcPts val="0"/>
              </a:spcAft>
              <a:buClr>
                <a:schemeClr val="lt1"/>
              </a:buClr>
              <a:buSzPts val="900"/>
              <a:buFont typeface="Barlow"/>
              <a:buChar char="●"/>
              <a:defRPr>
                <a:solidFill>
                  <a:schemeClr val="lt1"/>
                </a:solidFill>
                <a:latin typeface="Barlow"/>
                <a:ea typeface="Barlow"/>
                <a:cs typeface="Barlow"/>
                <a:sym typeface="Barlow"/>
              </a:defRPr>
            </a:lvl7pPr>
            <a:lvl8pPr indent="-279400" lvl="7" marL="3657600">
              <a:spcBef>
                <a:spcPts val="0"/>
              </a:spcBef>
              <a:spcAft>
                <a:spcPts val="0"/>
              </a:spcAft>
              <a:buClr>
                <a:schemeClr val="lt1"/>
              </a:buClr>
              <a:buSzPts val="800"/>
              <a:buFont typeface="Barlow"/>
              <a:buChar char="○"/>
              <a:defRPr>
                <a:solidFill>
                  <a:schemeClr val="lt1"/>
                </a:solidFill>
                <a:latin typeface="Barlow"/>
                <a:ea typeface="Barlow"/>
                <a:cs typeface="Barlow"/>
                <a:sym typeface="Barlow"/>
              </a:defRPr>
            </a:lvl8pPr>
            <a:lvl9pPr indent="-273050" lvl="8" marL="4114800">
              <a:spcBef>
                <a:spcPts val="0"/>
              </a:spcBef>
              <a:spcAft>
                <a:spcPts val="0"/>
              </a:spcAft>
              <a:buClr>
                <a:schemeClr val="lt1"/>
              </a:buClr>
              <a:buSzPts val="700"/>
              <a:buFont typeface="Barlow"/>
              <a:buChar char="■"/>
              <a:defRPr>
                <a:solidFill>
                  <a:schemeClr val="lt1"/>
                </a:solidFill>
                <a:latin typeface="Barlow"/>
                <a:ea typeface="Barlow"/>
                <a:cs typeface="Barlow"/>
                <a:sym typeface="Barlow"/>
              </a:defRPr>
            </a:lvl9pPr>
          </a:lstStyle>
          <a:p/>
        </p:txBody>
      </p:sp>
      <p:sp>
        <p:nvSpPr>
          <p:cNvPr id="206" name="Google Shape;206;p31"/>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 Thank You">
  <p:cSld name="CUSTOM_13">
    <p:bg>
      <p:bgPr>
        <a:solidFill>
          <a:schemeClr val="lt1"/>
        </a:solidFill>
      </p:bgPr>
    </p:bg>
    <p:spTree>
      <p:nvGrpSpPr>
        <p:cNvPr id="207" name="Shape 207"/>
        <p:cNvGrpSpPr/>
        <p:nvPr/>
      </p:nvGrpSpPr>
      <p:grpSpPr>
        <a:xfrm>
          <a:off x="0" y="0"/>
          <a:ext cx="0" cy="0"/>
          <a:chOff x="0" y="0"/>
          <a:chExt cx="0" cy="0"/>
        </a:xfrm>
      </p:grpSpPr>
      <p:sp>
        <p:nvSpPr>
          <p:cNvPr id="208" name="Google Shape;208;p32"/>
          <p:cNvSpPr txBox="1"/>
          <p:nvPr>
            <p:ph type="title"/>
          </p:nvPr>
        </p:nvSpPr>
        <p:spPr>
          <a:xfrm>
            <a:off x="455221" y="1321125"/>
            <a:ext cx="5094600" cy="1749900"/>
          </a:xfrm>
          <a:prstGeom prst="rect">
            <a:avLst/>
          </a:prstGeom>
          <a:noFill/>
        </p:spPr>
        <p:txBody>
          <a:bodyPr anchorCtr="0" anchor="t" bIns="91425" lIns="91425" spcFirstLastPara="1" rIns="91425" wrap="square" tIns="91425">
            <a:noAutofit/>
          </a:bodyPr>
          <a:lstStyle>
            <a:lvl1pPr lvl="0">
              <a:spcBef>
                <a:spcPts val="0"/>
              </a:spcBef>
              <a:spcAft>
                <a:spcPts val="0"/>
              </a:spcAft>
              <a:buSzPts val="5400"/>
              <a:buNone/>
              <a:defRPr sz="5400"/>
            </a:lvl1pPr>
            <a:lvl2pPr lvl="1">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2pPr>
            <a:lvl3pPr lvl="2">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3pPr>
            <a:lvl4pPr lvl="3">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4pPr>
            <a:lvl5pPr lvl="4">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5pPr>
            <a:lvl6pPr lvl="5">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6pPr>
            <a:lvl7pPr lvl="6">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7pPr>
            <a:lvl8pPr lvl="7">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8pPr>
            <a:lvl9pPr lvl="8">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9pPr>
          </a:lstStyle>
          <a:p/>
        </p:txBody>
      </p:sp>
      <p:sp>
        <p:nvSpPr>
          <p:cNvPr id="209" name="Google Shape;209;p32"/>
          <p:cNvSpPr txBox="1"/>
          <p:nvPr>
            <p:ph idx="1" type="body"/>
          </p:nvPr>
        </p:nvSpPr>
        <p:spPr>
          <a:xfrm>
            <a:off x="567029" y="4500404"/>
            <a:ext cx="1015800" cy="266100"/>
          </a:xfrm>
          <a:prstGeom prst="rect">
            <a:avLst/>
          </a:prstGeom>
          <a:ln cap="flat" cmpd="sng" w="9525">
            <a:solidFill>
              <a:schemeClr val="dk1"/>
            </a:solidFill>
            <a:prstDash val="solid"/>
            <a:round/>
            <a:headEnd len="sm" w="sm" type="none"/>
            <a:tailEnd len="sm" w="sm" type="none"/>
          </a:ln>
        </p:spPr>
        <p:txBody>
          <a:bodyPr anchorCtr="0" anchor="t" bIns="0" lIns="0" spcFirstLastPara="1" rIns="0" wrap="square" tIns="0">
            <a:spAutoFit/>
          </a:bodyPr>
          <a:lstStyle>
            <a:lvl1pPr indent="-298450" lvl="0" marL="457200">
              <a:spcBef>
                <a:spcPts val="0"/>
              </a:spcBef>
              <a:spcAft>
                <a:spcPts val="0"/>
              </a:spcAft>
              <a:buSzPts val="1100"/>
              <a:buFont typeface="Barlow Medium"/>
              <a:buChar char="●"/>
              <a:defRPr sz="1100">
                <a:latin typeface="Barlow Medium"/>
                <a:ea typeface="Barlow Medium"/>
                <a:cs typeface="Barlow Medium"/>
                <a:sym typeface="Barlow Medium"/>
              </a:defRPr>
            </a:lvl1pPr>
            <a:lvl2pPr indent="-298450" lvl="1" marL="914400">
              <a:spcBef>
                <a:spcPts val="0"/>
              </a:spcBef>
              <a:spcAft>
                <a:spcPts val="0"/>
              </a:spcAft>
              <a:buSzPts val="1100"/>
              <a:buFont typeface="Barlow Medium"/>
              <a:buChar char="○"/>
              <a:defRPr sz="1100">
                <a:latin typeface="Barlow Medium"/>
                <a:ea typeface="Barlow Medium"/>
                <a:cs typeface="Barlow Medium"/>
                <a:sym typeface="Barlow Medium"/>
              </a:defRPr>
            </a:lvl2pPr>
            <a:lvl3pPr indent="-298450" lvl="2" marL="1371600">
              <a:spcBef>
                <a:spcPts val="0"/>
              </a:spcBef>
              <a:spcAft>
                <a:spcPts val="0"/>
              </a:spcAft>
              <a:buSzPts val="1100"/>
              <a:buFont typeface="Barlow Medium"/>
              <a:buChar char="■"/>
              <a:defRPr sz="1100">
                <a:latin typeface="Barlow Medium"/>
                <a:ea typeface="Barlow Medium"/>
                <a:cs typeface="Barlow Medium"/>
                <a:sym typeface="Barlow Medium"/>
              </a:defRPr>
            </a:lvl3pPr>
            <a:lvl4pPr indent="-298450" lvl="3" marL="1828800">
              <a:spcBef>
                <a:spcPts val="0"/>
              </a:spcBef>
              <a:spcAft>
                <a:spcPts val="0"/>
              </a:spcAft>
              <a:buSzPts val="1100"/>
              <a:buFont typeface="Barlow Medium"/>
              <a:buChar char="●"/>
              <a:defRPr sz="1100">
                <a:latin typeface="Barlow Medium"/>
                <a:ea typeface="Barlow Medium"/>
                <a:cs typeface="Barlow Medium"/>
                <a:sym typeface="Barlow Medium"/>
              </a:defRPr>
            </a:lvl4pPr>
            <a:lvl5pPr indent="-298450" lvl="4" marL="2286000">
              <a:spcBef>
                <a:spcPts val="0"/>
              </a:spcBef>
              <a:spcAft>
                <a:spcPts val="0"/>
              </a:spcAft>
              <a:buSzPts val="1100"/>
              <a:buFont typeface="Barlow Medium"/>
              <a:buChar char="○"/>
              <a:defRPr>
                <a:latin typeface="Barlow Medium"/>
                <a:ea typeface="Barlow Medium"/>
                <a:cs typeface="Barlow Medium"/>
                <a:sym typeface="Barlow Medium"/>
              </a:defRPr>
            </a:lvl5pPr>
            <a:lvl6pPr indent="-298450" lvl="5" marL="2743200">
              <a:spcBef>
                <a:spcPts val="0"/>
              </a:spcBef>
              <a:spcAft>
                <a:spcPts val="0"/>
              </a:spcAft>
              <a:buSzPts val="1100"/>
              <a:buFont typeface="Barlow Medium"/>
              <a:buChar char="■"/>
              <a:defRPr sz="1100">
                <a:latin typeface="Barlow Medium"/>
                <a:ea typeface="Barlow Medium"/>
                <a:cs typeface="Barlow Medium"/>
                <a:sym typeface="Barlow Medium"/>
              </a:defRPr>
            </a:lvl6pPr>
            <a:lvl7pPr indent="-298450" lvl="6" marL="3200400">
              <a:spcBef>
                <a:spcPts val="0"/>
              </a:spcBef>
              <a:spcAft>
                <a:spcPts val="0"/>
              </a:spcAft>
              <a:buSzPts val="1100"/>
              <a:buFont typeface="Barlow Medium"/>
              <a:buChar char="●"/>
              <a:defRPr sz="1100">
                <a:latin typeface="Barlow Medium"/>
                <a:ea typeface="Barlow Medium"/>
                <a:cs typeface="Barlow Medium"/>
                <a:sym typeface="Barlow Medium"/>
              </a:defRPr>
            </a:lvl7pPr>
            <a:lvl8pPr indent="-298450" lvl="7" marL="3657600">
              <a:spcBef>
                <a:spcPts val="0"/>
              </a:spcBef>
              <a:spcAft>
                <a:spcPts val="0"/>
              </a:spcAft>
              <a:buSzPts val="1100"/>
              <a:buFont typeface="Barlow Medium"/>
              <a:buChar char="○"/>
              <a:defRPr sz="1100">
                <a:latin typeface="Barlow Medium"/>
                <a:ea typeface="Barlow Medium"/>
                <a:cs typeface="Barlow Medium"/>
                <a:sym typeface="Barlow Medium"/>
              </a:defRPr>
            </a:lvl8pPr>
            <a:lvl9pPr indent="-298450" lvl="8" marL="4114800">
              <a:spcBef>
                <a:spcPts val="0"/>
              </a:spcBef>
              <a:spcAft>
                <a:spcPts val="0"/>
              </a:spcAft>
              <a:buSzPts val="1100"/>
              <a:buFont typeface="Barlow Medium"/>
              <a:buChar char="■"/>
              <a:defRPr sz="1100">
                <a:latin typeface="Barlow Medium"/>
                <a:ea typeface="Barlow Medium"/>
                <a:cs typeface="Barlow Medium"/>
                <a:sym typeface="Barlow Medium"/>
              </a:defRPr>
            </a:lvl9pPr>
          </a:lstStyle>
          <a:p/>
        </p:txBody>
      </p:sp>
      <p:sp>
        <p:nvSpPr>
          <p:cNvPr id="210" name="Google Shape;210;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Barlow Medium"/>
                <a:ea typeface="Barlow Medium"/>
                <a:cs typeface="Barlow Medium"/>
                <a:sym typeface="Barlow Medium"/>
              </a:defRPr>
            </a:lvl1pPr>
            <a:lvl2pPr lvl="1">
              <a:buNone/>
              <a:defRPr>
                <a:latin typeface="Barlow Medium"/>
                <a:ea typeface="Barlow Medium"/>
                <a:cs typeface="Barlow Medium"/>
                <a:sym typeface="Barlow Medium"/>
              </a:defRPr>
            </a:lvl2pPr>
            <a:lvl3pPr lvl="2">
              <a:buNone/>
              <a:defRPr>
                <a:latin typeface="Barlow Medium"/>
                <a:ea typeface="Barlow Medium"/>
                <a:cs typeface="Barlow Medium"/>
                <a:sym typeface="Barlow Medium"/>
              </a:defRPr>
            </a:lvl3pPr>
            <a:lvl4pPr lvl="3">
              <a:buNone/>
              <a:defRPr>
                <a:latin typeface="Barlow Medium"/>
                <a:ea typeface="Barlow Medium"/>
                <a:cs typeface="Barlow Medium"/>
                <a:sym typeface="Barlow Medium"/>
              </a:defRPr>
            </a:lvl4pPr>
            <a:lvl5pPr lvl="4">
              <a:buNone/>
              <a:defRPr>
                <a:latin typeface="Barlow Medium"/>
                <a:ea typeface="Barlow Medium"/>
                <a:cs typeface="Barlow Medium"/>
                <a:sym typeface="Barlow Medium"/>
              </a:defRPr>
            </a:lvl5pPr>
            <a:lvl6pPr lvl="5">
              <a:buNone/>
              <a:defRPr>
                <a:latin typeface="Barlow Medium"/>
                <a:ea typeface="Barlow Medium"/>
                <a:cs typeface="Barlow Medium"/>
                <a:sym typeface="Barlow Medium"/>
              </a:defRPr>
            </a:lvl6pPr>
            <a:lvl7pPr lvl="6">
              <a:buNone/>
              <a:defRPr>
                <a:latin typeface="Barlow Medium"/>
                <a:ea typeface="Barlow Medium"/>
                <a:cs typeface="Barlow Medium"/>
                <a:sym typeface="Barlow Medium"/>
              </a:defRPr>
            </a:lvl7pPr>
            <a:lvl8pPr lvl="7">
              <a:buNone/>
              <a:defRPr>
                <a:latin typeface="Barlow Medium"/>
                <a:ea typeface="Barlow Medium"/>
                <a:cs typeface="Barlow Medium"/>
                <a:sym typeface="Barlow Medium"/>
              </a:defRPr>
            </a:lvl8pPr>
            <a:lvl9pPr lvl="8">
              <a:buNone/>
              <a:defRPr>
                <a:latin typeface="Barlow Medium"/>
                <a:ea typeface="Barlow Medium"/>
                <a:cs typeface="Barlow Medium"/>
                <a:sym typeface="Barlow Mediu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TITLE_AND_DESCRIPTION">
    <p:spTree>
      <p:nvGrpSpPr>
        <p:cNvPr id="211" name="Shape 211"/>
        <p:cNvGrpSpPr/>
        <p:nvPr/>
      </p:nvGrpSpPr>
      <p:grpSpPr>
        <a:xfrm>
          <a:off x="0" y="0"/>
          <a:ext cx="0" cy="0"/>
          <a:chOff x="0" y="0"/>
          <a:chExt cx="0" cy="0"/>
        </a:xfrm>
      </p:grpSpPr>
      <p:sp>
        <p:nvSpPr>
          <p:cNvPr id="212" name="Google Shape;212;p33"/>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3600"/>
              <a:buFont typeface="Hepta Slab Medium"/>
              <a:buNone/>
              <a:defRPr>
                <a:solidFill>
                  <a:schemeClr val="accent5"/>
                </a:solidFill>
                <a:latin typeface="Hepta Slab Medium"/>
                <a:ea typeface="Hepta Slab Medium"/>
                <a:cs typeface="Hepta Slab Medium"/>
                <a:sym typeface="Hepta Slab Medium"/>
              </a:defRPr>
            </a:lvl1pPr>
            <a:lvl2pPr lvl="1"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2pPr>
            <a:lvl3pPr lvl="2"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3pPr>
            <a:lvl4pPr lvl="3"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4pPr>
            <a:lvl5pPr lvl="4"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5pPr>
            <a:lvl6pPr lvl="5"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6pPr>
            <a:lvl7pPr lvl="6"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7pPr>
            <a:lvl8pPr lvl="7"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8pPr>
            <a:lvl9pPr lvl="8"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9pPr>
          </a:lstStyle>
          <a:p/>
        </p:txBody>
      </p:sp>
      <p:sp>
        <p:nvSpPr>
          <p:cNvPr id="213" name="Google Shape;213;p33"/>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2"/>
              </a:buClr>
              <a:buSzPts val="12800"/>
              <a:buNone/>
              <a:defRPr sz="12800">
                <a:solidFill>
                  <a:schemeClr val="dk2"/>
                </a:solidFill>
              </a:defRPr>
            </a:lvl1pPr>
            <a:lvl2pPr lvl="1"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2pPr>
            <a:lvl3pPr lvl="2"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3pPr>
            <a:lvl4pPr lvl="3"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4pPr>
            <a:lvl5pPr lvl="4"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5pPr>
            <a:lvl6pPr lvl="5"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6pPr>
            <a:lvl7pPr lvl="6"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7pPr>
            <a:lvl8pPr lvl="7"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8pPr>
            <a:lvl9pPr lvl="8"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9pPr>
          </a:lstStyle>
          <a:p/>
        </p:txBody>
      </p:sp>
      <p:sp>
        <p:nvSpPr>
          <p:cNvPr id="214" name="Google Shape;214;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rket Size / Pie Graph">
  <p:cSld name="CAPTION_ONLY">
    <p:bg>
      <p:bgPr>
        <a:solidFill>
          <a:schemeClr val="dk1"/>
        </a:solidFill>
      </p:bgPr>
    </p:bg>
    <p:spTree>
      <p:nvGrpSpPr>
        <p:cNvPr id="215" name="Shape 215"/>
        <p:cNvGrpSpPr/>
        <p:nvPr/>
      </p:nvGrpSpPr>
      <p:grpSpPr>
        <a:xfrm>
          <a:off x="0" y="0"/>
          <a:ext cx="0" cy="0"/>
          <a:chOff x="0" y="0"/>
          <a:chExt cx="0" cy="0"/>
        </a:xfrm>
      </p:grpSpPr>
      <p:sp>
        <p:nvSpPr>
          <p:cNvPr id="216" name="Google Shape;216;p34"/>
          <p:cNvSpPr/>
          <p:nvPr/>
        </p:nvSpPr>
        <p:spPr>
          <a:xfrm>
            <a:off x="0" y="0"/>
            <a:ext cx="9144000" cy="1631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4"/>
          <p:cNvSpPr txBox="1"/>
          <p:nvPr>
            <p:ph idx="1" type="subTitle"/>
          </p:nvPr>
        </p:nvSpPr>
        <p:spPr>
          <a:xfrm>
            <a:off x="791150" y="522625"/>
            <a:ext cx="4977300" cy="1108200"/>
          </a:xfrm>
          <a:prstGeom prst="rect">
            <a:avLst/>
          </a:prstGeom>
        </p:spPr>
        <p:txBody>
          <a:bodyPr anchorCtr="0" anchor="t" bIns="0" lIns="0" spcFirstLastPara="1" rIns="0" wrap="square" tIns="0">
            <a:noAutofit/>
          </a:bodyPr>
          <a:lstStyle>
            <a:lvl1pPr lvl="0">
              <a:spcBef>
                <a:spcPts val="0"/>
              </a:spcBef>
              <a:spcAft>
                <a:spcPts val="0"/>
              </a:spcAft>
              <a:buClr>
                <a:schemeClr val="lt1"/>
              </a:buClr>
              <a:buSzPts val="3600"/>
              <a:buFont typeface="Hepta Slab Medium"/>
              <a:buNone/>
              <a:defRPr sz="3600">
                <a:solidFill>
                  <a:schemeClr val="lt1"/>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218" name="Google Shape;218;p34"/>
          <p:cNvSpPr txBox="1"/>
          <p:nvPr>
            <p:ph idx="2" type="body"/>
          </p:nvPr>
        </p:nvSpPr>
        <p:spPr>
          <a:xfrm>
            <a:off x="714950" y="1989025"/>
            <a:ext cx="2792400" cy="28041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Clr>
                <a:schemeClr val="lt1"/>
              </a:buClr>
              <a:buSzPts val="1500"/>
              <a:buChar char="●"/>
              <a:defRPr>
                <a:solidFill>
                  <a:schemeClr val="lt1"/>
                </a:solidFill>
              </a:defRPr>
            </a:lvl1pPr>
            <a:lvl2pPr indent="-323850" lvl="1" marL="914400">
              <a:spcBef>
                <a:spcPts val="0"/>
              </a:spcBef>
              <a:spcAft>
                <a:spcPts val="0"/>
              </a:spcAft>
              <a:buClr>
                <a:schemeClr val="lt1"/>
              </a:buClr>
              <a:buSzPts val="1500"/>
              <a:buChar char="○"/>
              <a:defRPr sz="1500">
                <a:solidFill>
                  <a:schemeClr val="lt1"/>
                </a:solidFill>
              </a:defRPr>
            </a:lvl2pPr>
            <a:lvl3pPr indent="-323850" lvl="2" marL="1371600">
              <a:spcBef>
                <a:spcPts val="0"/>
              </a:spcBef>
              <a:spcAft>
                <a:spcPts val="0"/>
              </a:spcAft>
              <a:buClr>
                <a:schemeClr val="lt1"/>
              </a:buClr>
              <a:buSzPts val="1500"/>
              <a:buChar char="■"/>
              <a:defRPr sz="1500">
                <a:solidFill>
                  <a:schemeClr val="lt1"/>
                </a:solidFill>
              </a:defRPr>
            </a:lvl3pPr>
            <a:lvl4pPr indent="-323850" lvl="3" marL="1828800">
              <a:spcBef>
                <a:spcPts val="0"/>
              </a:spcBef>
              <a:spcAft>
                <a:spcPts val="0"/>
              </a:spcAft>
              <a:buClr>
                <a:schemeClr val="lt1"/>
              </a:buClr>
              <a:buSzPts val="1500"/>
              <a:buChar char="●"/>
              <a:defRPr sz="1500">
                <a:solidFill>
                  <a:schemeClr val="lt1"/>
                </a:solidFill>
              </a:defRPr>
            </a:lvl4pPr>
            <a:lvl5pPr indent="-323850" lvl="4" marL="2286000">
              <a:spcBef>
                <a:spcPts val="0"/>
              </a:spcBef>
              <a:spcAft>
                <a:spcPts val="0"/>
              </a:spcAft>
              <a:buClr>
                <a:schemeClr val="lt1"/>
              </a:buClr>
              <a:buSzPts val="1500"/>
              <a:buChar char="○"/>
              <a:defRPr sz="1500">
                <a:solidFill>
                  <a:schemeClr val="lt1"/>
                </a:solidFill>
              </a:defRPr>
            </a:lvl5pPr>
            <a:lvl6pPr indent="-323850" lvl="5" marL="2743200">
              <a:spcBef>
                <a:spcPts val="0"/>
              </a:spcBef>
              <a:spcAft>
                <a:spcPts val="0"/>
              </a:spcAft>
              <a:buClr>
                <a:schemeClr val="lt1"/>
              </a:buClr>
              <a:buSzPts val="1500"/>
              <a:buChar char="■"/>
              <a:defRPr sz="1500">
                <a:solidFill>
                  <a:schemeClr val="lt1"/>
                </a:solidFill>
              </a:defRPr>
            </a:lvl6pPr>
            <a:lvl7pPr indent="-323850" lvl="6" marL="3200400">
              <a:spcBef>
                <a:spcPts val="0"/>
              </a:spcBef>
              <a:spcAft>
                <a:spcPts val="0"/>
              </a:spcAft>
              <a:buClr>
                <a:schemeClr val="lt1"/>
              </a:buClr>
              <a:buSzPts val="1500"/>
              <a:buChar char="●"/>
              <a:defRPr sz="1500">
                <a:solidFill>
                  <a:schemeClr val="lt1"/>
                </a:solidFill>
              </a:defRPr>
            </a:lvl7pPr>
            <a:lvl8pPr indent="-323850" lvl="7" marL="3657600">
              <a:spcBef>
                <a:spcPts val="0"/>
              </a:spcBef>
              <a:spcAft>
                <a:spcPts val="0"/>
              </a:spcAft>
              <a:buClr>
                <a:schemeClr val="lt1"/>
              </a:buClr>
              <a:buSzPts val="1500"/>
              <a:buChar char="○"/>
              <a:defRPr sz="1500">
                <a:solidFill>
                  <a:schemeClr val="lt1"/>
                </a:solidFill>
              </a:defRPr>
            </a:lvl8pPr>
            <a:lvl9pPr indent="-323850" lvl="8" marL="4114800">
              <a:spcBef>
                <a:spcPts val="0"/>
              </a:spcBef>
              <a:spcAft>
                <a:spcPts val="0"/>
              </a:spcAft>
              <a:buClr>
                <a:schemeClr val="lt1"/>
              </a:buClr>
              <a:buSzPts val="1500"/>
              <a:buChar char="■"/>
              <a:defRPr sz="1500">
                <a:solidFill>
                  <a:schemeClr val="lt1"/>
                </a:solidFill>
              </a:defRPr>
            </a:lvl9pPr>
          </a:lstStyle>
          <a:p/>
        </p:txBody>
      </p:sp>
      <p:sp>
        <p:nvSpPr>
          <p:cNvPr id="219" name="Google Shape;219;p34"/>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dk2"/>
                </a:solidFill>
              </a:defRPr>
            </a:lvl1pPr>
            <a:lvl2pPr lvl="1" rtl="0">
              <a:buNone/>
              <a:defRPr sz="1100">
                <a:solidFill>
                  <a:schemeClr val="dk2"/>
                </a:solidFill>
              </a:defRPr>
            </a:lvl2pPr>
            <a:lvl3pPr lvl="2" rtl="0">
              <a:buNone/>
              <a:defRPr sz="1100">
                <a:solidFill>
                  <a:schemeClr val="dk2"/>
                </a:solidFill>
              </a:defRPr>
            </a:lvl3pPr>
            <a:lvl4pPr lvl="3" rtl="0">
              <a:buNone/>
              <a:defRPr sz="1100">
                <a:solidFill>
                  <a:schemeClr val="dk2"/>
                </a:solidFill>
              </a:defRPr>
            </a:lvl4pPr>
            <a:lvl5pPr lvl="4" rtl="0">
              <a:buNone/>
              <a:defRPr sz="1100">
                <a:solidFill>
                  <a:schemeClr val="dk2"/>
                </a:solidFill>
              </a:defRPr>
            </a:lvl5pPr>
            <a:lvl6pPr lvl="5" rtl="0">
              <a:buNone/>
              <a:defRPr sz="1100">
                <a:solidFill>
                  <a:schemeClr val="dk2"/>
                </a:solidFill>
              </a:defRPr>
            </a:lvl6pPr>
            <a:lvl7pPr lvl="6" rtl="0">
              <a:buNone/>
              <a:defRPr sz="1100">
                <a:solidFill>
                  <a:schemeClr val="dk2"/>
                </a:solidFill>
              </a:defRPr>
            </a:lvl7pPr>
            <a:lvl8pPr lvl="7" rtl="0">
              <a:buNone/>
              <a:defRPr sz="1100">
                <a:solidFill>
                  <a:schemeClr val="dk2"/>
                </a:solidFill>
              </a:defRPr>
            </a:lvl8pPr>
            <a:lvl9pPr lvl="8" rtl="0">
              <a:buNone/>
              <a:defRPr sz="11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220" name="Google Shape;220;p34"/>
          <p:cNvSpPr/>
          <p:nvPr/>
        </p:nvSpPr>
        <p:spPr>
          <a:xfrm>
            <a:off x="4416275" y="1976923"/>
            <a:ext cx="4045200" cy="28713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4"/>
          <p:cNvSpPr/>
          <p:nvPr/>
        </p:nvSpPr>
        <p:spPr>
          <a:xfrm rot="444408">
            <a:off x="5636457" y="2500588"/>
            <a:ext cx="1505663" cy="1505327"/>
          </a:xfrm>
          <a:prstGeom prst="pie">
            <a:avLst>
              <a:gd fmla="val 8241844" name="adj1"/>
              <a:gd fmla="val 12554936" name="adj2"/>
            </a:avLst>
          </a:prstGeom>
          <a:solidFill>
            <a:schemeClr val="lt1"/>
          </a:solid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t/>
            </a:r>
            <a:endParaRPr sz="110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fferentiators / 4 column text">
  <p:cSld name="BIG_NUMBER">
    <p:bg>
      <p:bgPr>
        <a:solidFill>
          <a:schemeClr val="dk1"/>
        </a:solidFill>
      </p:bgPr>
    </p:bg>
    <p:spTree>
      <p:nvGrpSpPr>
        <p:cNvPr id="222" name="Shape 222"/>
        <p:cNvGrpSpPr/>
        <p:nvPr/>
      </p:nvGrpSpPr>
      <p:grpSpPr>
        <a:xfrm>
          <a:off x="0" y="0"/>
          <a:ext cx="0" cy="0"/>
          <a:chOff x="0" y="0"/>
          <a:chExt cx="0" cy="0"/>
        </a:xfrm>
      </p:grpSpPr>
      <p:sp>
        <p:nvSpPr>
          <p:cNvPr id="223" name="Google Shape;223;p35"/>
          <p:cNvSpPr/>
          <p:nvPr/>
        </p:nvSpPr>
        <p:spPr>
          <a:xfrm>
            <a:off x="0" y="1324925"/>
            <a:ext cx="4572000" cy="1910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p>
        </p:txBody>
      </p:sp>
      <p:sp>
        <p:nvSpPr>
          <p:cNvPr id="224" name="Google Shape;224;p35"/>
          <p:cNvSpPr/>
          <p:nvPr/>
        </p:nvSpPr>
        <p:spPr>
          <a:xfrm>
            <a:off x="0" y="3235076"/>
            <a:ext cx="4572000" cy="1914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solidFill>
                <a:schemeClr val="dk2"/>
              </a:solidFill>
            </a:endParaRPr>
          </a:p>
        </p:txBody>
      </p:sp>
      <p:sp>
        <p:nvSpPr>
          <p:cNvPr id="225" name="Google Shape;225;p35"/>
          <p:cNvSpPr/>
          <p:nvPr/>
        </p:nvSpPr>
        <p:spPr>
          <a:xfrm>
            <a:off x="4571892" y="3235076"/>
            <a:ext cx="4572000" cy="19149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solidFill>
                <a:schemeClr val="lt1"/>
              </a:solidFill>
            </a:endParaRPr>
          </a:p>
        </p:txBody>
      </p:sp>
      <p:sp>
        <p:nvSpPr>
          <p:cNvPr id="226" name="Google Shape;226;p35"/>
          <p:cNvSpPr/>
          <p:nvPr/>
        </p:nvSpPr>
        <p:spPr>
          <a:xfrm>
            <a:off x="4571892" y="1324925"/>
            <a:ext cx="4572000" cy="1910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solidFill>
                <a:schemeClr val="accent5"/>
              </a:solidFill>
            </a:endParaRPr>
          </a:p>
        </p:txBody>
      </p:sp>
      <p:sp>
        <p:nvSpPr>
          <p:cNvPr id="227" name="Google Shape;227;p35"/>
          <p:cNvSpPr txBox="1"/>
          <p:nvPr>
            <p:ph idx="1" type="subTitle"/>
          </p:nvPr>
        </p:nvSpPr>
        <p:spPr>
          <a:xfrm>
            <a:off x="480420" y="290626"/>
            <a:ext cx="3592200" cy="337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228" name="Google Shape;228;p35"/>
          <p:cNvSpPr txBox="1"/>
          <p:nvPr>
            <p:ph idx="2" type="body"/>
          </p:nvPr>
        </p:nvSpPr>
        <p:spPr>
          <a:xfrm>
            <a:off x="480425" y="610475"/>
            <a:ext cx="4878300" cy="6003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29" name="Google Shape;229;p35"/>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dk2"/>
                </a:solidFill>
              </a:defRPr>
            </a:lvl1pPr>
            <a:lvl2pPr lvl="1" rtl="0">
              <a:buNone/>
              <a:defRPr sz="1100">
                <a:solidFill>
                  <a:schemeClr val="dk2"/>
                </a:solidFill>
              </a:defRPr>
            </a:lvl2pPr>
            <a:lvl3pPr lvl="2" rtl="0">
              <a:buNone/>
              <a:defRPr sz="1100">
                <a:solidFill>
                  <a:schemeClr val="dk2"/>
                </a:solidFill>
              </a:defRPr>
            </a:lvl3pPr>
            <a:lvl4pPr lvl="3" rtl="0">
              <a:buNone/>
              <a:defRPr sz="1100">
                <a:solidFill>
                  <a:schemeClr val="dk2"/>
                </a:solidFill>
              </a:defRPr>
            </a:lvl4pPr>
            <a:lvl5pPr lvl="4" rtl="0">
              <a:buNone/>
              <a:defRPr sz="1100">
                <a:solidFill>
                  <a:schemeClr val="dk2"/>
                </a:solidFill>
              </a:defRPr>
            </a:lvl5pPr>
            <a:lvl6pPr lvl="5" rtl="0">
              <a:buNone/>
              <a:defRPr sz="1100">
                <a:solidFill>
                  <a:schemeClr val="dk2"/>
                </a:solidFill>
              </a:defRPr>
            </a:lvl6pPr>
            <a:lvl7pPr lvl="6" rtl="0">
              <a:buNone/>
              <a:defRPr sz="1100">
                <a:solidFill>
                  <a:schemeClr val="dk2"/>
                </a:solidFill>
              </a:defRPr>
            </a:lvl7pPr>
            <a:lvl8pPr lvl="7" rtl="0">
              <a:buNone/>
              <a:defRPr sz="1100">
                <a:solidFill>
                  <a:schemeClr val="dk2"/>
                </a:solidFill>
              </a:defRPr>
            </a:lvl8pPr>
            <a:lvl9pPr lvl="8" rtl="0">
              <a:buNone/>
              <a:defRPr sz="11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blank">
  <p:cSld name="BLANK">
    <p:spTree>
      <p:nvGrpSpPr>
        <p:cNvPr id="230" name="Shape 230"/>
        <p:cNvGrpSpPr/>
        <p:nvPr/>
      </p:nvGrpSpPr>
      <p:grpSpPr>
        <a:xfrm>
          <a:off x="0" y="0"/>
          <a:ext cx="0" cy="0"/>
          <a:chOff x="0" y="0"/>
          <a:chExt cx="0" cy="0"/>
        </a:xfrm>
      </p:grpSpPr>
      <p:sp>
        <p:nvSpPr>
          <p:cNvPr id="231" name="Google Shape;231;p36"/>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p:txBody>
      </p:sp>
      <p:sp>
        <p:nvSpPr>
          <p:cNvPr id="232" name="Google Shape;232;p36"/>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1"/>
              </a:buClr>
              <a:buSzPts val="12800"/>
              <a:buNone/>
              <a:defRPr sz="12800">
                <a:solidFill>
                  <a:schemeClr val="accent1"/>
                </a:solidFill>
              </a:defRPr>
            </a:lvl1pPr>
            <a:lvl2pPr lvl="1"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2pPr>
            <a:lvl3pPr lvl="2"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3pPr>
            <a:lvl4pPr lvl="3"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4pPr>
            <a:lvl5pPr lvl="4"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5pPr>
            <a:lvl6pPr lvl="5"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6pPr>
            <a:lvl7pPr lvl="6"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7pPr>
            <a:lvl8pPr lvl="7"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8pPr>
            <a:lvl9pPr lvl="8"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9pPr>
          </a:lstStyle>
          <a:p/>
        </p:txBody>
      </p:sp>
      <p:sp>
        <p:nvSpPr>
          <p:cNvPr id="233" name="Google Shape;233;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ext">
  <p:cSld name="TITLE_1">
    <p:bg>
      <p:bgPr>
        <a:solidFill>
          <a:schemeClr val="dk1"/>
        </a:solidFill>
      </p:bgPr>
    </p:bg>
    <p:spTree>
      <p:nvGrpSpPr>
        <p:cNvPr id="234" name="Shape 234"/>
        <p:cNvGrpSpPr/>
        <p:nvPr/>
      </p:nvGrpSpPr>
      <p:grpSpPr>
        <a:xfrm>
          <a:off x="0" y="0"/>
          <a:ext cx="0" cy="0"/>
          <a:chOff x="0" y="0"/>
          <a:chExt cx="0" cy="0"/>
        </a:xfrm>
      </p:grpSpPr>
      <p:sp>
        <p:nvSpPr>
          <p:cNvPr id="235" name="Google Shape;235;p37"/>
          <p:cNvSpPr/>
          <p:nvPr/>
        </p:nvSpPr>
        <p:spPr>
          <a:xfrm>
            <a:off x="0" y="0"/>
            <a:ext cx="9144000" cy="1631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7"/>
          <p:cNvSpPr txBox="1"/>
          <p:nvPr>
            <p:ph idx="1" type="subTitle"/>
          </p:nvPr>
        </p:nvSpPr>
        <p:spPr>
          <a:xfrm>
            <a:off x="791150" y="522625"/>
            <a:ext cx="5938800" cy="1108200"/>
          </a:xfrm>
          <a:prstGeom prst="rect">
            <a:avLst/>
          </a:prstGeom>
        </p:spPr>
        <p:txBody>
          <a:bodyPr anchorCtr="0" anchor="t" bIns="0" lIns="0" spcFirstLastPara="1" rIns="0" wrap="square" tIns="0">
            <a:noAutofit/>
          </a:bodyPr>
          <a:lstStyle>
            <a:lvl1pPr lvl="0">
              <a:spcBef>
                <a:spcPts val="0"/>
              </a:spcBef>
              <a:spcAft>
                <a:spcPts val="0"/>
              </a:spcAft>
              <a:buClr>
                <a:schemeClr val="accent1"/>
              </a:buClr>
              <a:buSzPts val="3600"/>
              <a:buFont typeface="Hepta Slab Medium"/>
              <a:buNone/>
              <a:defRPr sz="3600">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p:txBody>
      </p:sp>
      <p:sp>
        <p:nvSpPr>
          <p:cNvPr id="237" name="Google Shape;237;p37"/>
          <p:cNvSpPr txBox="1"/>
          <p:nvPr>
            <p:ph idx="2" type="body"/>
          </p:nvPr>
        </p:nvSpPr>
        <p:spPr>
          <a:xfrm>
            <a:off x="810075" y="2065225"/>
            <a:ext cx="7539900" cy="2777400"/>
          </a:xfrm>
          <a:prstGeom prst="rect">
            <a:avLst/>
          </a:prstGeom>
        </p:spPr>
        <p:txBody>
          <a:bodyPr anchorCtr="0" anchor="t" bIns="91425" lIns="91425" spcFirstLastPara="1" rIns="91425" wrap="square" tIns="91425">
            <a:noAutofit/>
          </a:bodyPr>
          <a:lstStyle>
            <a:lvl1pPr indent="-406400" lvl="0" marL="457200">
              <a:spcBef>
                <a:spcPts val="0"/>
              </a:spcBef>
              <a:spcAft>
                <a:spcPts val="0"/>
              </a:spcAft>
              <a:buClr>
                <a:schemeClr val="lt1"/>
              </a:buClr>
              <a:buSzPts val="2800"/>
              <a:buChar char="●"/>
              <a:defRPr sz="2800">
                <a:solidFill>
                  <a:schemeClr val="lt1"/>
                </a:solidFill>
              </a:defRPr>
            </a:lvl1pPr>
            <a:lvl2pPr indent="-406400" lvl="1" marL="914400">
              <a:spcBef>
                <a:spcPts val="0"/>
              </a:spcBef>
              <a:spcAft>
                <a:spcPts val="0"/>
              </a:spcAft>
              <a:buClr>
                <a:schemeClr val="lt1"/>
              </a:buClr>
              <a:buSzPts val="2800"/>
              <a:buChar char="○"/>
              <a:defRPr sz="2800">
                <a:solidFill>
                  <a:schemeClr val="lt1"/>
                </a:solidFill>
              </a:defRPr>
            </a:lvl2pPr>
            <a:lvl3pPr indent="-406400" lvl="2" marL="1371600">
              <a:spcBef>
                <a:spcPts val="0"/>
              </a:spcBef>
              <a:spcAft>
                <a:spcPts val="0"/>
              </a:spcAft>
              <a:buClr>
                <a:schemeClr val="lt1"/>
              </a:buClr>
              <a:buSzPts val="2800"/>
              <a:buChar char="■"/>
              <a:defRPr sz="2800">
                <a:solidFill>
                  <a:schemeClr val="lt1"/>
                </a:solidFill>
              </a:defRPr>
            </a:lvl3pPr>
            <a:lvl4pPr indent="-406400" lvl="3" marL="1828800">
              <a:spcBef>
                <a:spcPts val="0"/>
              </a:spcBef>
              <a:spcAft>
                <a:spcPts val="0"/>
              </a:spcAft>
              <a:buClr>
                <a:schemeClr val="lt1"/>
              </a:buClr>
              <a:buSzPts val="2800"/>
              <a:buChar char="●"/>
              <a:defRPr sz="2800">
                <a:solidFill>
                  <a:schemeClr val="lt1"/>
                </a:solidFill>
              </a:defRPr>
            </a:lvl4pPr>
            <a:lvl5pPr indent="-406400" lvl="4" marL="2286000">
              <a:spcBef>
                <a:spcPts val="0"/>
              </a:spcBef>
              <a:spcAft>
                <a:spcPts val="0"/>
              </a:spcAft>
              <a:buClr>
                <a:schemeClr val="lt1"/>
              </a:buClr>
              <a:buSzPts val="2800"/>
              <a:buChar char="○"/>
              <a:defRPr sz="2800">
                <a:solidFill>
                  <a:schemeClr val="lt1"/>
                </a:solidFill>
              </a:defRPr>
            </a:lvl5pPr>
            <a:lvl6pPr indent="-406400" lvl="5" marL="2743200">
              <a:spcBef>
                <a:spcPts val="0"/>
              </a:spcBef>
              <a:spcAft>
                <a:spcPts val="0"/>
              </a:spcAft>
              <a:buClr>
                <a:schemeClr val="lt1"/>
              </a:buClr>
              <a:buSzPts val="2800"/>
              <a:buChar char="■"/>
              <a:defRPr sz="2800">
                <a:solidFill>
                  <a:schemeClr val="lt1"/>
                </a:solidFill>
              </a:defRPr>
            </a:lvl6pPr>
            <a:lvl7pPr indent="-406400" lvl="6" marL="3200400">
              <a:spcBef>
                <a:spcPts val="0"/>
              </a:spcBef>
              <a:spcAft>
                <a:spcPts val="0"/>
              </a:spcAft>
              <a:buClr>
                <a:schemeClr val="lt1"/>
              </a:buClr>
              <a:buSzPts val="2800"/>
              <a:buChar char="●"/>
              <a:defRPr sz="2800">
                <a:solidFill>
                  <a:schemeClr val="lt1"/>
                </a:solidFill>
              </a:defRPr>
            </a:lvl7pPr>
            <a:lvl8pPr indent="-406400" lvl="7" marL="3657600">
              <a:spcBef>
                <a:spcPts val="0"/>
              </a:spcBef>
              <a:spcAft>
                <a:spcPts val="0"/>
              </a:spcAft>
              <a:buClr>
                <a:schemeClr val="lt1"/>
              </a:buClr>
              <a:buSzPts val="2800"/>
              <a:buChar char="○"/>
              <a:defRPr sz="2800">
                <a:solidFill>
                  <a:schemeClr val="lt1"/>
                </a:solidFill>
              </a:defRPr>
            </a:lvl8pPr>
            <a:lvl9pPr indent="-406400" lvl="8" marL="4114800">
              <a:spcBef>
                <a:spcPts val="0"/>
              </a:spcBef>
              <a:spcAft>
                <a:spcPts val="0"/>
              </a:spcAft>
              <a:buClr>
                <a:schemeClr val="lt1"/>
              </a:buClr>
              <a:buSzPts val="2800"/>
              <a:buChar char="■"/>
              <a:defRPr sz="2800">
                <a:solidFill>
                  <a:schemeClr val="lt1"/>
                </a:solidFill>
              </a:defRPr>
            </a:lvl9pPr>
          </a:lstStyle>
          <a:p/>
        </p:txBody>
      </p:sp>
      <p:sp>
        <p:nvSpPr>
          <p:cNvPr id="238" name="Google Shape;238;p37"/>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Background Image + Text">
  <p:cSld name="CUSTOM">
    <p:spTree>
      <p:nvGrpSpPr>
        <p:cNvPr id="239" name="Shape 239"/>
        <p:cNvGrpSpPr/>
        <p:nvPr/>
      </p:nvGrpSpPr>
      <p:grpSpPr>
        <a:xfrm>
          <a:off x="0" y="0"/>
          <a:ext cx="0" cy="0"/>
          <a:chOff x="0" y="0"/>
          <a:chExt cx="0" cy="0"/>
        </a:xfrm>
      </p:grpSpPr>
      <p:sp>
        <p:nvSpPr>
          <p:cNvPr id="240" name="Google Shape;240;p38"/>
          <p:cNvSpPr/>
          <p:nvPr>
            <p:ph idx="2" type="pic"/>
          </p:nvPr>
        </p:nvSpPr>
        <p:spPr>
          <a:xfrm>
            <a:off x="0" y="0"/>
            <a:ext cx="9144000" cy="5143500"/>
          </a:xfrm>
          <a:prstGeom prst="rect">
            <a:avLst/>
          </a:prstGeom>
          <a:noFill/>
          <a:ln>
            <a:noFill/>
          </a:ln>
        </p:spPr>
      </p:sp>
      <p:sp>
        <p:nvSpPr>
          <p:cNvPr id="241" name="Google Shape;241;p38"/>
          <p:cNvSpPr txBox="1"/>
          <p:nvPr>
            <p:ph idx="1" type="body"/>
          </p:nvPr>
        </p:nvSpPr>
        <p:spPr>
          <a:xfrm>
            <a:off x="4655675" y="956675"/>
            <a:ext cx="3965400" cy="775200"/>
          </a:xfrm>
          <a:prstGeom prst="rect">
            <a:avLst/>
          </a:prstGeom>
          <a:solidFill>
            <a:schemeClr val="lt1"/>
          </a:solidFill>
        </p:spPr>
        <p:txBody>
          <a:bodyPr anchorCtr="0" anchor="t" bIns="274300" lIns="274300" spcFirstLastPara="1" rIns="274300" wrap="square" tIns="0">
            <a:noAutofit/>
          </a:bodyPr>
          <a:lstStyle>
            <a:lvl1pPr indent="-298450" lvl="0" marL="457200">
              <a:spcBef>
                <a:spcPts val="0"/>
              </a:spcBef>
              <a:spcAft>
                <a:spcPts val="0"/>
              </a:spcAft>
              <a:buClr>
                <a:schemeClr val="dk1"/>
              </a:buClr>
              <a:buSzPts val="1100"/>
              <a:buFont typeface="Barlow"/>
              <a:buChar char="●"/>
              <a:defRPr sz="1100">
                <a:latin typeface="Barlow"/>
                <a:ea typeface="Barlow"/>
                <a:cs typeface="Barlow"/>
                <a:sym typeface="Barlow"/>
              </a:defRPr>
            </a:lvl1pPr>
            <a:lvl2pPr indent="-298450" lvl="1" marL="914400">
              <a:spcBef>
                <a:spcPts val="0"/>
              </a:spcBef>
              <a:spcAft>
                <a:spcPts val="0"/>
              </a:spcAft>
              <a:buClr>
                <a:schemeClr val="dk1"/>
              </a:buClr>
              <a:buSzPts val="1100"/>
              <a:buFont typeface="Barlow"/>
              <a:buChar char="○"/>
              <a:defRPr sz="1100">
                <a:latin typeface="Barlow"/>
                <a:ea typeface="Barlow"/>
                <a:cs typeface="Barlow"/>
                <a:sym typeface="Barlow"/>
              </a:defRPr>
            </a:lvl2pPr>
            <a:lvl3pPr indent="-298450" lvl="2" marL="1371600">
              <a:spcBef>
                <a:spcPts val="0"/>
              </a:spcBef>
              <a:spcAft>
                <a:spcPts val="0"/>
              </a:spcAft>
              <a:buClr>
                <a:schemeClr val="dk1"/>
              </a:buClr>
              <a:buSzPts val="1100"/>
              <a:buFont typeface="Barlow"/>
              <a:buChar char="■"/>
              <a:defRPr sz="1100">
                <a:latin typeface="Barlow"/>
                <a:ea typeface="Barlow"/>
                <a:cs typeface="Barlow"/>
                <a:sym typeface="Barlow"/>
              </a:defRPr>
            </a:lvl3pPr>
            <a:lvl4pPr indent="-298450" lvl="3" marL="1828800">
              <a:spcBef>
                <a:spcPts val="0"/>
              </a:spcBef>
              <a:spcAft>
                <a:spcPts val="0"/>
              </a:spcAft>
              <a:buClr>
                <a:schemeClr val="dk1"/>
              </a:buClr>
              <a:buSzPts val="1100"/>
              <a:buFont typeface="Barlow"/>
              <a:buChar char="●"/>
              <a:defRPr sz="1100">
                <a:latin typeface="Barlow"/>
                <a:ea typeface="Barlow"/>
                <a:cs typeface="Barlow"/>
                <a:sym typeface="Barlow"/>
              </a:defRPr>
            </a:lvl4pPr>
            <a:lvl5pPr indent="-298450" lvl="4" marL="2286000">
              <a:spcBef>
                <a:spcPts val="0"/>
              </a:spcBef>
              <a:spcAft>
                <a:spcPts val="0"/>
              </a:spcAft>
              <a:buClr>
                <a:schemeClr val="dk1"/>
              </a:buClr>
              <a:buSzPts val="1100"/>
              <a:buFont typeface="Barlow"/>
              <a:buChar char="○"/>
              <a:defRPr>
                <a:latin typeface="Barlow"/>
                <a:ea typeface="Barlow"/>
                <a:cs typeface="Barlow"/>
                <a:sym typeface="Barlow"/>
              </a:defRPr>
            </a:lvl5pPr>
            <a:lvl6pPr indent="-298450" lvl="5" marL="2743200">
              <a:spcBef>
                <a:spcPts val="0"/>
              </a:spcBef>
              <a:spcAft>
                <a:spcPts val="0"/>
              </a:spcAft>
              <a:buClr>
                <a:schemeClr val="dk1"/>
              </a:buClr>
              <a:buSzPts val="1100"/>
              <a:buFont typeface="Barlow"/>
              <a:buChar char="■"/>
              <a:defRPr sz="1100">
                <a:latin typeface="Barlow"/>
                <a:ea typeface="Barlow"/>
                <a:cs typeface="Barlow"/>
                <a:sym typeface="Barlow"/>
              </a:defRPr>
            </a:lvl6pPr>
            <a:lvl7pPr indent="-298450" lvl="6" marL="3200400">
              <a:spcBef>
                <a:spcPts val="0"/>
              </a:spcBef>
              <a:spcAft>
                <a:spcPts val="0"/>
              </a:spcAft>
              <a:buClr>
                <a:schemeClr val="dk1"/>
              </a:buClr>
              <a:buSzPts val="1100"/>
              <a:buFont typeface="Barlow"/>
              <a:buChar char="●"/>
              <a:defRPr sz="1100">
                <a:latin typeface="Barlow"/>
                <a:ea typeface="Barlow"/>
                <a:cs typeface="Barlow"/>
                <a:sym typeface="Barlow"/>
              </a:defRPr>
            </a:lvl7pPr>
            <a:lvl8pPr indent="-298450" lvl="7" marL="3657600">
              <a:spcBef>
                <a:spcPts val="0"/>
              </a:spcBef>
              <a:spcAft>
                <a:spcPts val="0"/>
              </a:spcAft>
              <a:buClr>
                <a:schemeClr val="dk1"/>
              </a:buClr>
              <a:buSzPts val="1100"/>
              <a:buFont typeface="Barlow"/>
              <a:buChar char="○"/>
              <a:defRPr sz="1100">
                <a:latin typeface="Barlow"/>
                <a:ea typeface="Barlow"/>
                <a:cs typeface="Barlow"/>
                <a:sym typeface="Barlow"/>
              </a:defRPr>
            </a:lvl8pPr>
            <a:lvl9pPr indent="-298450" lvl="8" marL="4114800">
              <a:spcBef>
                <a:spcPts val="0"/>
              </a:spcBef>
              <a:spcAft>
                <a:spcPts val="0"/>
              </a:spcAft>
              <a:buClr>
                <a:schemeClr val="dk1"/>
              </a:buClr>
              <a:buSzPts val="1100"/>
              <a:buFont typeface="Barlow"/>
              <a:buChar char="■"/>
              <a:defRPr sz="1100">
                <a:latin typeface="Barlow"/>
                <a:ea typeface="Barlow"/>
                <a:cs typeface="Barlow"/>
                <a:sym typeface="Barlow"/>
              </a:defRPr>
            </a:lvl9pPr>
          </a:lstStyle>
          <a:p/>
        </p:txBody>
      </p:sp>
      <p:sp>
        <p:nvSpPr>
          <p:cNvPr id="242" name="Google Shape;242;p38"/>
          <p:cNvSpPr txBox="1"/>
          <p:nvPr>
            <p:ph idx="3" type="subTitle"/>
          </p:nvPr>
        </p:nvSpPr>
        <p:spPr>
          <a:xfrm>
            <a:off x="4655675" y="522900"/>
            <a:ext cx="3965400" cy="442800"/>
          </a:xfrm>
          <a:prstGeom prst="rect">
            <a:avLst/>
          </a:prstGeom>
          <a:solidFill>
            <a:schemeClr val="lt1"/>
          </a:solidFill>
        </p:spPr>
        <p:txBody>
          <a:bodyPr anchorCtr="0" anchor="b" bIns="0" lIns="274300" spcFirstLastPara="1" rIns="274300" wrap="square" tIns="274300">
            <a:noAutofit/>
          </a:bodyPr>
          <a:lstStyle>
            <a:lvl1pPr lvl="0">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p:txBody>
      </p:sp>
      <p:sp>
        <p:nvSpPr>
          <p:cNvPr id="243" name="Google Shape;243;p38"/>
          <p:cNvSpPr txBox="1"/>
          <p:nvPr>
            <p:ph idx="4" type="body"/>
          </p:nvPr>
        </p:nvSpPr>
        <p:spPr>
          <a:xfrm>
            <a:off x="524350" y="4144800"/>
            <a:ext cx="1558800" cy="475800"/>
          </a:xfrm>
          <a:prstGeom prst="rect">
            <a:avLst/>
          </a:prstGeom>
          <a:solidFill>
            <a:schemeClr val="lt1"/>
          </a:solidFill>
        </p:spPr>
        <p:txBody>
          <a:bodyPr anchorCtr="0" anchor="t" bIns="137150" lIns="137150" spcFirstLastPara="1" rIns="137150" wrap="square" tIns="137150">
            <a:noAutofit/>
          </a:bodyPr>
          <a:lstStyle>
            <a:lvl1pPr indent="-273050" lvl="0" marL="457200">
              <a:spcBef>
                <a:spcPts val="0"/>
              </a:spcBef>
              <a:spcAft>
                <a:spcPts val="0"/>
              </a:spcAft>
              <a:buClr>
                <a:schemeClr val="dk1"/>
              </a:buClr>
              <a:buSzPts val="700"/>
              <a:buFont typeface="Barlow"/>
              <a:buChar char="●"/>
              <a:defRPr sz="700">
                <a:latin typeface="Barlow"/>
                <a:ea typeface="Barlow"/>
                <a:cs typeface="Barlow"/>
                <a:sym typeface="Barlow"/>
              </a:defRPr>
            </a:lvl1pPr>
            <a:lvl2pPr indent="-273050" lvl="1" marL="914400">
              <a:spcBef>
                <a:spcPts val="0"/>
              </a:spcBef>
              <a:spcAft>
                <a:spcPts val="0"/>
              </a:spcAft>
              <a:buClr>
                <a:schemeClr val="dk1"/>
              </a:buClr>
              <a:buSzPts val="700"/>
              <a:buFont typeface="Barlow"/>
              <a:buChar char="○"/>
              <a:defRPr sz="700">
                <a:latin typeface="Barlow"/>
                <a:ea typeface="Barlow"/>
                <a:cs typeface="Barlow"/>
                <a:sym typeface="Barlow"/>
              </a:defRPr>
            </a:lvl2pPr>
            <a:lvl3pPr indent="-273050" lvl="2" marL="1371600">
              <a:spcBef>
                <a:spcPts val="0"/>
              </a:spcBef>
              <a:spcAft>
                <a:spcPts val="0"/>
              </a:spcAft>
              <a:buClr>
                <a:schemeClr val="dk1"/>
              </a:buClr>
              <a:buSzPts val="700"/>
              <a:buFont typeface="Barlow"/>
              <a:buChar char="■"/>
              <a:defRPr sz="700">
                <a:latin typeface="Barlow"/>
                <a:ea typeface="Barlow"/>
                <a:cs typeface="Barlow"/>
                <a:sym typeface="Barlow"/>
              </a:defRPr>
            </a:lvl3pPr>
            <a:lvl4pPr indent="-273050" lvl="3" marL="1828800">
              <a:spcBef>
                <a:spcPts val="0"/>
              </a:spcBef>
              <a:spcAft>
                <a:spcPts val="0"/>
              </a:spcAft>
              <a:buClr>
                <a:schemeClr val="dk1"/>
              </a:buClr>
              <a:buSzPts val="700"/>
              <a:buFont typeface="Barlow"/>
              <a:buChar char="●"/>
              <a:defRPr sz="700">
                <a:latin typeface="Barlow"/>
                <a:ea typeface="Barlow"/>
                <a:cs typeface="Barlow"/>
                <a:sym typeface="Barlow"/>
              </a:defRPr>
            </a:lvl4pPr>
            <a:lvl5pPr indent="-273050" lvl="4" marL="2286000">
              <a:spcBef>
                <a:spcPts val="0"/>
              </a:spcBef>
              <a:spcAft>
                <a:spcPts val="0"/>
              </a:spcAft>
              <a:buClr>
                <a:schemeClr val="dk1"/>
              </a:buClr>
              <a:buSzPts val="700"/>
              <a:buFont typeface="Barlow"/>
              <a:buChar char="○"/>
              <a:defRPr sz="700">
                <a:latin typeface="Barlow"/>
                <a:ea typeface="Barlow"/>
                <a:cs typeface="Barlow"/>
                <a:sym typeface="Barlow"/>
              </a:defRPr>
            </a:lvl5pPr>
            <a:lvl6pPr indent="-273050" lvl="5" marL="2743200">
              <a:spcBef>
                <a:spcPts val="0"/>
              </a:spcBef>
              <a:spcAft>
                <a:spcPts val="0"/>
              </a:spcAft>
              <a:buClr>
                <a:schemeClr val="dk1"/>
              </a:buClr>
              <a:buSzPts val="700"/>
              <a:buFont typeface="Barlow"/>
              <a:buChar char="■"/>
              <a:defRPr sz="700">
                <a:latin typeface="Barlow"/>
                <a:ea typeface="Barlow"/>
                <a:cs typeface="Barlow"/>
                <a:sym typeface="Barlow"/>
              </a:defRPr>
            </a:lvl6pPr>
            <a:lvl7pPr indent="-273050" lvl="6" marL="3200400">
              <a:spcBef>
                <a:spcPts val="0"/>
              </a:spcBef>
              <a:spcAft>
                <a:spcPts val="0"/>
              </a:spcAft>
              <a:buClr>
                <a:schemeClr val="dk1"/>
              </a:buClr>
              <a:buSzPts val="700"/>
              <a:buFont typeface="Barlow"/>
              <a:buChar char="●"/>
              <a:defRPr sz="700">
                <a:latin typeface="Barlow"/>
                <a:ea typeface="Barlow"/>
                <a:cs typeface="Barlow"/>
                <a:sym typeface="Barlow"/>
              </a:defRPr>
            </a:lvl7pPr>
            <a:lvl8pPr indent="-273050" lvl="7" marL="3657600">
              <a:spcBef>
                <a:spcPts val="0"/>
              </a:spcBef>
              <a:spcAft>
                <a:spcPts val="0"/>
              </a:spcAft>
              <a:buClr>
                <a:schemeClr val="dk1"/>
              </a:buClr>
              <a:buSzPts val="700"/>
              <a:buFont typeface="Barlow"/>
              <a:buChar char="○"/>
              <a:defRPr sz="700">
                <a:latin typeface="Barlow"/>
                <a:ea typeface="Barlow"/>
                <a:cs typeface="Barlow"/>
                <a:sym typeface="Barlow"/>
              </a:defRPr>
            </a:lvl8pPr>
            <a:lvl9pPr indent="-273050" lvl="8" marL="4114800">
              <a:spcBef>
                <a:spcPts val="0"/>
              </a:spcBef>
              <a:spcAft>
                <a:spcPts val="0"/>
              </a:spcAft>
              <a:buClr>
                <a:schemeClr val="dk1"/>
              </a:buClr>
              <a:buSzPts val="700"/>
              <a:buFont typeface="Barlow"/>
              <a:buChar char="■"/>
              <a:defRPr sz="700">
                <a:latin typeface="Barlow"/>
                <a:ea typeface="Barlow"/>
                <a:cs typeface="Barlow"/>
                <a:sym typeface="Barlow"/>
              </a:defRPr>
            </a:lvl9pPr>
          </a:lstStyle>
          <a:p/>
        </p:txBody>
      </p:sp>
      <p:sp>
        <p:nvSpPr>
          <p:cNvPr id="244" name="Google Shape;244;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Barlow"/>
                <a:ea typeface="Barlow"/>
                <a:cs typeface="Barlow"/>
                <a:sym typeface="Barlow"/>
              </a:defRPr>
            </a:lvl1pPr>
            <a:lvl2pPr lvl="1">
              <a:buNone/>
              <a:defRPr>
                <a:latin typeface="Barlow"/>
                <a:ea typeface="Barlow"/>
                <a:cs typeface="Barlow"/>
                <a:sym typeface="Barlow"/>
              </a:defRPr>
            </a:lvl2pPr>
            <a:lvl3pPr lvl="2">
              <a:buNone/>
              <a:defRPr>
                <a:latin typeface="Barlow"/>
                <a:ea typeface="Barlow"/>
                <a:cs typeface="Barlow"/>
                <a:sym typeface="Barlow"/>
              </a:defRPr>
            </a:lvl3pPr>
            <a:lvl4pPr lvl="3">
              <a:buNone/>
              <a:defRPr>
                <a:latin typeface="Barlow"/>
                <a:ea typeface="Barlow"/>
                <a:cs typeface="Barlow"/>
                <a:sym typeface="Barlow"/>
              </a:defRPr>
            </a:lvl4pPr>
            <a:lvl5pPr lvl="4">
              <a:buNone/>
              <a:defRPr>
                <a:latin typeface="Barlow"/>
                <a:ea typeface="Barlow"/>
                <a:cs typeface="Barlow"/>
                <a:sym typeface="Barlow"/>
              </a:defRPr>
            </a:lvl5pPr>
            <a:lvl6pPr lvl="5">
              <a:buNone/>
              <a:defRPr>
                <a:latin typeface="Barlow"/>
                <a:ea typeface="Barlow"/>
                <a:cs typeface="Barlow"/>
                <a:sym typeface="Barlow"/>
              </a:defRPr>
            </a:lvl6pPr>
            <a:lvl7pPr lvl="6">
              <a:buNone/>
              <a:defRPr>
                <a:latin typeface="Barlow"/>
                <a:ea typeface="Barlow"/>
                <a:cs typeface="Barlow"/>
                <a:sym typeface="Barlow"/>
              </a:defRPr>
            </a:lvl7pPr>
            <a:lvl8pPr lvl="7">
              <a:buNone/>
              <a:defRPr>
                <a:latin typeface="Barlow"/>
                <a:ea typeface="Barlow"/>
                <a:cs typeface="Barlow"/>
                <a:sym typeface="Barlow"/>
              </a:defRPr>
            </a:lvl8pPr>
            <a:lvl9pPr lvl="8">
              <a:buNone/>
              <a:defRPr>
                <a:latin typeface="Barlow"/>
                <a:ea typeface="Barlow"/>
                <a:cs typeface="Barlow"/>
                <a:sym typeface="Barlow"/>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Image">
  <p:cSld name="CUSTOM_1">
    <p:bg>
      <p:bgPr>
        <a:solidFill>
          <a:schemeClr val="lt2"/>
        </a:solidFill>
      </p:bgPr>
    </p:bg>
    <p:spTree>
      <p:nvGrpSpPr>
        <p:cNvPr id="245" name="Shape 245"/>
        <p:cNvGrpSpPr/>
        <p:nvPr/>
      </p:nvGrpSpPr>
      <p:grpSpPr>
        <a:xfrm>
          <a:off x="0" y="0"/>
          <a:ext cx="0" cy="0"/>
          <a:chOff x="0" y="0"/>
          <a:chExt cx="0" cy="0"/>
        </a:xfrm>
      </p:grpSpPr>
      <p:sp>
        <p:nvSpPr>
          <p:cNvPr id="246" name="Google Shape;246;p39"/>
          <p:cNvSpPr/>
          <p:nvPr>
            <p:ph idx="2" type="pic"/>
          </p:nvPr>
        </p:nvSpPr>
        <p:spPr>
          <a:xfrm>
            <a:off x="5485725" y="523025"/>
            <a:ext cx="3135300" cy="4097700"/>
          </a:xfrm>
          <a:prstGeom prst="roundRect">
            <a:avLst>
              <a:gd fmla="val 16667" name="adj"/>
            </a:avLst>
          </a:prstGeom>
          <a:noFill/>
          <a:ln>
            <a:noFill/>
          </a:ln>
        </p:spPr>
      </p:sp>
      <p:sp>
        <p:nvSpPr>
          <p:cNvPr id="247" name="Google Shape;247;p39"/>
          <p:cNvSpPr txBox="1"/>
          <p:nvPr>
            <p:ph type="title"/>
          </p:nvPr>
        </p:nvSpPr>
        <p:spPr>
          <a:xfrm>
            <a:off x="591441" y="391675"/>
            <a:ext cx="4397400" cy="3178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248" name="Google Shape;248;p39"/>
          <p:cNvSpPr txBox="1"/>
          <p:nvPr>
            <p:ph idx="1" type="body"/>
          </p:nvPr>
        </p:nvSpPr>
        <p:spPr>
          <a:xfrm>
            <a:off x="638750" y="4413181"/>
            <a:ext cx="5537100" cy="310500"/>
          </a:xfrm>
          <a:prstGeom prst="rect">
            <a:avLst/>
          </a:prstGeom>
        </p:spPr>
        <p:txBody>
          <a:bodyPr anchorCtr="0" anchor="b" bIns="91425" lIns="91425" spcFirstLastPara="1" rIns="91425" wrap="square" tIns="91425">
            <a:noAutofit/>
          </a:bodyPr>
          <a:lstStyle>
            <a:lvl1pPr indent="-298450" lvl="0" marL="4572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1pPr>
            <a:lvl2pPr indent="-298450" lvl="1" marL="9144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2pPr>
            <a:lvl3pPr indent="-298450" lvl="2" marL="13716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3pPr>
            <a:lvl4pPr indent="-298450" lvl="3" marL="18288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4pPr>
            <a:lvl5pPr indent="-298450" lvl="4" marL="2286000">
              <a:spcBef>
                <a:spcPts val="0"/>
              </a:spcBef>
              <a:spcAft>
                <a:spcPts val="0"/>
              </a:spcAft>
              <a:buClr>
                <a:schemeClr val="lt1"/>
              </a:buClr>
              <a:buSzPts val="1100"/>
              <a:buFont typeface="Barlow Medium"/>
              <a:buChar char="○"/>
              <a:defRPr>
                <a:solidFill>
                  <a:schemeClr val="lt1"/>
                </a:solidFill>
                <a:latin typeface="Barlow Medium"/>
                <a:ea typeface="Barlow Medium"/>
                <a:cs typeface="Barlow Medium"/>
                <a:sym typeface="Barlow Medium"/>
              </a:defRPr>
            </a:lvl5pPr>
            <a:lvl6pPr indent="-298450" lvl="5" marL="27432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6pPr>
            <a:lvl7pPr indent="-298450" lvl="6" marL="32004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7pPr>
            <a:lvl8pPr indent="-298450" lvl="7" marL="36576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8pPr>
            <a:lvl9pPr indent="-298450" lvl="8" marL="41148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9pPr>
          </a:lstStyle>
          <a:p/>
        </p:txBody>
      </p:sp>
      <p:sp>
        <p:nvSpPr>
          <p:cNvPr id="249" name="Google Shape;249;p39"/>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oals + 5 Images">
  <p:cSld name="CUSTOM_2">
    <p:bg>
      <p:bgPr>
        <a:solidFill>
          <a:schemeClr val="dk1"/>
        </a:solidFill>
      </p:bgPr>
    </p:bg>
    <p:spTree>
      <p:nvGrpSpPr>
        <p:cNvPr id="250" name="Shape 250"/>
        <p:cNvGrpSpPr/>
        <p:nvPr/>
      </p:nvGrpSpPr>
      <p:grpSpPr>
        <a:xfrm>
          <a:off x="0" y="0"/>
          <a:ext cx="0" cy="0"/>
          <a:chOff x="0" y="0"/>
          <a:chExt cx="0" cy="0"/>
        </a:xfrm>
      </p:grpSpPr>
      <p:sp>
        <p:nvSpPr>
          <p:cNvPr id="251" name="Google Shape;251;p40"/>
          <p:cNvSpPr txBox="1"/>
          <p:nvPr>
            <p:ph idx="1" type="body"/>
          </p:nvPr>
        </p:nvSpPr>
        <p:spPr>
          <a:xfrm>
            <a:off x="5481425" y="271557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52" name="Google Shape;252;p40"/>
          <p:cNvSpPr txBox="1"/>
          <p:nvPr>
            <p:ph idx="2" type="body"/>
          </p:nvPr>
        </p:nvSpPr>
        <p:spPr>
          <a:xfrm>
            <a:off x="3918400" y="271572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53" name="Google Shape;253;p40"/>
          <p:cNvSpPr txBox="1"/>
          <p:nvPr>
            <p:ph idx="3" type="body"/>
          </p:nvPr>
        </p:nvSpPr>
        <p:spPr>
          <a:xfrm>
            <a:off x="2349550" y="271557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54" name="Google Shape;254;p40"/>
          <p:cNvSpPr txBox="1"/>
          <p:nvPr>
            <p:ph idx="4" type="body"/>
          </p:nvPr>
        </p:nvSpPr>
        <p:spPr>
          <a:xfrm>
            <a:off x="79115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255" name="Google Shape;255;p40"/>
          <p:cNvSpPr txBox="1"/>
          <p:nvPr>
            <p:ph idx="5" type="body"/>
          </p:nvPr>
        </p:nvSpPr>
        <p:spPr>
          <a:xfrm>
            <a:off x="7911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56" name="Google Shape;256;p40"/>
          <p:cNvSpPr txBox="1"/>
          <p:nvPr>
            <p:ph idx="6" type="body"/>
          </p:nvPr>
        </p:nvSpPr>
        <p:spPr>
          <a:xfrm>
            <a:off x="70444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cxnSp>
        <p:nvCxnSpPr>
          <p:cNvPr id="257" name="Google Shape;257;p40"/>
          <p:cNvCxnSpPr/>
          <p:nvPr/>
        </p:nvCxnSpPr>
        <p:spPr>
          <a:xfrm rot="10800000">
            <a:off x="827250" y="1481375"/>
            <a:ext cx="7489500" cy="0"/>
          </a:xfrm>
          <a:prstGeom prst="straightConnector1">
            <a:avLst/>
          </a:prstGeom>
          <a:noFill/>
          <a:ln cap="flat" cmpd="sng" w="19050">
            <a:solidFill>
              <a:schemeClr val="accent1"/>
            </a:solidFill>
            <a:prstDash val="solid"/>
            <a:round/>
            <a:headEnd len="med" w="med" type="none"/>
            <a:tailEnd len="med" w="med" type="none"/>
          </a:ln>
        </p:spPr>
      </p:cxnSp>
      <p:sp>
        <p:nvSpPr>
          <p:cNvPr id="258" name="Google Shape;258;p40"/>
          <p:cNvSpPr/>
          <p:nvPr>
            <p:ph idx="7" type="pic"/>
          </p:nvPr>
        </p:nvSpPr>
        <p:spPr>
          <a:xfrm>
            <a:off x="7049625" y="523025"/>
            <a:ext cx="1305900" cy="1918500"/>
          </a:xfrm>
          <a:prstGeom prst="roundRect">
            <a:avLst>
              <a:gd fmla="val 16667" name="adj"/>
            </a:avLst>
          </a:prstGeom>
          <a:noFill/>
          <a:ln>
            <a:noFill/>
          </a:ln>
        </p:spPr>
      </p:sp>
      <p:sp>
        <p:nvSpPr>
          <p:cNvPr id="259" name="Google Shape;259;p40"/>
          <p:cNvSpPr/>
          <p:nvPr>
            <p:ph idx="8" type="pic"/>
          </p:nvPr>
        </p:nvSpPr>
        <p:spPr>
          <a:xfrm>
            <a:off x="784775" y="522100"/>
            <a:ext cx="1305900" cy="1918500"/>
          </a:xfrm>
          <a:prstGeom prst="roundRect">
            <a:avLst>
              <a:gd fmla="val 16667" name="adj"/>
            </a:avLst>
          </a:prstGeom>
          <a:noFill/>
          <a:ln>
            <a:noFill/>
          </a:ln>
        </p:spPr>
      </p:sp>
      <p:sp>
        <p:nvSpPr>
          <p:cNvPr id="260" name="Google Shape;260;p40"/>
          <p:cNvSpPr/>
          <p:nvPr>
            <p:ph idx="9" type="pic"/>
          </p:nvPr>
        </p:nvSpPr>
        <p:spPr>
          <a:xfrm>
            <a:off x="2343950" y="523500"/>
            <a:ext cx="1305900" cy="1918500"/>
          </a:xfrm>
          <a:prstGeom prst="roundRect">
            <a:avLst>
              <a:gd fmla="val 16667" name="adj"/>
            </a:avLst>
          </a:prstGeom>
          <a:noFill/>
          <a:ln>
            <a:noFill/>
          </a:ln>
        </p:spPr>
      </p:sp>
      <p:sp>
        <p:nvSpPr>
          <p:cNvPr id="261" name="Google Shape;261;p40"/>
          <p:cNvSpPr/>
          <p:nvPr>
            <p:ph idx="13" type="pic"/>
          </p:nvPr>
        </p:nvSpPr>
        <p:spPr>
          <a:xfrm>
            <a:off x="3915213" y="523500"/>
            <a:ext cx="1305900" cy="1918500"/>
          </a:xfrm>
          <a:prstGeom prst="roundRect">
            <a:avLst>
              <a:gd fmla="val 16667" name="adj"/>
            </a:avLst>
          </a:prstGeom>
          <a:noFill/>
          <a:ln>
            <a:noFill/>
          </a:ln>
        </p:spPr>
      </p:sp>
      <p:sp>
        <p:nvSpPr>
          <p:cNvPr id="262" name="Google Shape;262;p40"/>
          <p:cNvSpPr/>
          <p:nvPr>
            <p:ph idx="14" type="pic"/>
          </p:nvPr>
        </p:nvSpPr>
        <p:spPr>
          <a:xfrm>
            <a:off x="5490975" y="523500"/>
            <a:ext cx="1305900" cy="1918500"/>
          </a:xfrm>
          <a:prstGeom prst="roundRect">
            <a:avLst>
              <a:gd fmla="val 16667" name="adj"/>
            </a:avLst>
          </a:prstGeom>
          <a:noFill/>
          <a:ln>
            <a:noFill/>
          </a:ln>
        </p:spPr>
      </p:sp>
      <p:sp>
        <p:nvSpPr>
          <p:cNvPr id="263" name="Google Shape;263;p40"/>
          <p:cNvSpPr txBox="1"/>
          <p:nvPr>
            <p:ph idx="15" type="body"/>
          </p:nvPr>
        </p:nvSpPr>
        <p:spPr>
          <a:xfrm>
            <a:off x="5481425" y="4112700"/>
            <a:ext cx="28776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64" name="Google Shape;264;p40"/>
          <p:cNvSpPr txBox="1"/>
          <p:nvPr>
            <p:ph idx="16" type="subTitle"/>
          </p:nvPr>
        </p:nvSpPr>
        <p:spPr>
          <a:xfrm>
            <a:off x="5481425" y="3897300"/>
            <a:ext cx="2877600" cy="215400"/>
          </a:xfrm>
          <a:prstGeom prst="rect">
            <a:avLst/>
          </a:prstGeom>
        </p:spPr>
        <p:txBody>
          <a:bodyPr anchorCtr="0" anchor="t" bIns="0" lIns="0" spcFirstLastPara="1" rIns="0" wrap="square" tIns="0">
            <a:noAutofit/>
          </a:bodyPr>
          <a:lstStyle>
            <a:lvl1pPr lvl="0">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p:txBody>
      </p:sp>
      <p:sp>
        <p:nvSpPr>
          <p:cNvPr id="265" name="Google Shape;265;p40"/>
          <p:cNvSpPr txBox="1"/>
          <p:nvPr>
            <p:ph idx="17" type="body"/>
          </p:nvPr>
        </p:nvSpPr>
        <p:spPr>
          <a:xfrm>
            <a:off x="234950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266" name="Google Shape;266;p40"/>
          <p:cNvSpPr txBox="1"/>
          <p:nvPr>
            <p:ph idx="18" type="body"/>
          </p:nvPr>
        </p:nvSpPr>
        <p:spPr>
          <a:xfrm>
            <a:off x="3915488"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267" name="Google Shape;267;p40"/>
          <p:cNvSpPr txBox="1"/>
          <p:nvPr>
            <p:ph idx="19" type="body"/>
          </p:nvPr>
        </p:nvSpPr>
        <p:spPr>
          <a:xfrm>
            <a:off x="5479963"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268" name="Google Shape;268;p40"/>
          <p:cNvSpPr txBox="1"/>
          <p:nvPr>
            <p:ph idx="20" type="body"/>
          </p:nvPr>
        </p:nvSpPr>
        <p:spPr>
          <a:xfrm>
            <a:off x="7047338"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269" name="Google Shape;269;p40"/>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_1">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rategy Canvas / Line Graph">
  <p:cSld name="CUSTOM_3">
    <p:bg>
      <p:bgPr>
        <a:solidFill>
          <a:schemeClr val="dk1"/>
        </a:solidFill>
      </p:bgPr>
    </p:bg>
    <p:spTree>
      <p:nvGrpSpPr>
        <p:cNvPr id="270" name="Shape 270"/>
        <p:cNvGrpSpPr/>
        <p:nvPr/>
      </p:nvGrpSpPr>
      <p:grpSpPr>
        <a:xfrm>
          <a:off x="0" y="0"/>
          <a:ext cx="0" cy="0"/>
          <a:chOff x="0" y="0"/>
          <a:chExt cx="0" cy="0"/>
        </a:xfrm>
      </p:grpSpPr>
      <p:sp>
        <p:nvSpPr>
          <p:cNvPr id="271" name="Google Shape;271;p41"/>
          <p:cNvSpPr txBox="1"/>
          <p:nvPr>
            <p:ph idx="1" type="body"/>
          </p:nvPr>
        </p:nvSpPr>
        <p:spPr>
          <a:xfrm>
            <a:off x="3917825" y="4024920"/>
            <a:ext cx="44412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72" name="Google Shape;272;p41"/>
          <p:cNvSpPr txBox="1"/>
          <p:nvPr>
            <p:ph idx="2" type="subTitle"/>
          </p:nvPr>
        </p:nvSpPr>
        <p:spPr>
          <a:xfrm>
            <a:off x="783675" y="3967895"/>
            <a:ext cx="2877600" cy="431100"/>
          </a:xfrm>
          <a:prstGeom prst="rect">
            <a:avLst/>
          </a:prstGeom>
        </p:spPr>
        <p:txBody>
          <a:bodyPr anchorCtr="0" anchor="t" bIns="0" lIns="0" spcFirstLastPara="1" rIns="0" wrap="square" tIns="0">
            <a:noAutofit/>
          </a:bodyPr>
          <a:lstStyle>
            <a:lvl1pPr lvl="0">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1pPr>
            <a:lvl2pPr lvl="1">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2pPr>
            <a:lvl3pPr lvl="2">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3pPr>
            <a:lvl4pPr lvl="3">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4pPr>
            <a:lvl5pPr lvl="4">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5pPr>
            <a:lvl6pPr lvl="5">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6pPr>
            <a:lvl7pPr lvl="6">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7pPr>
            <a:lvl8pPr lvl="7">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8pPr>
            <a:lvl9pPr lvl="8">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9pPr>
          </a:lstStyle>
          <a:p/>
        </p:txBody>
      </p:sp>
      <p:sp>
        <p:nvSpPr>
          <p:cNvPr id="273" name="Google Shape;273;p41"/>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CUSTOM_4">
    <p:spTree>
      <p:nvGrpSpPr>
        <p:cNvPr id="274" name="Shape 274"/>
        <p:cNvGrpSpPr/>
        <p:nvPr/>
      </p:nvGrpSpPr>
      <p:grpSpPr>
        <a:xfrm>
          <a:off x="0" y="0"/>
          <a:ext cx="0" cy="0"/>
          <a:chOff x="0" y="0"/>
          <a:chExt cx="0" cy="0"/>
        </a:xfrm>
      </p:grpSpPr>
      <p:sp>
        <p:nvSpPr>
          <p:cNvPr id="275" name="Google Shape;275;p42"/>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p:txBody>
      </p:sp>
      <p:sp>
        <p:nvSpPr>
          <p:cNvPr id="276" name="Google Shape;276;p42"/>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2"/>
              </a:buClr>
              <a:buSzPts val="12800"/>
              <a:buNone/>
              <a:defRPr sz="12800">
                <a:solidFill>
                  <a:schemeClr val="accent2"/>
                </a:solidFill>
              </a:defRPr>
            </a:lvl1pPr>
            <a:lvl2pPr lvl="1"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2pPr>
            <a:lvl3pPr lvl="2"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3pPr>
            <a:lvl4pPr lvl="3"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4pPr>
            <a:lvl5pPr lvl="4"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5pPr>
            <a:lvl6pPr lvl="5"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6pPr>
            <a:lvl7pPr lvl="6"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7pPr>
            <a:lvl8pPr lvl="7"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8pPr>
            <a:lvl9pPr lvl="8"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9pPr>
          </a:lstStyle>
          <a:p/>
        </p:txBody>
      </p:sp>
      <p:sp>
        <p:nvSpPr>
          <p:cNvPr id="277" name="Google Shape;277;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PIs / Objectives">
  <p:cSld name="CUSTOM_5">
    <p:bg>
      <p:bgPr>
        <a:solidFill>
          <a:schemeClr val="dk1"/>
        </a:solidFill>
      </p:bgPr>
    </p:bg>
    <p:spTree>
      <p:nvGrpSpPr>
        <p:cNvPr id="278" name="Shape 278"/>
        <p:cNvGrpSpPr/>
        <p:nvPr/>
      </p:nvGrpSpPr>
      <p:grpSpPr>
        <a:xfrm>
          <a:off x="0" y="0"/>
          <a:ext cx="0" cy="0"/>
          <a:chOff x="0" y="0"/>
          <a:chExt cx="0" cy="0"/>
        </a:xfrm>
      </p:grpSpPr>
      <p:sp>
        <p:nvSpPr>
          <p:cNvPr id="279" name="Google Shape;279;p43"/>
          <p:cNvSpPr/>
          <p:nvPr/>
        </p:nvSpPr>
        <p:spPr>
          <a:xfrm rot="-5400000">
            <a:off x="4090300" y="-436575"/>
            <a:ext cx="4099200" cy="6015000"/>
          </a:xfrm>
          <a:prstGeom prst="round2SameRect">
            <a:avLst>
              <a:gd fmla="val 16667" name="adj1"/>
              <a:gd fmla="val 0" name="adj2"/>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80" name="Google Shape;280;p43"/>
          <p:cNvSpPr txBox="1"/>
          <p:nvPr>
            <p:ph idx="1" type="body"/>
          </p:nvPr>
        </p:nvSpPr>
        <p:spPr>
          <a:xfrm>
            <a:off x="3918400" y="3680775"/>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281" name="Google Shape;281;p43"/>
          <p:cNvSpPr txBox="1"/>
          <p:nvPr>
            <p:ph idx="2" type="body"/>
          </p:nvPr>
        </p:nvSpPr>
        <p:spPr>
          <a:xfrm>
            <a:off x="3918400" y="378082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82" name="Google Shape;282;p43"/>
          <p:cNvSpPr txBox="1"/>
          <p:nvPr>
            <p:ph idx="3" type="body"/>
          </p:nvPr>
        </p:nvSpPr>
        <p:spPr>
          <a:xfrm>
            <a:off x="7044450" y="36805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283" name="Google Shape;283;p43"/>
          <p:cNvSpPr txBox="1"/>
          <p:nvPr>
            <p:ph idx="4" type="body"/>
          </p:nvPr>
        </p:nvSpPr>
        <p:spPr>
          <a:xfrm>
            <a:off x="7044450" y="37806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84" name="Google Shape;284;p43"/>
          <p:cNvSpPr/>
          <p:nvPr>
            <p:ph idx="5" type="pic"/>
          </p:nvPr>
        </p:nvSpPr>
        <p:spPr>
          <a:xfrm>
            <a:off x="7049625" y="1588125"/>
            <a:ext cx="1305900" cy="1918500"/>
          </a:xfrm>
          <a:prstGeom prst="roundRect">
            <a:avLst>
              <a:gd fmla="val 16667" name="adj"/>
            </a:avLst>
          </a:prstGeom>
          <a:noFill/>
          <a:ln>
            <a:noFill/>
          </a:ln>
        </p:spPr>
      </p:sp>
      <p:sp>
        <p:nvSpPr>
          <p:cNvPr id="285" name="Google Shape;285;p43"/>
          <p:cNvSpPr/>
          <p:nvPr>
            <p:ph idx="6" type="pic"/>
          </p:nvPr>
        </p:nvSpPr>
        <p:spPr>
          <a:xfrm>
            <a:off x="3915213" y="1588600"/>
            <a:ext cx="1305900" cy="1918500"/>
          </a:xfrm>
          <a:prstGeom prst="roundRect">
            <a:avLst>
              <a:gd fmla="val 16667" name="adj"/>
            </a:avLst>
          </a:prstGeom>
          <a:noFill/>
          <a:ln>
            <a:noFill/>
          </a:ln>
        </p:spPr>
      </p:sp>
      <p:sp>
        <p:nvSpPr>
          <p:cNvPr id="286" name="Google Shape;286;p43"/>
          <p:cNvSpPr/>
          <p:nvPr>
            <p:ph idx="7" type="pic"/>
          </p:nvPr>
        </p:nvSpPr>
        <p:spPr>
          <a:xfrm>
            <a:off x="5490975" y="1588600"/>
            <a:ext cx="1305900" cy="1918500"/>
          </a:xfrm>
          <a:prstGeom prst="roundRect">
            <a:avLst>
              <a:gd fmla="val 16667" name="adj"/>
            </a:avLst>
          </a:prstGeom>
          <a:noFill/>
          <a:ln>
            <a:noFill/>
          </a:ln>
        </p:spPr>
      </p:sp>
      <p:sp>
        <p:nvSpPr>
          <p:cNvPr id="287" name="Google Shape;287;p43"/>
          <p:cNvSpPr txBox="1"/>
          <p:nvPr>
            <p:ph idx="8" type="subTitle"/>
          </p:nvPr>
        </p:nvSpPr>
        <p:spPr>
          <a:xfrm>
            <a:off x="3918800" y="1034575"/>
            <a:ext cx="1307100" cy="554100"/>
          </a:xfrm>
          <a:prstGeom prst="rect">
            <a:avLst/>
          </a:prstGeom>
        </p:spPr>
        <p:txBody>
          <a:bodyPr anchorCtr="0" anchor="b" bIns="0" lIns="0" spcFirstLastPara="1" rIns="0" wrap="square" tIns="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p:txBody>
      </p:sp>
      <p:sp>
        <p:nvSpPr>
          <p:cNvPr id="288" name="Google Shape;288;p43"/>
          <p:cNvSpPr txBox="1"/>
          <p:nvPr>
            <p:ph idx="9" type="subTitle"/>
          </p:nvPr>
        </p:nvSpPr>
        <p:spPr>
          <a:xfrm>
            <a:off x="5484775" y="1034575"/>
            <a:ext cx="1307100" cy="554100"/>
          </a:xfrm>
          <a:prstGeom prst="rect">
            <a:avLst/>
          </a:prstGeom>
        </p:spPr>
        <p:txBody>
          <a:bodyPr anchorCtr="0" anchor="b" bIns="0" lIns="0" spcFirstLastPara="1" rIns="0" wrap="square" tIns="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p:txBody>
      </p:sp>
      <p:sp>
        <p:nvSpPr>
          <p:cNvPr id="289" name="Google Shape;289;p43"/>
          <p:cNvSpPr txBox="1"/>
          <p:nvPr>
            <p:ph idx="13" type="subTitle"/>
          </p:nvPr>
        </p:nvSpPr>
        <p:spPr>
          <a:xfrm>
            <a:off x="7050750" y="1032775"/>
            <a:ext cx="1307100" cy="554100"/>
          </a:xfrm>
          <a:prstGeom prst="rect">
            <a:avLst/>
          </a:prstGeom>
        </p:spPr>
        <p:txBody>
          <a:bodyPr anchorCtr="0" anchor="b" bIns="0" lIns="0" spcFirstLastPara="1" rIns="0" wrap="square" tIns="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p:txBody>
      </p:sp>
      <p:sp>
        <p:nvSpPr>
          <p:cNvPr id="290" name="Google Shape;290;p43"/>
          <p:cNvSpPr txBox="1"/>
          <p:nvPr>
            <p:ph idx="14" type="body"/>
          </p:nvPr>
        </p:nvSpPr>
        <p:spPr>
          <a:xfrm>
            <a:off x="507400" y="1828050"/>
            <a:ext cx="2136300" cy="2973300"/>
          </a:xfrm>
          <a:prstGeom prst="rect">
            <a:avLst/>
          </a:prstGeom>
        </p:spPr>
        <p:txBody>
          <a:bodyPr anchorCtr="0" anchor="t" bIns="91425" lIns="91425" spcFirstLastPara="1" rIns="91425" wrap="square" tIns="91425">
            <a:noAutofit/>
          </a:bodyPr>
          <a:lstStyle>
            <a:lvl1pPr indent="-406400" lvl="0" marL="457200">
              <a:spcBef>
                <a:spcPts val="0"/>
              </a:spcBef>
              <a:spcAft>
                <a:spcPts val="0"/>
              </a:spcAft>
              <a:buClr>
                <a:schemeClr val="accent2"/>
              </a:buClr>
              <a:buSzPts val="2800"/>
              <a:buChar char="●"/>
              <a:defRPr sz="2800">
                <a:solidFill>
                  <a:schemeClr val="accent2"/>
                </a:solidFill>
              </a:defRPr>
            </a:lvl1pPr>
            <a:lvl2pPr indent="-406400" lvl="1" marL="914400">
              <a:spcBef>
                <a:spcPts val="0"/>
              </a:spcBef>
              <a:spcAft>
                <a:spcPts val="0"/>
              </a:spcAft>
              <a:buClr>
                <a:schemeClr val="accent2"/>
              </a:buClr>
              <a:buSzPts val="2800"/>
              <a:buChar char="○"/>
              <a:defRPr sz="2800">
                <a:solidFill>
                  <a:schemeClr val="accent2"/>
                </a:solidFill>
              </a:defRPr>
            </a:lvl2pPr>
            <a:lvl3pPr indent="-406400" lvl="2" marL="1371600">
              <a:spcBef>
                <a:spcPts val="0"/>
              </a:spcBef>
              <a:spcAft>
                <a:spcPts val="0"/>
              </a:spcAft>
              <a:buClr>
                <a:schemeClr val="accent2"/>
              </a:buClr>
              <a:buSzPts val="2800"/>
              <a:buChar char="■"/>
              <a:defRPr sz="2800">
                <a:solidFill>
                  <a:schemeClr val="accent2"/>
                </a:solidFill>
              </a:defRPr>
            </a:lvl3pPr>
            <a:lvl4pPr indent="-406400" lvl="3" marL="1828800">
              <a:spcBef>
                <a:spcPts val="0"/>
              </a:spcBef>
              <a:spcAft>
                <a:spcPts val="0"/>
              </a:spcAft>
              <a:buClr>
                <a:schemeClr val="accent2"/>
              </a:buClr>
              <a:buSzPts val="2800"/>
              <a:buChar char="●"/>
              <a:defRPr sz="2800">
                <a:solidFill>
                  <a:schemeClr val="accent2"/>
                </a:solidFill>
              </a:defRPr>
            </a:lvl4pPr>
            <a:lvl5pPr indent="-406400" lvl="4" marL="2286000">
              <a:spcBef>
                <a:spcPts val="0"/>
              </a:spcBef>
              <a:spcAft>
                <a:spcPts val="0"/>
              </a:spcAft>
              <a:buClr>
                <a:schemeClr val="accent2"/>
              </a:buClr>
              <a:buSzPts val="2800"/>
              <a:buChar char="○"/>
              <a:defRPr sz="2800">
                <a:solidFill>
                  <a:schemeClr val="accent2"/>
                </a:solidFill>
              </a:defRPr>
            </a:lvl5pPr>
            <a:lvl6pPr indent="-406400" lvl="5" marL="2743200">
              <a:spcBef>
                <a:spcPts val="0"/>
              </a:spcBef>
              <a:spcAft>
                <a:spcPts val="0"/>
              </a:spcAft>
              <a:buClr>
                <a:schemeClr val="accent2"/>
              </a:buClr>
              <a:buSzPts val="2800"/>
              <a:buChar char="■"/>
              <a:defRPr sz="2800">
                <a:solidFill>
                  <a:schemeClr val="accent2"/>
                </a:solidFill>
              </a:defRPr>
            </a:lvl6pPr>
            <a:lvl7pPr indent="-406400" lvl="6" marL="3200400">
              <a:spcBef>
                <a:spcPts val="0"/>
              </a:spcBef>
              <a:spcAft>
                <a:spcPts val="0"/>
              </a:spcAft>
              <a:buClr>
                <a:schemeClr val="accent2"/>
              </a:buClr>
              <a:buSzPts val="2800"/>
              <a:buChar char="●"/>
              <a:defRPr sz="2800">
                <a:solidFill>
                  <a:schemeClr val="accent2"/>
                </a:solidFill>
              </a:defRPr>
            </a:lvl7pPr>
            <a:lvl8pPr indent="-406400" lvl="7" marL="3657600">
              <a:spcBef>
                <a:spcPts val="0"/>
              </a:spcBef>
              <a:spcAft>
                <a:spcPts val="0"/>
              </a:spcAft>
              <a:buClr>
                <a:schemeClr val="accent2"/>
              </a:buClr>
              <a:buSzPts val="2800"/>
              <a:buChar char="○"/>
              <a:defRPr sz="2800">
                <a:solidFill>
                  <a:schemeClr val="accent2"/>
                </a:solidFill>
              </a:defRPr>
            </a:lvl8pPr>
            <a:lvl9pPr indent="-406400" lvl="8" marL="4114800">
              <a:spcBef>
                <a:spcPts val="0"/>
              </a:spcBef>
              <a:spcAft>
                <a:spcPts val="0"/>
              </a:spcAft>
              <a:buClr>
                <a:schemeClr val="accent2"/>
              </a:buClr>
              <a:buSzPts val="2800"/>
              <a:buChar char="■"/>
              <a:defRPr sz="2800">
                <a:solidFill>
                  <a:schemeClr val="accent2"/>
                </a:solidFill>
              </a:defRPr>
            </a:lvl9pPr>
          </a:lstStyle>
          <a:p/>
        </p:txBody>
      </p:sp>
      <p:sp>
        <p:nvSpPr>
          <p:cNvPr id="291" name="Google Shape;291;p43"/>
          <p:cNvSpPr txBox="1"/>
          <p:nvPr>
            <p:ph idx="15" type="body"/>
          </p:nvPr>
        </p:nvSpPr>
        <p:spPr>
          <a:xfrm>
            <a:off x="5481425" y="3680775"/>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292" name="Google Shape;292;p43"/>
          <p:cNvSpPr txBox="1"/>
          <p:nvPr>
            <p:ph idx="16" type="body"/>
          </p:nvPr>
        </p:nvSpPr>
        <p:spPr>
          <a:xfrm>
            <a:off x="5481425" y="378082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93" name="Google Shape;293;p43"/>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432">
          <p15:clr>
            <a:srgbClr val="E46962"/>
          </p15:clr>
        </p15:guide>
        <p15:guide id="2" orient="horz" pos="2088">
          <p15:clr>
            <a:srgbClr val="E46962"/>
          </p15:clr>
        </p15:guide>
      </p15:sldGuideLst>
    </p:ext>
  </p:extLst>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ction Plan + 5 Images">
  <p:cSld name="CUSTOM_6">
    <p:bg>
      <p:bgPr>
        <a:solidFill>
          <a:schemeClr val="accent6"/>
        </a:solidFill>
      </p:bgPr>
    </p:bg>
    <p:spTree>
      <p:nvGrpSpPr>
        <p:cNvPr id="294" name="Shape 294"/>
        <p:cNvGrpSpPr/>
        <p:nvPr/>
      </p:nvGrpSpPr>
      <p:grpSpPr>
        <a:xfrm>
          <a:off x="0" y="0"/>
          <a:ext cx="0" cy="0"/>
          <a:chOff x="0" y="0"/>
          <a:chExt cx="0" cy="0"/>
        </a:xfrm>
      </p:grpSpPr>
      <p:sp>
        <p:nvSpPr>
          <p:cNvPr id="295" name="Google Shape;295;p44"/>
          <p:cNvSpPr txBox="1"/>
          <p:nvPr>
            <p:ph idx="1" type="body"/>
          </p:nvPr>
        </p:nvSpPr>
        <p:spPr>
          <a:xfrm>
            <a:off x="79115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296" name="Google Shape;296;p44"/>
          <p:cNvSpPr txBox="1"/>
          <p:nvPr>
            <p:ph idx="2" type="body"/>
          </p:nvPr>
        </p:nvSpPr>
        <p:spPr>
          <a:xfrm>
            <a:off x="7911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cxnSp>
        <p:nvCxnSpPr>
          <p:cNvPr id="297" name="Google Shape;297;p44"/>
          <p:cNvCxnSpPr/>
          <p:nvPr/>
        </p:nvCxnSpPr>
        <p:spPr>
          <a:xfrm rot="10800000">
            <a:off x="827250" y="1481375"/>
            <a:ext cx="7489500" cy="0"/>
          </a:xfrm>
          <a:prstGeom prst="straightConnector1">
            <a:avLst/>
          </a:prstGeom>
          <a:noFill/>
          <a:ln cap="flat" cmpd="sng" w="19050">
            <a:solidFill>
              <a:schemeClr val="accent2"/>
            </a:solidFill>
            <a:prstDash val="solid"/>
            <a:round/>
            <a:headEnd len="med" w="med" type="none"/>
            <a:tailEnd len="med" w="med" type="none"/>
          </a:ln>
        </p:spPr>
      </p:cxnSp>
      <p:sp>
        <p:nvSpPr>
          <p:cNvPr id="298" name="Google Shape;298;p44"/>
          <p:cNvSpPr/>
          <p:nvPr>
            <p:ph idx="3" type="pic"/>
          </p:nvPr>
        </p:nvSpPr>
        <p:spPr>
          <a:xfrm>
            <a:off x="7049625" y="523025"/>
            <a:ext cx="1305900" cy="1918500"/>
          </a:xfrm>
          <a:prstGeom prst="roundRect">
            <a:avLst>
              <a:gd fmla="val 16667" name="adj"/>
            </a:avLst>
          </a:prstGeom>
          <a:noFill/>
          <a:ln>
            <a:noFill/>
          </a:ln>
        </p:spPr>
      </p:sp>
      <p:sp>
        <p:nvSpPr>
          <p:cNvPr id="299" name="Google Shape;299;p44"/>
          <p:cNvSpPr/>
          <p:nvPr>
            <p:ph idx="4" type="pic"/>
          </p:nvPr>
        </p:nvSpPr>
        <p:spPr>
          <a:xfrm>
            <a:off x="784775" y="522100"/>
            <a:ext cx="1305900" cy="1918500"/>
          </a:xfrm>
          <a:prstGeom prst="roundRect">
            <a:avLst>
              <a:gd fmla="val 16667" name="adj"/>
            </a:avLst>
          </a:prstGeom>
          <a:noFill/>
          <a:ln>
            <a:noFill/>
          </a:ln>
        </p:spPr>
      </p:sp>
      <p:sp>
        <p:nvSpPr>
          <p:cNvPr id="300" name="Google Shape;300;p44"/>
          <p:cNvSpPr/>
          <p:nvPr>
            <p:ph idx="5" type="pic"/>
          </p:nvPr>
        </p:nvSpPr>
        <p:spPr>
          <a:xfrm>
            <a:off x="2343950" y="523500"/>
            <a:ext cx="1305900" cy="1918500"/>
          </a:xfrm>
          <a:prstGeom prst="roundRect">
            <a:avLst>
              <a:gd fmla="val 16667" name="adj"/>
            </a:avLst>
          </a:prstGeom>
          <a:noFill/>
          <a:ln>
            <a:noFill/>
          </a:ln>
        </p:spPr>
      </p:sp>
      <p:sp>
        <p:nvSpPr>
          <p:cNvPr id="301" name="Google Shape;301;p44"/>
          <p:cNvSpPr/>
          <p:nvPr>
            <p:ph idx="6" type="pic"/>
          </p:nvPr>
        </p:nvSpPr>
        <p:spPr>
          <a:xfrm>
            <a:off x="3915213" y="523500"/>
            <a:ext cx="1305900" cy="1918500"/>
          </a:xfrm>
          <a:prstGeom prst="roundRect">
            <a:avLst>
              <a:gd fmla="val 16667" name="adj"/>
            </a:avLst>
          </a:prstGeom>
          <a:noFill/>
          <a:ln>
            <a:noFill/>
          </a:ln>
        </p:spPr>
      </p:sp>
      <p:sp>
        <p:nvSpPr>
          <p:cNvPr id="302" name="Google Shape;302;p44"/>
          <p:cNvSpPr/>
          <p:nvPr>
            <p:ph idx="7" type="pic"/>
          </p:nvPr>
        </p:nvSpPr>
        <p:spPr>
          <a:xfrm>
            <a:off x="5490975" y="523500"/>
            <a:ext cx="1305900" cy="1918500"/>
          </a:xfrm>
          <a:prstGeom prst="roundRect">
            <a:avLst>
              <a:gd fmla="val 16667" name="adj"/>
            </a:avLst>
          </a:prstGeom>
          <a:noFill/>
          <a:ln>
            <a:noFill/>
          </a:ln>
        </p:spPr>
      </p:sp>
      <p:sp>
        <p:nvSpPr>
          <p:cNvPr id="303" name="Google Shape;303;p44"/>
          <p:cNvSpPr txBox="1"/>
          <p:nvPr>
            <p:ph idx="8" type="body"/>
          </p:nvPr>
        </p:nvSpPr>
        <p:spPr>
          <a:xfrm>
            <a:off x="5481425" y="4112700"/>
            <a:ext cx="28776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04" name="Google Shape;304;p44"/>
          <p:cNvSpPr txBox="1"/>
          <p:nvPr>
            <p:ph idx="9" type="subTitle"/>
          </p:nvPr>
        </p:nvSpPr>
        <p:spPr>
          <a:xfrm>
            <a:off x="5481425" y="3897300"/>
            <a:ext cx="2877600" cy="215400"/>
          </a:xfrm>
          <a:prstGeom prst="rect">
            <a:avLst/>
          </a:prstGeom>
        </p:spPr>
        <p:txBody>
          <a:bodyPr anchorCtr="0" anchor="t" bIns="0" lIns="0" spcFirstLastPara="1" rIns="0" wrap="square" tIns="0">
            <a:noAutofit/>
          </a:bodyPr>
          <a:lstStyle>
            <a:lvl1pPr lvl="0">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1pPr>
            <a:lvl2pPr lvl="1">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2pPr>
            <a:lvl3pPr lvl="2">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3pPr>
            <a:lvl4pPr lvl="3">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4pPr>
            <a:lvl5pPr lvl="4">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5pPr>
            <a:lvl6pPr lvl="5">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6pPr>
            <a:lvl7pPr lvl="6">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7pPr>
            <a:lvl8pPr lvl="7">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8pPr>
            <a:lvl9pPr lvl="8">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9pPr>
          </a:lstStyle>
          <a:p/>
        </p:txBody>
      </p:sp>
      <p:sp>
        <p:nvSpPr>
          <p:cNvPr id="305" name="Google Shape;305;p44"/>
          <p:cNvSpPr txBox="1"/>
          <p:nvPr>
            <p:ph idx="13" type="body"/>
          </p:nvPr>
        </p:nvSpPr>
        <p:spPr>
          <a:xfrm>
            <a:off x="234950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06" name="Google Shape;306;p44"/>
          <p:cNvSpPr txBox="1"/>
          <p:nvPr>
            <p:ph idx="14" type="body"/>
          </p:nvPr>
        </p:nvSpPr>
        <p:spPr>
          <a:xfrm>
            <a:off x="234950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07" name="Google Shape;307;p44"/>
          <p:cNvSpPr txBox="1"/>
          <p:nvPr>
            <p:ph idx="15" type="body"/>
          </p:nvPr>
        </p:nvSpPr>
        <p:spPr>
          <a:xfrm>
            <a:off x="390785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08" name="Google Shape;308;p44"/>
          <p:cNvSpPr txBox="1"/>
          <p:nvPr>
            <p:ph idx="16" type="body"/>
          </p:nvPr>
        </p:nvSpPr>
        <p:spPr>
          <a:xfrm>
            <a:off x="39078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09" name="Google Shape;309;p44"/>
          <p:cNvSpPr txBox="1"/>
          <p:nvPr>
            <p:ph idx="17" type="body"/>
          </p:nvPr>
        </p:nvSpPr>
        <p:spPr>
          <a:xfrm>
            <a:off x="5496525"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10" name="Google Shape;310;p44"/>
          <p:cNvSpPr txBox="1"/>
          <p:nvPr>
            <p:ph idx="18" type="body"/>
          </p:nvPr>
        </p:nvSpPr>
        <p:spPr>
          <a:xfrm>
            <a:off x="5496525"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11" name="Google Shape;311;p44"/>
          <p:cNvSpPr txBox="1"/>
          <p:nvPr>
            <p:ph idx="19" type="body"/>
          </p:nvPr>
        </p:nvSpPr>
        <p:spPr>
          <a:xfrm>
            <a:off x="708520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12" name="Google Shape;312;p44"/>
          <p:cNvSpPr txBox="1"/>
          <p:nvPr>
            <p:ph idx="20" type="body"/>
          </p:nvPr>
        </p:nvSpPr>
        <p:spPr>
          <a:xfrm>
            <a:off x="708520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13" name="Google Shape;313;p44"/>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Graphic">
  <p:cSld name="CUSTOM_9">
    <p:bg>
      <p:bgPr>
        <a:solidFill>
          <a:schemeClr val="dk1"/>
        </a:solidFill>
      </p:bgPr>
    </p:bg>
    <p:spTree>
      <p:nvGrpSpPr>
        <p:cNvPr id="314" name="Shape 314"/>
        <p:cNvGrpSpPr/>
        <p:nvPr/>
      </p:nvGrpSpPr>
      <p:grpSpPr>
        <a:xfrm>
          <a:off x="0" y="0"/>
          <a:ext cx="0" cy="0"/>
          <a:chOff x="0" y="0"/>
          <a:chExt cx="0" cy="0"/>
        </a:xfrm>
      </p:grpSpPr>
      <p:sp>
        <p:nvSpPr>
          <p:cNvPr id="315" name="Google Shape;315;p45"/>
          <p:cNvSpPr txBox="1"/>
          <p:nvPr>
            <p:ph idx="1" type="body"/>
          </p:nvPr>
        </p:nvSpPr>
        <p:spPr>
          <a:xfrm>
            <a:off x="3133000" y="514275"/>
            <a:ext cx="38907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16" name="Google Shape;316;p45"/>
          <p:cNvSpPr txBox="1"/>
          <p:nvPr>
            <p:ph idx="2" type="body"/>
          </p:nvPr>
        </p:nvSpPr>
        <p:spPr>
          <a:xfrm>
            <a:off x="657679" y="436194"/>
            <a:ext cx="2278800" cy="1985100"/>
          </a:xfrm>
          <a:prstGeom prst="rect">
            <a:avLst/>
          </a:prstGeom>
        </p:spPr>
        <p:txBody>
          <a:bodyPr anchorCtr="0" anchor="t" bIns="91425" lIns="91425" spcFirstLastPara="1" rIns="91425" wrap="square" tIns="91425">
            <a:noAutofit/>
          </a:bodyPr>
          <a:lstStyle>
            <a:lvl1pPr indent="-406400" lvl="0" marL="457200">
              <a:lnSpc>
                <a:spcPct val="80000"/>
              </a:lnSpc>
              <a:spcBef>
                <a:spcPts val="0"/>
              </a:spcBef>
              <a:spcAft>
                <a:spcPts val="0"/>
              </a:spcAft>
              <a:buClr>
                <a:schemeClr val="accent2"/>
              </a:buClr>
              <a:buSzPts val="2800"/>
              <a:buChar char="●"/>
              <a:defRPr sz="2800">
                <a:solidFill>
                  <a:schemeClr val="accent2"/>
                </a:solidFill>
              </a:defRPr>
            </a:lvl1pPr>
            <a:lvl2pPr indent="-406400" lvl="1" marL="914400">
              <a:lnSpc>
                <a:spcPct val="80000"/>
              </a:lnSpc>
              <a:spcBef>
                <a:spcPts val="0"/>
              </a:spcBef>
              <a:spcAft>
                <a:spcPts val="0"/>
              </a:spcAft>
              <a:buClr>
                <a:schemeClr val="accent2"/>
              </a:buClr>
              <a:buSzPts val="2800"/>
              <a:buChar char="○"/>
              <a:defRPr sz="2800">
                <a:solidFill>
                  <a:schemeClr val="accent2"/>
                </a:solidFill>
              </a:defRPr>
            </a:lvl2pPr>
            <a:lvl3pPr indent="-406400" lvl="2" marL="1371600">
              <a:lnSpc>
                <a:spcPct val="80000"/>
              </a:lnSpc>
              <a:spcBef>
                <a:spcPts val="0"/>
              </a:spcBef>
              <a:spcAft>
                <a:spcPts val="0"/>
              </a:spcAft>
              <a:buClr>
                <a:schemeClr val="accent2"/>
              </a:buClr>
              <a:buSzPts val="2800"/>
              <a:buChar char="■"/>
              <a:defRPr sz="2800">
                <a:solidFill>
                  <a:schemeClr val="accent2"/>
                </a:solidFill>
              </a:defRPr>
            </a:lvl3pPr>
            <a:lvl4pPr indent="-406400" lvl="3" marL="1828800">
              <a:lnSpc>
                <a:spcPct val="80000"/>
              </a:lnSpc>
              <a:spcBef>
                <a:spcPts val="0"/>
              </a:spcBef>
              <a:spcAft>
                <a:spcPts val="0"/>
              </a:spcAft>
              <a:buClr>
                <a:schemeClr val="accent2"/>
              </a:buClr>
              <a:buSzPts val="2800"/>
              <a:buChar char="●"/>
              <a:defRPr sz="2800">
                <a:solidFill>
                  <a:schemeClr val="accent2"/>
                </a:solidFill>
              </a:defRPr>
            </a:lvl4pPr>
            <a:lvl5pPr indent="-406400" lvl="4" marL="2286000">
              <a:lnSpc>
                <a:spcPct val="80000"/>
              </a:lnSpc>
              <a:spcBef>
                <a:spcPts val="0"/>
              </a:spcBef>
              <a:spcAft>
                <a:spcPts val="0"/>
              </a:spcAft>
              <a:buClr>
                <a:schemeClr val="accent2"/>
              </a:buClr>
              <a:buSzPts val="2800"/>
              <a:buChar char="○"/>
              <a:defRPr sz="2800">
                <a:solidFill>
                  <a:schemeClr val="accent2"/>
                </a:solidFill>
              </a:defRPr>
            </a:lvl5pPr>
            <a:lvl6pPr indent="-406400" lvl="5" marL="2743200">
              <a:lnSpc>
                <a:spcPct val="80000"/>
              </a:lnSpc>
              <a:spcBef>
                <a:spcPts val="0"/>
              </a:spcBef>
              <a:spcAft>
                <a:spcPts val="0"/>
              </a:spcAft>
              <a:buClr>
                <a:schemeClr val="accent2"/>
              </a:buClr>
              <a:buSzPts val="2800"/>
              <a:buChar char="■"/>
              <a:defRPr sz="2800">
                <a:solidFill>
                  <a:schemeClr val="accent2"/>
                </a:solidFill>
              </a:defRPr>
            </a:lvl6pPr>
            <a:lvl7pPr indent="-406400" lvl="6" marL="3200400">
              <a:lnSpc>
                <a:spcPct val="80000"/>
              </a:lnSpc>
              <a:spcBef>
                <a:spcPts val="0"/>
              </a:spcBef>
              <a:spcAft>
                <a:spcPts val="0"/>
              </a:spcAft>
              <a:buClr>
                <a:schemeClr val="accent2"/>
              </a:buClr>
              <a:buSzPts val="2800"/>
              <a:buChar char="●"/>
              <a:defRPr sz="2800">
                <a:solidFill>
                  <a:schemeClr val="accent2"/>
                </a:solidFill>
              </a:defRPr>
            </a:lvl7pPr>
            <a:lvl8pPr indent="-406400" lvl="7" marL="3657600">
              <a:lnSpc>
                <a:spcPct val="80000"/>
              </a:lnSpc>
              <a:spcBef>
                <a:spcPts val="0"/>
              </a:spcBef>
              <a:spcAft>
                <a:spcPts val="0"/>
              </a:spcAft>
              <a:buClr>
                <a:schemeClr val="accent2"/>
              </a:buClr>
              <a:buSzPts val="2800"/>
              <a:buChar char="○"/>
              <a:defRPr sz="2800">
                <a:solidFill>
                  <a:schemeClr val="accent2"/>
                </a:solidFill>
              </a:defRPr>
            </a:lvl8pPr>
            <a:lvl9pPr indent="-406400" lvl="8" marL="4114800">
              <a:lnSpc>
                <a:spcPct val="80000"/>
              </a:lnSpc>
              <a:spcBef>
                <a:spcPts val="0"/>
              </a:spcBef>
              <a:spcAft>
                <a:spcPts val="0"/>
              </a:spcAft>
              <a:buClr>
                <a:schemeClr val="accent2"/>
              </a:buClr>
              <a:buSzPts val="2800"/>
              <a:buChar char="■"/>
              <a:defRPr sz="2800">
                <a:solidFill>
                  <a:schemeClr val="accent2"/>
                </a:solidFill>
              </a:defRPr>
            </a:lvl9pPr>
          </a:lstStyle>
          <a:p/>
        </p:txBody>
      </p:sp>
      <p:sp>
        <p:nvSpPr>
          <p:cNvPr id="317" name="Google Shape;317;p45"/>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494">
          <p15:clr>
            <a:srgbClr val="E46962"/>
          </p15:clr>
        </p15:guide>
        <p15:guide id="2" orient="horz" pos="504">
          <p15:clr>
            <a:srgbClr val="E46962"/>
          </p15:clr>
        </p15:guide>
      </p15:sldGuideLst>
    </p:ext>
  </p:extLst>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venue / Graphic">
  <p:cSld name="CUSTOM_12">
    <p:bg>
      <p:bgPr>
        <a:solidFill>
          <a:schemeClr val="dk1"/>
        </a:solidFill>
      </p:bgPr>
    </p:bg>
    <p:spTree>
      <p:nvGrpSpPr>
        <p:cNvPr id="318" name="Shape 318"/>
        <p:cNvGrpSpPr/>
        <p:nvPr/>
      </p:nvGrpSpPr>
      <p:grpSpPr>
        <a:xfrm>
          <a:off x="0" y="0"/>
          <a:ext cx="0" cy="0"/>
          <a:chOff x="0" y="0"/>
          <a:chExt cx="0" cy="0"/>
        </a:xfrm>
      </p:grpSpPr>
      <p:sp>
        <p:nvSpPr>
          <p:cNvPr id="319" name="Google Shape;319;p46"/>
          <p:cNvSpPr txBox="1"/>
          <p:nvPr>
            <p:ph idx="1" type="body"/>
          </p:nvPr>
        </p:nvSpPr>
        <p:spPr>
          <a:xfrm>
            <a:off x="569725" y="3435300"/>
            <a:ext cx="2884200" cy="1185300"/>
          </a:xfrm>
          <a:prstGeom prst="rect">
            <a:avLst/>
          </a:prstGeom>
        </p:spPr>
        <p:txBody>
          <a:bodyPr anchorCtr="0" anchor="b"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20" name="Google Shape;320;p46"/>
          <p:cNvSpPr txBox="1"/>
          <p:nvPr>
            <p:ph idx="2" type="subTitle"/>
          </p:nvPr>
        </p:nvSpPr>
        <p:spPr>
          <a:xfrm>
            <a:off x="466802" y="445100"/>
            <a:ext cx="2403600" cy="5379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1pPr>
            <a:lvl2pPr lvl="1">
              <a:spcBef>
                <a:spcPts val="0"/>
              </a:spcBef>
              <a:spcAft>
                <a:spcPts val="0"/>
              </a:spcAft>
              <a:buSzPts val="1400"/>
              <a:buFont typeface="Hepta Slab Medium"/>
              <a:buNone/>
              <a:defRPr>
                <a:latin typeface="Hepta Slab Medium"/>
                <a:ea typeface="Hepta Slab Medium"/>
                <a:cs typeface="Hepta Slab Medium"/>
                <a:sym typeface="Hepta Slab Medium"/>
              </a:defRPr>
            </a:lvl2pPr>
            <a:lvl3pPr lvl="2">
              <a:spcBef>
                <a:spcPts val="0"/>
              </a:spcBef>
              <a:spcAft>
                <a:spcPts val="0"/>
              </a:spcAft>
              <a:buSzPts val="1400"/>
              <a:buFont typeface="Hepta Slab Medium"/>
              <a:buNone/>
              <a:defRPr>
                <a:latin typeface="Hepta Slab Medium"/>
                <a:ea typeface="Hepta Slab Medium"/>
                <a:cs typeface="Hepta Slab Medium"/>
                <a:sym typeface="Hepta Slab Medium"/>
              </a:defRPr>
            </a:lvl3pPr>
            <a:lvl4pPr lvl="3">
              <a:spcBef>
                <a:spcPts val="0"/>
              </a:spcBef>
              <a:spcAft>
                <a:spcPts val="0"/>
              </a:spcAft>
              <a:buSzPts val="1400"/>
              <a:buFont typeface="Hepta Slab Medium"/>
              <a:buNone/>
              <a:defRPr>
                <a:latin typeface="Hepta Slab Medium"/>
                <a:ea typeface="Hepta Slab Medium"/>
                <a:cs typeface="Hepta Slab Medium"/>
                <a:sym typeface="Hepta Slab Medium"/>
              </a:defRPr>
            </a:lvl4pPr>
            <a:lvl5pPr lvl="4">
              <a:spcBef>
                <a:spcPts val="0"/>
              </a:spcBef>
              <a:spcAft>
                <a:spcPts val="0"/>
              </a:spcAft>
              <a:buSzPts val="1400"/>
              <a:buFont typeface="Hepta Slab Medium"/>
              <a:buNone/>
              <a:defRPr>
                <a:latin typeface="Hepta Slab Medium"/>
                <a:ea typeface="Hepta Slab Medium"/>
                <a:cs typeface="Hepta Slab Medium"/>
                <a:sym typeface="Hepta Slab Medium"/>
              </a:defRPr>
            </a:lvl5pPr>
            <a:lvl6pPr lvl="5">
              <a:spcBef>
                <a:spcPts val="0"/>
              </a:spcBef>
              <a:spcAft>
                <a:spcPts val="0"/>
              </a:spcAft>
              <a:buSzPts val="1400"/>
              <a:buFont typeface="Hepta Slab Medium"/>
              <a:buNone/>
              <a:defRPr>
                <a:latin typeface="Hepta Slab Medium"/>
                <a:ea typeface="Hepta Slab Medium"/>
                <a:cs typeface="Hepta Slab Medium"/>
                <a:sym typeface="Hepta Slab Medium"/>
              </a:defRPr>
            </a:lvl6pPr>
            <a:lvl7pPr lvl="6">
              <a:spcBef>
                <a:spcPts val="0"/>
              </a:spcBef>
              <a:spcAft>
                <a:spcPts val="0"/>
              </a:spcAft>
              <a:buSzPts val="1400"/>
              <a:buFont typeface="Hepta Slab Medium"/>
              <a:buNone/>
              <a:defRPr>
                <a:latin typeface="Hepta Slab Medium"/>
                <a:ea typeface="Hepta Slab Medium"/>
                <a:cs typeface="Hepta Slab Medium"/>
                <a:sym typeface="Hepta Slab Medium"/>
              </a:defRPr>
            </a:lvl7pPr>
            <a:lvl8pPr lvl="7">
              <a:spcBef>
                <a:spcPts val="0"/>
              </a:spcBef>
              <a:spcAft>
                <a:spcPts val="0"/>
              </a:spcAft>
              <a:buSzPts val="1400"/>
              <a:buFont typeface="Hepta Slab Medium"/>
              <a:buNone/>
              <a:defRPr>
                <a:latin typeface="Hepta Slab Medium"/>
                <a:ea typeface="Hepta Slab Medium"/>
                <a:cs typeface="Hepta Slab Medium"/>
                <a:sym typeface="Hepta Slab Medium"/>
              </a:defRPr>
            </a:lvl8pPr>
            <a:lvl9pPr lvl="8">
              <a:spcBef>
                <a:spcPts val="0"/>
              </a:spcBef>
              <a:spcAft>
                <a:spcPts val="0"/>
              </a:spcAft>
              <a:buSzPts val="1400"/>
              <a:buFont typeface="Hepta Slab Medium"/>
              <a:buNone/>
              <a:defRPr>
                <a:latin typeface="Hepta Slab Medium"/>
                <a:ea typeface="Hepta Slab Medium"/>
                <a:cs typeface="Hepta Slab Medium"/>
                <a:sym typeface="Hepta Slab Medium"/>
              </a:defRPr>
            </a:lvl9pPr>
          </a:lstStyle>
          <a:p/>
        </p:txBody>
      </p:sp>
      <p:sp>
        <p:nvSpPr>
          <p:cNvPr id="321" name="Google Shape;321;p46"/>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31">
          <p15:clr>
            <a:srgbClr val="E46962"/>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23850" lvl="0" marL="457200">
              <a:spcBef>
                <a:spcPts val="0"/>
              </a:spcBef>
              <a:spcAft>
                <a:spcPts val="0"/>
              </a:spcAft>
              <a:buClr>
                <a:schemeClr val="lt1"/>
              </a:buClr>
              <a:buSzPts val="15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1150" lvl="2" marL="1371600">
              <a:spcBef>
                <a:spcPts val="0"/>
              </a:spcBef>
              <a:spcAft>
                <a:spcPts val="0"/>
              </a:spcAft>
              <a:buClr>
                <a:schemeClr val="lt1"/>
              </a:buClr>
              <a:buSzPts val="1300"/>
              <a:buChar char="■"/>
              <a:defRPr>
                <a:solidFill>
                  <a:schemeClr val="lt1"/>
                </a:solidFill>
              </a:defRPr>
            </a:lvl3pPr>
            <a:lvl4pPr indent="-304800" lvl="3" marL="1828800">
              <a:spcBef>
                <a:spcPts val="0"/>
              </a:spcBef>
              <a:spcAft>
                <a:spcPts val="0"/>
              </a:spcAft>
              <a:buClr>
                <a:schemeClr val="lt1"/>
              </a:buClr>
              <a:buSzPts val="12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85750" lvl="6" marL="3200400">
              <a:spcBef>
                <a:spcPts val="0"/>
              </a:spcBef>
              <a:spcAft>
                <a:spcPts val="0"/>
              </a:spcAft>
              <a:buClr>
                <a:schemeClr val="lt1"/>
              </a:buClr>
              <a:buSzPts val="9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3050" lvl="8" marL="4114800">
              <a:spcBef>
                <a:spcPts val="0"/>
              </a:spcBef>
              <a:spcAft>
                <a:spcPts val="0"/>
              </a:spcAft>
              <a:buClr>
                <a:schemeClr val="lt1"/>
              </a:buClr>
              <a:buSzPts val="700"/>
              <a:buChar char="■"/>
              <a:defRPr>
                <a:solidFill>
                  <a:schemeClr val="lt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SzPts val="15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20" Type="http://schemas.openxmlformats.org/officeDocument/2006/relationships/slideLayout" Target="../slideLayouts/slideLayout2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22" Type="http://schemas.openxmlformats.org/officeDocument/2006/relationships/slideLayout" Target="../slideLayouts/slideLayout22.xml"/><Relationship Id="rId44" Type="http://schemas.openxmlformats.org/officeDocument/2006/relationships/slideLayout" Target="../slideLayouts/slideLayout44.xml"/><Relationship Id="rId21" Type="http://schemas.openxmlformats.org/officeDocument/2006/relationships/slideLayout" Target="../slideLayouts/slideLayout21.xml"/><Relationship Id="rId43" Type="http://schemas.openxmlformats.org/officeDocument/2006/relationships/slideLayout" Target="../slideLayouts/slideLayout43.xml"/><Relationship Id="rId24" Type="http://schemas.openxmlformats.org/officeDocument/2006/relationships/slideLayout" Target="../slideLayouts/slideLayout24.xml"/><Relationship Id="rId46" Type="http://schemas.openxmlformats.org/officeDocument/2006/relationships/theme" Target="../theme/theme2.xml"/><Relationship Id="rId23" Type="http://schemas.openxmlformats.org/officeDocument/2006/relationships/slideLayout" Target="../slideLayouts/slideLayout23.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9950" y="300125"/>
            <a:ext cx="8353800" cy="838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600"/>
              <a:buFont typeface="Hepta Slab"/>
              <a:buNone/>
              <a:defRPr sz="3600">
                <a:solidFill>
                  <a:schemeClr val="dk1"/>
                </a:solidFill>
                <a:latin typeface="Hepta Slab"/>
                <a:ea typeface="Hepta Slab"/>
                <a:cs typeface="Hepta Slab"/>
                <a:sym typeface="Hepta Slab"/>
              </a:defRPr>
            </a:lvl1pPr>
            <a:lvl2pPr lvl="1">
              <a:spcBef>
                <a:spcPts val="0"/>
              </a:spcBef>
              <a:spcAft>
                <a:spcPts val="0"/>
              </a:spcAft>
              <a:buSzPts val="1400"/>
              <a:buFont typeface="Hepta Slab"/>
              <a:buNone/>
              <a:defRPr>
                <a:latin typeface="Hepta Slab"/>
                <a:ea typeface="Hepta Slab"/>
                <a:cs typeface="Hepta Slab"/>
                <a:sym typeface="Hepta Slab"/>
              </a:defRPr>
            </a:lvl2pPr>
            <a:lvl3pPr lvl="2">
              <a:spcBef>
                <a:spcPts val="0"/>
              </a:spcBef>
              <a:spcAft>
                <a:spcPts val="0"/>
              </a:spcAft>
              <a:buSzPts val="1400"/>
              <a:buFont typeface="Hepta Slab"/>
              <a:buNone/>
              <a:defRPr>
                <a:latin typeface="Hepta Slab"/>
                <a:ea typeface="Hepta Slab"/>
                <a:cs typeface="Hepta Slab"/>
                <a:sym typeface="Hepta Slab"/>
              </a:defRPr>
            </a:lvl3pPr>
            <a:lvl4pPr lvl="3">
              <a:spcBef>
                <a:spcPts val="0"/>
              </a:spcBef>
              <a:spcAft>
                <a:spcPts val="0"/>
              </a:spcAft>
              <a:buSzPts val="1400"/>
              <a:buFont typeface="Hepta Slab"/>
              <a:buNone/>
              <a:defRPr>
                <a:latin typeface="Hepta Slab"/>
                <a:ea typeface="Hepta Slab"/>
                <a:cs typeface="Hepta Slab"/>
                <a:sym typeface="Hepta Slab"/>
              </a:defRPr>
            </a:lvl4pPr>
            <a:lvl5pPr lvl="4">
              <a:spcBef>
                <a:spcPts val="0"/>
              </a:spcBef>
              <a:spcAft>
                <a:spcPts val="0"/>
              </a:spcAft>
              <a:buSzPts val="1400"/>
              <a:buFont typeface="Hepta Slab"/>
              <a:buNone/>
              <a:defRPr>
                <a:latin typeface="Hepta Slab"/>
                <a:ea typeface="Hepta Slab"/>
                <a:cs typeface="Hepta Slab"/>
                <a:sym typeface="Hepta Slab"/>
              </a:defRPr>
            </a:lvl5pPr>
            <a:lvl6pPr lvl="5">
              <a:spcBef>
                <a:spcPts val="0"/>
              </a:spcBef>
              <a:spcAft>
                <a:spcPts val="0"/>
              </a:spcAft>
              <a:buSzPts val="1400"/>
              <a:buFont typeface="Hepta Slab"/>
              <a:buNone/>
              <a:defRPr>
                <a:latin typeface="Hepta Slab"/>
                <a:ea typeface="Hepta Slab"/>
                <a:cs typeface="Hepta Slab"/>
                <a:sym typeface="Hepta Slab"/>
              </a:defRPr>
            </a:lvl6pPr>
            <a:lvl7pPr lvl="6">
              <a:spcBef>
                <a:spcPts val="0"/>
              </a:spcBef>
              <a:spcAft>
                <a:spcPts val="0"/>
              </a:spcAft>
              <a:buSzPts val="1400"/>
              <a:buFont typeface="Hepta Slab"/>
              <a:buNone/>
              <a:defRPr>
                <a:latin typeface="Hepta Slab"/>
                <a:ea typeface="Hepta Slab"/>
                <a:cs typeface="Hepta Slab"/>
                <a:sym typeface="Hepta Slab"/>
              </a:defRPr>
            </a:lvl7pPr>
            <a:lvl8pPr lvl="7">
              <a:spcBef>
                <a:spcPts val="0"/>
              </a:spcBef>
              <a:spcAft>
                <a:spcPts val="0"/>
              </a:spcAft>
              <a:buSzPts val="1400"/>
              <a:buFont typeface="Hepta Slab"/>
              <a:buNone/>
              <a:defRPr>
                <a:latin typeface="Hepta Slab"/>
                <a:ea typeface="Hepta Slab"/>
                <a:cs typeface="Hepta Slab"/>
                <a:sym typeface="Hepta Slab"/>
              </a:defRPr>
            </a:lvl8pPr>
            <a:lvl9pPr lvl="8">
              <a:spcBef>
                <a:spcPts val="0"/>
              </a:spcBef>
              <a:spcAft>
                <a:spcPts val="0"/>
              </a:spcAft>
              <a:buSzPts val="1400"/>
              <a:buFont typeface="Hepta Slab"/>
              <a:buNone/>
              <a:defRPr>
                <a:latin typeface="Hepta Slab"/>
                <a:ea typeface="Hepta Slab"/>
                <a:cs typeface="Hepta Slab"/>
                <a:sym typeface="Hepta Slab"/>
              </a:defRPr>
            </a:lvl9pPr>
          </a:lstStyle>
          <a:p/>
        </p:txBody>
      </p:sp>
      <p:sp>
        <p:nvSpPr>
          <p:cNvPr id="7" name="Google Shape;7;p1"/>
          <p:cNvSpPr txBox="1"/>
          <p:nvPr>
            <p:ph idx="1" type="body"/>
          </p:nvPr>
        </p:nvSpPr>
        <p:spPr>
          <a:xfrm>
            <a:off x="536575" y="2676025"/>
            <a:ext cx="5275500" cy="2201100"/>
          </a:xfrm>
          <a:prstGeom prst="rect">
            <a:avLst/>
          </a:prstGeom>
          <a:noFill/>
          <a:ln>
            <a:noFill/>
          </a:ln>
        </p:spPr>
        <p:txBody>
          <a:bodyPr anchorCtr="0" anchor="t" bIns="91425" lIns="91425" spcFirstLastPara="1" rIns="91425" wrap="square" tIns="91425">
            <a:noAutofit/>
          </a:bodyPr>
          <a:lstStyle>
            <a:lvl1pPr indent="-323850" lvl="0" marL="457200">
              <a:spcBef>
                <a:spcPts val="0"/>
              </a:spcBef>
              <a:spcAft>
                <a:spcPts val="0"/>
              </a:spcAft>
              <a:buClr>
                <a:schemeClr val="dk1"/>
              </a:buClr>
              <a:buSzPts val="1500"/>
              <a:buFont typeface="Barlow Light"/>
              <a:buChar char="●"/>
              <a:defRPr sz="1500">
                <a:solidFill>
                  <a:schemeClr val="dk1"/>
                </a:solidFill>
                <a:latin typeface="Barlow Light"/>
                <a:ea typeface="Barlow Light"/>
                <a:cs typeface="Barlow Light"/>
                <a:sym typeface="Barlow Light"/>
              </a:defRPr>
            </a:lvl1pPr>
            <a:lvl2pPr indent="-317500" lvl="1" marL="914400">
              <a:spcBef>
                <a:spcPts val="0"/>
              </a:spcBef>
              <a:spcAft>
                <a:spcPts val="0"/>
              </a:spcAft>
              <a:buClr>
                <a:schemeClr val="dk1"/>
              </a:buClr>
              <a:buSzPts val="1400"/>
              <a:buFont typeface="Barlow Light"/>
              <a:buChar char="○"/>
              <a:defRPr>
                <a:solidFill>
                  <a:schemeClr val="dk1"/>
                </a:solidFill>
                <a:latin typeface="Barlow Light"/>
                <a:ea typeface="Barlow Light"/>
                <a:cs typeface="Barlow Light"/>
                <a:sym typeface="Barlow Light"/>
              </a:defRPr>
            </a:lvl2pPr>
            <a:lvl3pPr indent="-311150" lvl="2" marL="1371600">
              <a:spcBef>
                <a:spcPts val="0"/>
              </a:spcBef>
              <a:spcAft>
                <a:spcPts val="0"/>
              </a:spcAft>
              <a:buClr>
                <a:schemeClr val="dk1"/>
              </a:buClr>
              <a:buSzPts val="1300"/>
              <a:buFont typeface="Barlow Light"/>
              <a:buChar char="■"/>
              <a:defRPr sz="1300">
                <a:solidFill>
                  <a:schemeClr val="dk1"/>
                </a:solidFill>
                <a:latin typeface="Barlow Light"/>
                <a:ea typeface="Barlow Light"/>
                <a:cs typeface="Barlow Light"/>
                <a:sym typeface="Barlow Light"/>
              </a:defRPr>
            </a:lvl3pPr>
            <a:lvl4pPr indent="-304800" lvl="3" marL="1828800">
              <a:spcBef>
                <a:spcPts val="0"/>
              </a:spcBef>
              <a:spcAft>
                <a:spcPts val="0"/>
              </a:spcAft>
              <a:buClr>
                <a:schemeClr val="dk1"/>
              </a:buClr>
              <a:buSzPts val="1200"/>
              <a:buFont typeface="Barlow Light"/>
              <a:buChar char="●"/>
              <a:defRPr sz="1200">
                <a:solidFill>
                  <a:schemeClr val="dk1"/>
                </a:solidFill>
                <a:latin typeface="Barlow Light"/>
                <a:ea typeface="Barlow Light"/>
                <a:cs typeface="Barlow Light"/>
                <a:sym typeface="Barlow Light"/>
              </a:defRPr>
            </a:lvl4pPr>
            <a:lvl5pPr indent="-298450" lvl="4" marL="2286000">
              <a:spcBef>
                <a:spcPts val="0"/>
              </a:spcBef>
              <a:spcAft>
                <a:spcPts val="0"/>
              </a:spcAft>
              <a:buClr>
                <a:schemeClr val="dk1"/>
              </a:buClr>
              <a:buSzPts val="1100"/>
              <a:buFont typeface="Barlow Light"/>
              <a:buChar char="○"/>
              <a:defRPr sz="1100">
                <a:solidFill>
                  <a:schemeClr val="dk1"/>
                </a:solidFill>
                <a:latin typeface="Barlow Light"/>
                <a:ea typeface="Barlow Light"/>
                <a:cs typeface="Barlow Light"/>
                <a:sym typeface="Barlow Light"/>
              </a:defRPr>
            </a:lvl5pPr>
            <a:lvl6pPr indent="-292100" lvl="5" marL="2743200">
              <a:spcBef>
                <a:spcPts val="0"/>
              </a:spcBef>
              <a:spcAft>
                <a:spcPts val="0"/>
              </a:spcAft>
              <a:buClr>
                <a:schemeClr val="dk1"/>
              </a:buClr>
              <a:buSzPts val="1000"/>
              <a:buFont typeface="Barlow Light"/>
              <a:buChar char="■"/>
              <a:defRPr sz="1000">
                <a:solidFill>
                  <a:schemeClr val="dk1"/>
                </a:solidFill>
                <a:latin typeface="Barlow Light"/>
                <a:ea typeface="Barlow Light"/>
                <a:cs typeface="Barlow Light"/>
                <a:sym typeface="Barlow Light"/>
              </a:defRPr>
            </a:lvl6pPr>
            <a:lvl7pPr indent="-285750" lvl="6" marL="3200400">
              <a:spcBef>
                <a:spcPts val="0"/>
              </a:spcBef>
              <a:spcAft>
                <a:spcPts val="0"/>
              </a:spcAft>
              <a:buClr>
                <a:schemeClr val="dk1"/>
              </a:buClr>
              <a:buSzPts val="900"/>
              <a:buFont typeface="Barlow Light"/>
              <a:buChar char="●"/>
              <a:defRPr sz="900">
                <a:solidFill>
                  <a:schemeClr val="dk1"/>
                </a:solidFill>
                <a:latin typeface="Barlow Light"/>
                <a:ea typeface="Barlow Light"/>
                <a:cs typeface="Barlow Light"/>
                <a:sym typeface="Barlow Light"/>
              </a:defRPr>
            </a:lvl7pPr>
            <a:lvl8pPr indent="-279400" lvl="7" marL="3657600">
              <a:spcBef>
                <a:spcPts val="0"/>
              </a:spcBef>
              <a:spcAft>
                <a:spcPts val="0"/>
              </a:spcAft>
              <a:buClr>
                <a:schemeClr val="dk1"/>
              </a:buClr>
              <a:buSzPts val="800"/>
              <a:buFont typeface="Barlow Light"/>
              <a:buChar char="○"/>
              <a:defRPr sz="800">
                <a:solidFill>
                  <a:schemeClr val="dk1"/>
                </a:solidFill>
                <a:latin typeface="Barlow Light"/>
                <a:ea typeface="Barlow Light"/>
                <a:cs typeface="Barlow Light"/>
                <a:sym typeface="Barlow Light"/>
              </a:defRPr>
            </a:lvl8pPr>
            <a:lvl9pPr indent="-273050" lvl="8" marL="4114800">
              <a:spcBef>
                <a:spcPts val="0"/>
              </a:spcBef>
              <a:spcAft>
                <a:spcPts val="0"/>
              </a:spcAft>
              <a:buClr>
                <a:schemeClr val="dk1"/>
              </a:buClr>
              <a:buSzPts val="700"/>
              <a:buFont typeface="Barlow Light"/>
              <a:buChar char="■"/>
              <a:defRPr sz="800">
                <a:solidFill>
                  <a:schemeClr val="dk1"/>
                </a:solidFill>
                <a:latin typeface="Barlow Light"/>
                <a:ea typeface="Barlow Light"/>
                <a:cs typeface="Barlow Light"/>
                <a:sym typeface="Barlow Light"/>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latin typeface="Barlow Light"/>
                <a:ea typeface="Barlow Light"/>
                <a:cs typeface="Barlow Light"/>
                <a:sym typeface="Barlow Light"/>
              </a:defRPr>
            </a:lvl1pPr>
            <a:lvl2pPr lvl="1" algn="r">
              <a:buNone/>
              <a:defRPr sz="1300">
                <a:solidFill>
                  <a:schemeClr val="dk1"/>
                </a:solidFill>
                <a:latin typeface="Barlow Light"/>
                <a:ea typeface="Barlow Light"/>
                <a:cs typeface="Barlow Light"/>
                <a:sym typeface="Barlow Light"/>
              </a:defRPr>
            </a:lvl2pPr>
            <a:lvl3pPr lvl="2" algn="r">
              <a:buNone/>
              <a:defRPr sz="1300">
                <a:solidFill>
                  <a:schemeClr val="dk1"/>
                </a:solidFill>
                <a:latin typeface="Barlow Light"/>
                <a:ea typeface="Barlow Light"/>
                <a:cs typeface="Barlow Light"/>
                <a:sym typeface="Barlow Light"/>
              </a:defRPr>
            </a:lvl3pPr>
            <a:lvl4pPr lvl="3" algn="r">
              <a:buNone/>
              <a:defRPr sz="1300">
                <a:solidFill>
                  <a:schemeClr val="dk1"/>
                </a:solidFill>
                <a:latin typeface="Barlow Light"/>
                <a:ea typeface="Barlow Light"/>
                <a:cs typeface="Barlow Light"/>
                <a:sym typeface="Barlow Light"/>
              </a:defRPr>
            </a:lvl4pPr>
            <a:lvl5pPr lvl="4" algn="r">
              <a:buNone/>
              <a:defRPr sz="1300">
                <a:solidFill>
                  <a:schemeClr val="dk1"/>
                </a:solidFill>
                <a:latin typeface="Barlow Light"/>
                <a:ea typeface="Barlow Light"/>
                <a:cs typeface="Barlow Light"/>
                <a:sym typeface="Barlow Light"/>
              </a:defRPr>
            </a:lvl5pPr>
            <a:lvl6pPr lvl="5" algn="r">
              <a:buNone/>
              <a:defRPr sz="1300">
                <a:solidFill>
                  <a:schemeClr val="dk1"/>
                </a:solidFill>
                <a:latin typeface="Barlow Light"/>
                <a:ea typeface="Barlow Light"/>
                <a:cs typeface="Barlow Light"/>
                <a:sym typeface="Barlow Light"/>
              </a:defRPr>
            </a:lvl6pPr>
            <a:lvl7pPr lvl="6" algn="r">
              <a:buNone/>
              <a:defRPr sz="1300">
                <a:solidFill>
                  <a:schemeClr val="dk1"/>
                </a:solidFill>
                <a:latin typeface="Barlow Light"/>
                <a:ea typeface="Barlow Light"/>
                <a:cs typeface="Barlow Light"/>
                <a:sym typeface="Barlow Light"/>
              </a:defRPr>
            </a:lvl7pPr>
            <a:lvl8pPr lvl="7" algn="r">
              <a:buNone/>
              <a:defRPr sz="1300">
                <a:solidFill>
                  <a:schemeClr val="dk1"/>
                </a:solidFill>
                <a:latin typeface="Barlow Light"/>
                <a:ea typeface="Barlow Light"/>
                <a:cs typeface="Barlow Light"/>
                <a:sym typeface="Barlow Light"/>
              </a:defRPr>
            </a:lvl8pPr>
            <a:lvl9pPr lvl="8" algn="r">
              <a:buNone/>
              <a:defRPr sz="1300">
                <a:solidFill>
                  <a:schemeClr val="dk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11E1F"/>
        </a:solidFill>
      </p:bgPr>
    </p:bg>
    <p:spTree>
      <p:nvGrpSpPr>
        <p:cNvPr id="325" name="Shape 325"/>
        <p:cNvGrpSpPr/>
        <p:nvPr/>
      </p:nvGrpSpPr>
      <p:grpSpPr>
        <a:xfrm>
          <a:off x="0" y="0"/>
          <a:ext cx="0" cy="0"/>
          <a:chOff x="0" y="0"/>
          <a:chExt cx="0" cy="0"/>
        </a:xfrm>
      </p:grpSpPr>
      <p:sp>
        <p:nvSpPr>
          <p:cNvPr id="326" name="Google Shape;326;p47"/>
          <p:cNvSpPr txBox="1"/>
          <p:nvPr>
            <p:ph type="title"/>
          </p:nvPr>
        </p:nvSpPr>
        <p:spPr>
          <a:xfrm>
            <a:off x="694675" y="639325"/>
            <a:ext cx="7878300" cy="1114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lt1"/>
              </a:buClr>
              <a:buSzPts val="1100"/>
              <a:buNone/>
            </a:pPr>
            <a:r>
              <a:rPr b="1" lang="en">
                <a:latin typeface="Cinzel"/>
                <a:ea typeface="Cinzel"/>
                <a:cs typeface="Cinzel"/>
                <a:sym typeface="Cinzel"/>
              </a:rPr>
              <a:t>Hybrid Kelly Criterion Trading Strategy</a:t>
            </a:r>
            <a:endParaRPr b="1">
              <a:latin typeface="Cinzel"/>
              <a:ea typeface="Cinzel"/>
              <a:cs typeface="Cinzel"/>
              <a:sym typeface="Cinzel"/>
            </a:endParaRPr>
          </a:p>
        </p:txBody>
      </p:sp>
      <p:sp>
        <p:nvSpPr>
          <p:cNvPr id="327" name="Google Shape;327;p47"/>
          <p:cNvSpPr txBox="1"/>
          <p:nvPr>
            <p:ph idx="2" type="subTitle"/>
          </p:nvPr>
        </p:nvSpPr>
        <p:spPr>
          <a:xfrm>
            <a:off x="1572600" y="3279325"/>
            <a:ext cx="5998800" cy="93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lt1"/>
              </a:buClr>
              <a:buSzPts val="1100"/>
              <a:buNone/>
            </a:pPr>
            <a:r>
              <a:rPr lang="en">
                <a:solidFill>
                  <a:srgbClr val="EBD99F"/>
                </a:solidFill>
                <a:latin typeface="Barlow SemiBold"/>
                <a:ea typeface="Barlow SemiBold"/>
                <a:cs typeface="Barlow SemiBold"/>
                <a:sym typeface="Barlow SemiBold"/>
              </a:rPr>
              <a:t>By: Leo Navarro</a:t>
            </a:r>
            <a:endParaRPr>
              <a:solidFill>
                <a:srgbClr val="EBD99F"/>
              </a:solidFill>
              <a:latin typeface="Barlow SemiBold"/>
              <a:ea typeface="Barlow SemiBold"/>
              <a:cs typeface="Barlow SemiBold"/>
              <a:sym typeface="Barlow SemiBold"/>
            </a:endParaRPr>
          </a:p>
        </p:txBody>
      </p:sp>
      <p:pic>
        <p:nvPicPr>
          <p:cNvPr id="328" name="Google Shape;328;p47"/>
          <p:cNvPicPr preferRelativeResize="0"/>
          <p:nvPr/>
        </p:nvPicPr>
        <p:blipFill>
          <a:blip r:embed="rId3">
            <a:alphaModFix/>
          </a:blip>
          <a:stretch>
            <a:fillRect/>
          </a:stretch>
        </p:blipFill>
        <p:spPr>
          <a:xfrm>
            <a:off x="0" y="4448825"/>
            <a:ext cx="694676" cy="6946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BD99F"/>
        </a:solidFill>
      </p:bgPr>
    </p:bg>
    <p:spTree>
      <p:nvGrpSpPr>
        <p:cNvPr id="332" name="Shape 332"/>
        <p:cNvGrpSpPr/>
        <p:nvPr/>
      </p:nvGrpSpPr>
      <p:grpSpPr>
        <a:xfrm>
          <a:off x="0" y="0"/>
          <a:ext cx="0" cy="0"/>
          <a:chOff x="0" y="0"/>
          <a:chExt cx="0" cy="0"/>
        </a:xfrm>
      </p:grpSpPr>
      <p:sp>
        <p:nvSpPr>
          <p:cNvPr id="333" name="Google Shape;333;p48"/>
          <p:cNvSpPr/>
          <p:nvPr/>
        </p:nvSpPr>
        <p:spPr>
          <a:xfrm>
            <a:off x="90450" y="99600"/>
            <a:ext cx="8963100" cy="4944300"/>
          </a:xfrm>
          <a:prstGeom prst="rect">
            <a:avLst/>
          </a:prstGeom>
          <a:solidFill>
            <a:srgbClr val="211E1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Light"/>
              <a:ea typeface="Barlow Light"/>
              <a:cs typeface="Barlow Light"/>
              <a:sym typeface="Barlow Light"/>
            </a:endParaRPr>
          </a:p>
        </p:txBody>
      </p:sp>
      <p:sp>
        <p:nvSpPr>
          <p:cNvPr id="334" name="Google Shape;334;p48"/>
          <p:cNvSpPr txBox="1"/>
          <p:nvPr/>
        </p:nvSpPr>
        <p:spPr>
          <a:xfrm>
            <a:off x="293000" y="224075"/>
            <a:ext cx="4885500" cy="67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Cinzel SemiBold"/>
                <a:ea typeface="Cinzel SemiBold"/>
                <a:cs typeface="Cinzel SemiBold"/>
                <a:sym typeface="Cinzel SemiBold"/>
              </a:rPr>
              <a:t>Introduction</a:t>
            </a:r>
            <a:endParaRPr sz="1200">
              <a:solidFill>
                <a:schemeClr val="dk1"/>
              </a:solidFill>
              <a:latin typeface="Cinzel SemiBold"/>
              <a:ea typeface="Cinzel SemiBold"/>
              <a:cs typeface="Cinzel SemiBold"/>
              <a:sym typeface="Cinzel SemiBold"/>
            </a:endParaRPr>
          </a:p>
        </p:txBody>
      </p:sp>
      <p:sp>
        <p:nvSpPr>
          <p:cNvPr id="335" name="Google Shape;335;p48"/>
          <p:cNvSpPr txBox="1"/>
          <p:nvPr/>
        </p:nvSpPr>
        <p:spPr>
          <a:xfrm>
            <a:off x="539025" y="821550"/>
            <a:ext cx="3666600" cy="387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800">
              <a:solidFill>
                <a:schemeClr val="dk1"/>
              </a:solidFill>
              <a:latin typeface="Barlow"/>
              <a:ea typeface="Barlow"/>
              <a:cs typeface="Barlow"/>
              <a:sym typeface="Barlow"/>
            </a:endParaRPr>
          </a:p>
          <a:p>
            <a:pPr indent="0" lvl="0" marL="0" rtl="0" algn="l">
              <a:spcBef>
                <a:spcPts val="0"/>
              </a:spcBef>
              <a:spcAft>
                <a:spcPts val="0"/>
              </a:spcAft>
              <a:buNone/>
            </a:pPr>
            <a:r>
              <a:rPr b="1" lang="en" sz="1800">
                <a:solidFill>
                  <a:schemeClr val="dk1"/>
                </a:solidFill>
                <a:latin typeface="Barlow"/>
                <a:ea typeface="Barlow"/>
                <a:cs typeface="Barlow"/>
                <a:sym typeface="Barlow"/>
              </a:rPr>
              <a:t>Problem: </a:t>
            </a:r>
            <a:r>
              <a:rPr lang="en" sz="1800">
                <a:solidFill>
                  <a:schemeClr val="dk1"/>
                </a:solidFill>
                <a:latin typeface="Barlow"/>
                <a:ea typeface="Barlow"/>
                <a:cs typeface="Barlow"/>
                <a:sym typeface="Barlow"/>
              </a:rPr>
              <a:t>Traditional portfolio trading </a:t>
            </a:r>
            <a:r>
              <a:rPr lang="en" sz="1800">
                <a:solidFill>
                  <a:schemeClr val="dk1"/>
                </a:solidFill>
                <a:latin typeface="Barlow"/>
                <a:ea typeface="Barlow"/>
                <a:cs typeface="Barlow"/>
                <a:sym typeface="Barlow"/>
              </a:rPr>
              <a:t>strategies</a:t>
            </a:r>
            <a:r>
              <a:rPr lang="en" sz="1800">
                <a:solidFill>
                  <a:schemeClr val="dk1"/>
                </a:solidFill>
                <a:latin typeface="Barlow"/>
                <a:ea typeface="Barlow"/>
                <a:cs typeface="Barlow"/>
                <a:sym typeface="Barlow"/>
              </a:rPr>
              <a:t> have </a:t>
            </a:r>
            <a:r>
              <a:rPr lang="en" sz="1800">
                <a:solidFill>
                  <a:schemeClr val="dk1"/>
                </a:solidFill>
                <a:latin typeface="Barlow"/>
                <a:ea typeface="Barlow"/>
                <a:cs typeface="Barlow"/>
                <a:sym typeface="Barlow"/>
              </a:rPr>
              <a:t>suboptimal</a:t>
            </a:r>
            <a:r>
              <a:rPr lang="en" sz="1800">
                <a:solidFill>
                  <a:schemeClr val="dk1"/>
                </a:solidFill>
                <a:latin typeface="Barlow"/>
                <a:ea typeface="Barlow"/>
                <a:cs typeface="Barlow"/>
                <a:sym typeface="Barlow"/>
              </a:rPr>
              <a:t> resource allocation: either under-utilize or over-leverage capital (ex. buy &amp; hold)</a:t>
            </a:r>
            <a:endParaRPr sz="1800">
              <a:solidFill>
                <a:schemeClr val="dk1"/>
              </a:solidFill>
              <a:latin typeface="Barlow"/>
              <a:ea typeface="Barlow"/>
              <a:cs typeface="Barlow"/>
              <a:sym typeface="Barlow"/>
            </a:endParaRPr>
          </a:p>
          <a:p>
            <a:pPr indent="0" lvl="0" marL="0" rtl="0" algn="l">
              <a:spcBef>
                <a:spcPts val="0"/>
              </a:spcBef>
              <a:spcAft>
                <a:spcPts val="0"/>
              </a:spcAft>
              <a:buNone/>
            </a:pPr>
            <a:r>
              <a:t/>
            </a:r>
            <a:endParaRPr sz="1800">
              <a:solidFill>
                <a:schemeClr val="dk1"/>
              </a:solidFill>
              <a:latin typeface="Barlow"/>
              <a:ea typeface="Barlow"/>
              <a:cs typeface="Barlow"/>
              <a:sym typeface="Barlow"/>
            </a:endParaRPr>
          </a:p>
          <a:p>
            <a:pPr indent="0" lvl="0" marL="0" rtl="0" algn="l">
              <a:spcBef>
                <a:spcPts val="0"/>
              </a:spcBef>
              <a:spcAft>
                <a:spcPts val="0"/>
              </a:spcAft>
              <a:buNone/>
            </a:pPr>
            <a:r>
              <a:t/>
            </a:r>
            <a:endParaRPr sz="1800">
              <a:solidFill>
                <a:schemeClr val="dk1"/>
              </a:solidFill>
              <a:latin typeface="Barlow"/>
              <a:ea typeface="Barlow"/>
              <a:cs typeface="Barlow"/>
              <a:sym typeface="Barlow"/>
            </a:endParaRPr>
          </a:p>
          <a:p>
            <a:pPr indent="0" lvl="0" marL="0" rtl="0" algn="l">
              <a:spcBef>
                <a:spcPts val="0"/>
              </a:spcBef>
              <a:spcAft>
                <a:spcPts val="0"/>
              </a:spcAft>
              <a:buNone/>
            </a:pPr>
            <a:r>
              <a:rPr b="1" lang="en" sz="1800">
                <a:solidFill>
                  <a:schemeClr val="dk1"/>
                </a:solidFill>
                <a:latin typeface="Barlow"/>
                <a:ea typeface="Barlow"/>
                <a:cs typeface="Barlow"/>
                <a:sym typeface="Barlow"/>
              </a:rPr>
              <a:t>Idea: </a:t>
            </a:r>
            <a:r>
              <a:rPr lang="en" sz="1800">
                <a:solidFill>
                  <a:schemeClr val="dk1"/>
                </a:solidFill>
                <a:latin typeface="Barlow"/>
                <a:ea typeface="Barlow"/>
                <a:cs typeface="Barlow"/>
                <a:sym typeface="Barlow"/>
              </a:rPr>
              <a:t>Utilize the Kelly Criterion to create a trading strategy that dynamically adjusts positions sizes based on market conditions</a:t>
            </a:r>
            <a:endParaRPr sz="1800">
              <a:solidFill>
                <a:schemeClr val="dk1"/>
              </a:solidFill>
              <a:latin typeface="Barlow"/>
              <a:ea typeface="Barlow"/>
              <a:cs typeface="Barlow"/>
              <a:sym typeface="Barlow"/>
            </a:endParaRPr>
          </a:p>
          <a:p>
            <a:pPr indent="0" lvl="0" marL="0" rtl="0" algn="l">
              <a:spcBef>
                <a:spcPts val="0"/>
              </a:spcBef>
              <a:spcAft>
                <a:spcPts val="0"/>
              </a:spcAft>
              <a:buNone/>
            </a:pPr>
            <a:r>
              <a:t/>
            </a:r>
            <a:endParaRPr sz="1800">
              <a:solidFill>
                <a:schemeClr val="dk1"/>
              </a:solidFill>
              <a:latin typeface="Barlow"/>
              <a:ea typeface="Barlow"/>
              <a:cs typeface="Barlow"/>
              <a:sym typeface="Barlow"/>
            </a:endParaRPr>
          </a:p>
          <a:p>
            <a:pPr indent="0" lvl="0" marL="0" rtl="0" algn="l">
              <a:spcBef>
                <a:spcPts val="0"/>
              </a:spcBef>
              <a:spcAft>
                <a:spcPts val="0"/>
              </a:spcAft>
              <a:buNone/>
            </a:pPr>
            <a:r>
              <a:t/>
            </a:r>
            <a:endParaRPr sz="1800">
              <a:solidFill>
                <a:schemeClr val="dk1"/>
              </a:solidFill>
              <a:latin typeface="Barlow"/>
              <a:ea typeface="Barlow"/>
              <a:cs typeface="Barlow"/>
              <a:sym typeface="Barlow"/>
            </a:endParaRPr>
          </a:p>
          <a:p>
            <a:pPr indent="0" lvl="0" marL="0" rtl="0" algn="l">
              <a:spcBef>
                <a:spcPts val="0"/>
              </a:spcBef>
              <a:spcAft>
                <a:spcPts val="0"/>
              </a:spcAft>
              <a:buNone/>
            </a:pPr>
            <a:r>
              <a:t/>
            </a:r>
            <a:endParaRPr b="1" sz="1800">
              <a:solidFill>
                <a:schemeClr val="dk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t/>
            </a:r>
            <a:endParaRPr b="1" sz="1800">
              <a:solidFill>
                <a:schemeClr val="dk1"/>
              </a:solidFill>
              <a:latin typeface="Barlow"/>
              <a:ea typeface="Barlow"/>
              <a:cs typeface="Barlow"/>
              <a:sym typeface="Barlow"/>
            </a:endParaRPr>
          </a:p>
        </p:txBody>
      </p:sp>
      <p:pic>
        <p:nvPicPr>
          <p:cNvPr id="336" name="Google Shape;336;p48"/>
          <p:cNvPicPr preferRelativeResize="0"/>
          <p:nvPr/>
        </p:nvPicPr>
        <p:blipFill>
          <a:blip r:embed="rId3">
            <a:alphaModFix/>
          </a:blip>
          <a:stretch>
            <a:fillRect/>
          </a:stretch>
        </p:blipFill>
        <p:spPr>
          <a:xfrm>
            <a:off x="90450" y="4508650"/>
            <a:ext cx="535250" cy="535250"/>
          </a:xfrm>
          <a:prstGeom prst="rect">
            <a:avLst/>
          </a:prstGeom>
          <a:noFill/>
          <a:ln>
            <a:noFill/>
          </a:ln>
        </p:spPr>
      </p:pic>
      <p:pic>
        <p:nvPicPr>
          <p:cNvPr id="337" name="Google Shape;337;p48"/>
          <p:cNvPicPr preferRelativeResize="0"/>
          <p:nvPr/>
        </p:nvPicPr>
        <p:blipFill>
          <a:blip r:embed="rId4">
            <a:alphaModFix/>
          </a:blip>
          <a:stretch>
            <a:fillRect/>
          </a:stretch>
        </p:blipFill>
        <p:spPr>
          <a:xfrm>
            <a:off x="4362649" y="1091375"/>
            <a:ext cx="4473350" cy="33381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BD99F"/>
        </a:solidFill>
      </p:bgPr>
    </p:bg>
    <p:spTree>
      <p:nvGrpSpPr>
        <p:cNvPr id="341" name="Shape 341"/>
        <p:cNvGrpSpPr/>
        <p:nvPr/>
      </p:nvGrpSpPr>
      <p:grpSpPr>
        <a:xfrm>
          <a:off x="0" y="0"/>
          <a:ext cx="0" cy="0"/>
          <a:chOff x="0" y="0"/>
          <a:chExt cx="0" cy="0"/>
        </a:xfrm>
      </p:grpSpPr>
      <p:sp>
        <p:nvSpPr>
          <p:cNvPr id="342" name="Google Shape;342;p49"/>
          <p:cNvSpPr/>
          <p:nvPr/>
        </p:nvSpPr>
        <p:spPr>
          <a:xfrm>
            <a:off x="90450" y="99600"/>
            <a:ext cx="8963100" cy="4944300"/>
          </a:xfrm>
          <a:prstGeom prst="rect">
            <a:avLst/>
          </a:prstGeom>
          <a:solidFill>
            <a:srgbClr val="211E1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Light"/>
              <a:ea typeface="Barlow Light"/>
              <a:cs typeface="Barlow Light"/>
              <a:sym typeface="Barlow Light"/>
            </a:endParaRPr>
          </a:p>
        </p:txBody>
      </p:sp>
      <p:sp>
        <p:nvSpPr>
          <p:cNvPr id="343" name="Google Shape;343;p49"/>
          <p:cNvSpPr txBox="1"/>
          <p:nvPr/>
        </p:nvSpPr>
        <p:spPr>
          <a:xfrm>
            <a:off x="293000" y="224075"/>
            <a:ext cx="4885500" cy="67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Cinzel SemiBold"/>
                <a:ea typeface="Cinzel SemiBold"/>
                <a:cs typeface="Cinzel SemiBold"/>
                <a:sym typeface="Cinzel SemiBold"/>
              </a:rPr>
              <a:t>Implementation</a:t>
            </a:r>
            <a:endParaRPr sz="1200">
              <a:solidFill>
                <a:schemeClr val="dk1"/>
              </a:solidFill>
              <a:latin typeface="Cinzel SemiBold"/>
              <a:ea typeface="Cinzel SemiBold"/>
              <a:cs typeface="Cinzel SemiBold"/>
              <a:sym typeface="Cinzel SemiBold"/>
            </a:endParaRPr>
          </a:p>
        </p:txBody>
      </p:sp>
      <p:sp>
        <p:nvSpPr>
          <p:cNvPr id="344" name="Google Shape;344;p49"/>
          <p:cNvSpPr txBox="1"/>
          <p:nvPr/>
        </p:nvSpPr>
        <p:spPr>
          <a:xfrm>
            <a:off x="535250" y="751700"/>
            <a:ext cx="8277300" cy="387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Barlow"/>
                <a:ea typeface="Barlow"/>
                <a:cs typeface="Barlow"/>
                <a:sym typeface="Barlow"/>
              </a:rPr>
              <a:t>Market Regime Tracking</a:t>
            </a:r>
            <a:endParaRPr b="1" sz="1800">
              <a:solidFill>
                <a:schemeClr val="dk1"/>
              </a:solidFill>
              <a:latin typeface="Barlow"/>
              <a:ea typeface="Barlow"/>
              <a:cs typeface="Barlow"/>
              <a:sym typeface="Barlow"/>
            </a:endParaRPr>
          </a:p>
          <a:p>
            <a:pPr indent="-342900" lvl="0" marL="457200" rtl="0" algn="l">
              <a:spcBef>
                <a:spcPts val="0"/>
              </a:spcBef>
              <a:spcAft>
                <a:spcPts val="0"/>
              </a:spcAft>
              <a:buClr>
                <a:schemeClr val="dk1"/>
              </a:buClr>
              <a:buSzPts val="1800"/>
              <a:buFont typeface="Barlow"/>
              <a:buChar char="●"/>
            </a:pPr>
            <a:r>
              <a:rPr lang="en" sz="1800">
                <a:solidFill>
                  <a:schemeClr val="dk1"/>
                </a:solidFill>
                <a:latin typeface="Barlow"/>
                <a:ea typeface="Barlow"/>
                <a:cs typeface="Barlow"/>
                <a:sym typeface="Barlow"/>
              </a:rPr>
              <a:t>Trending Market: Short MA &gt; Long MA (kelly </a:t>
            </a:r>
            <a:r>
              <a:rPr lang="en" sz="1800">
                <a:solidFill>
                  <a:schemeClr val="dk1"/>
                </a:solidFill>
                <a:latin typeface="Barlow"/>
                <a:ea typeface="Barlow"/>
                <a:cs typeface="Barlow"/>
                <a:sym typeface="Barlow"/>
              </a:rPr>
              <a:t>multiplier</a:t>
            </a:r>
            <a:r>
              <a:rPr lang="en" sz="1800">
                <a:solidFill>
                  <a:schemeClr val="dk1"/>
                </a:solidFill>
                <a:latin typeface="Barlow"/>
                <a:ea typeface="Barlow"/>
                <a:cs typeface="Barlow"/>
                <a:sym typeface="Barlow"/>
              </a:rPr>
              <a:t> &gt; 1)</a:t>
            </a:r>
            <a:endParaRPr sz="1800">
              <a:solidFill>
                <a:schemeClr val="dk1"/>
              </a:solidFill>
              <a:latin typeface="Barlow"/>
              <a:ea typeface="Barlow"/>
              <a:cs typeface="Barlow"/>
              <a:sym typeface="Barlow"/>
            </a:endParaRPr>
          </a:p>
          <a:p>
            <a:pPr indent="-342900" lvl="0" marL="457200" rtl="0" algn="l">
              <a:spcBef>
                <a:spcPts val="0"/>
              </a:spcBef>
              <a:spcAft>
                <a:spcPts val="0"/>
              </a:spcAft>
              <a:buClr>
                <a:schemeClr val="dk1"/>
              </a:buClr>
              <a:buSzPts val="1800"/>
              <a:buFont typeface="Barlow"/>
              <a:buChar char="●"/>
            </a:pPr>
            <a:r>
              <a:rPr lang="en" sz="1800">
                <a:solidFill>
                  <a:schemeClr val="dk1"/>
                </a:solidFill>
                <a:latin typeface="Barlow"/>
                <a:ea typeface="Barlow"/>
                <a:cs typeface="Barlow"/>
                <a:sym typeface="Barlow"/>
              </a:rPr>
              <a:t>Mean Reversion Market: Short MA &lt; Long MA (kelly multiplier &lt; 1)</a:t>
            </a:r>
            <a:endParaRPr sz="1800">
              <a:solidFill>
                <a:schemeClr val="dk1"/>
              </a:solidFill>
              <a:latin typeface="Barlow"/>
              <a:ea typeface="Barlow"/>
              <a:cs typeface="Barlow"/>
              <a:sym typeface="Barlow"/>
            </a:endParaRPr>
          </a:p>
          <a:p>
            <a:pPr indent="-342900" lvl="0" marL="457200" rtl="0" algn="l">
              <a:spcBef>
                <a:spcPts val="0"/>
              </a:spcBef>
              <a:spcAft>
                <a:spcPts val="0"/>
              </a:spcAft>
              <a:buClr>
                <a:schemeClr val="dk1"/>
              </a:buClr>
              <a:buSzPts val="1800"/>
              <a:buFont typeface="Barlow"/>
              <a:buChar char="●"/>
            </a:pPr>
            <a:r>
              <a:rPr lang="en" sz="1800">
                <a:solidFill>
                  <a:schemeClr val="dk1"/>
                </a:solidFill>
                <a:latin typeface="Barlow"/>
                <a:ea typeface="Barlow"/>
                <a:cs typeface="Barlow"/>
                <a:sym typeface="Barlow"/>
              </a:rPr>
              <a:t>Hyperparameters determined through validation test (MAs, multipliers, etc)</a:t>
            </a:r>
            <a:endParaRPr sz="1800">
              <a:solidFill>
                <a:schemeClr val="dk1"/>
              </a:solidFill>
              <a:latin typeface="Barlow"/>
              <a:ea typeface="Barlow"/>
              <a:cs typeface="Barlow"/>
              <a:sym typeface="Barlow"/>
            </a:endParaRPr>
          </a:p>
          <a:p>
            <a:pPr indent="0" lvl="0" marL="0" rtl="0" algn="l">
              <a:spcBef>
                <a:spcPts val="0"/>
              </a:spcBef>
              <a:spcAft>
                <a:spcPts val="0"/>
              </a:spcAft>
              <a:buNone/>
            </a:pPr>
            <a:r>
              <a:t/>
            </a:r>
            <a:endParaRPr sz="1800">
              <a:solidFill>
                <a:schemeClr val="dk1"/>
              </a:solidFill>
              <a:latin typeface="Barlow"/>
              <a:ea typeface="Barlow"/>
              <a:cs typeface="Barlow"/>
              <a:sym typeface="Barlow"/>
            </a:endParaRPr>
          </a:p>
          <a:p>
            <a:pPr indent="0" lvl="0" marL="0" rtl="0" algn="l">
              <a:spcBef>
                <a:spcPts val="0"/>
              </a:spcBef>
              <a:spcAft>
                <a:spcPts val="0"/>
              </a:spcAft>
              <a:buNone/>
            </a:pPr>
            <a:r>
              <a:rPr b="1" lang="en" sz="1800">
                <a:solidFill>
                  <a:schemeClr val="dk1"/>
                </a:solidFill>
                <a:latin typeface="Barlow"/>
                <a:ea typeface="Barlow"/>
                <a:cs typeface="Barlow"/>
                <a:sym typeface="Barlow"/>
              </a:rPr>
              <a:t>Stock Selection</a:t>
            </a:r>
            <a:endParaRPr b="1" sz="1800">
              <a:solidFill>
                <a:schemeClr val="dk1"/>
              </a:solidFill>
              <a:latin typeface="Barlow"/>
              <a:ea typeface="Barlow"/>
              <a:cs typeface="Barlow"/>
              <a:sym typeface="Barlow"/>
            </a:endParaRPr>
          </a:p>
          <a:p>
            <a:pPr indent="-342900" lvl="0" marL="457200" rtl="0" algn="l">
              <a:spcBef>
                <a:spcPts val="0"/>
              </a:spcBef>
              <a:spcAft>
                <a:spcPts val="0"/>
              </a:spcAft>
              <a:buClr>
                <a:schemeClr val="dk1"/>
              </a:buClr>
              <a:buSzPts val="1800"/>
              <a:buFont typeface="Barlow"/>
              <a:buChar char="●"/>
            </a:pPr>
            <a:r>
              <a:rPr lang="en" sz="1800">
                <a:solidFill>
                  <a:schemeClr val="dk1"/>
                </a:solidFill>
                <a:latin typeface="Barlow"/>
                <a:ea typeface="Barlow"/>
                <a:cs typeface="Barlow"/>
                <a:sym typeface="Barlow"/>
              </a:rPr>
              <a:t>Randomly sampled high-growth stock list</a:t>
            </a:r>
            <a:endParaRPr sz="1800">
              <a:solidFill>
                <a:schemeClr val="dk1"/>
              </a:solidFill>
              <a:latin typeface="Barlow"/>
              <a:ea typeface="Barlow"/>
              <a:cs typeface="Barlow"/>
              <a:sym typeface="Barlow"/>
            </a:endParaRPr>
          </a:p>
          <a:p>
            <a:pPr indent="-342900" lvl="0" marL="457200" rtl="0" algn="l">
              <a:spcBef>
                <a:spcPts val="0"/>
              </a:spcBef>
              <a:spcAft>
                <a:spcPts val="0"/>
              </a:spcAft>
              <a:buClr>
                <a:schemeClr val="dk1"/>
              </a:buClr>
              <a:buSzPts val="1800"/>
              <a:buFont typeface="Barlow"/>
              <a:buChar char="●"/>
            </a:pPr>
            <a:r>
              <a:rPr lang="en" sz="1800">
                <a:solidFill>
                  <a:schemeClr val="dk1"/>
                </a:solidFill>
                <a:latin typeface="Barlow"/>
                <a:ea typeface="Barlow"/>
                <a:cs typeface="Barlow"/>
                <a:sym typeface="Barlow"/>
              </a:rPr>
              <a:t>Ran 25 trials to reduce selection bias</a:t>
            </a:r>
            <a:endParaRPr sz="1800">
              <a:solidFill>
                <a:schemeClr val="dk1"/>
              </a:solidFill>
              <a:latin typeface="Barlow"/>
              <a:ea typeface="Barlow"/>
              <a:cs typeface="Barlow"/>
              <a:sym typeface="Barlow"/>
            </a:endParaRPr>
          </a:p>
          <a:p>
            <a:pPr indent="-342900" lvl="0" marL="457200" rtl="0" algn="l">
              <a:spcBef>
                <a:spcPts val="0"/>
              </a:spcBef>
              <a:spcAft>
                <a:spcPts val="0"/>
              </a:spcAft>
              <a:buClr>
                <a:schemeClr val="dk1"/>
              </a:buClr>
              <a:buSzPts val="1800"/>
              <a:buFont typeface="Barlow"/>
              <a:buChar char="●"/>
            </a:pPr>
            <a:r>
              <a:rPr lang="en" sz="1800">
                <a:solidFill>
                  <a:schemeClr val="dk1"/>
                </a:solidFill>
                <a:latin typeface="Barlow"/>
                <a:ea typeface="Barlow"/>
                <a:cs typeface="Barlow"/>
                <a:sym typeface="Barlow"/>
              </a:rPr>
              <a:t>Took aggregate</a:t>
            </a:r>
            <a:endParaRPr sz="1800">
              <a:solidFill>
                <a:schemeClr val="dk1"/>
              </a:solidFill>
              <a:latin typeface="Barlow"/>
              <a:ea typeface="Barlow"/>
              <a:cs typeface="Barlow"/>
              <a:sym typeface="Barlow"/>
            </a:endParaRPr>
          </a:p>
          <a:p>
            <a:pPr indent="0" lvl="0" marL="0" rtl="0" algn="l">
              <a:spcBef>
                <a:spcPts val="0"/>
              </a:spcBef>
              <a:spcAft>
                <a:spcPts val="0"/>
              </a:spcAft>
              <a:buNone/>
            </a:pPr>
            <a:r>
              <a:t/>
            </a:r>
            <a:endParaRPr sz="1800">
              <a:solidFill>
                <a:schemeClr val="dk1"/>
              </a:solidFill>
              <a:latin typeface="Barlow"/>
              <a:ea typeface="Barlow"/>
              <a:cs typeface="Barlow"/>
              <a:sym typeface="Barlow"/>
            </a:endParaRPr>
          </a:p>
          <a:p>
            <a:pPr indent="0" lvl="0" marL="0" rtl="0" algn="l">
              <a:spcBef>
                <a:spcPts val="0"/>
              </a:spcBef>
              <a:spcAft>
                <a:spcPts val="0"/>
              </a:spcAft>
              <a:buNone/>
            </a:pPr>
            <a:r>
              <a:rPr b="1" lang="en" sz="1800">
                <a:solidFill>
                  <a:schemeClr val="dk1"/>
                </a:solidFill>
                <a:latin typeface="Barlow"/>
                <a:ea typeface="Barlow"/>
                <a:cs typeface="Barlow"/>
                <a:sym typeface="Barlow"/>
              </a:rPr>
              <a:t>Comparison</a:t>
            </a:r>
            <a:endParaRPr sz="1800">
              <a:solidFill>
                <a:schemeClr val="dk1"/>
              </a:solidFill>
              <a:latin typeface="Barlow"/>
              <a:ea typeface="Barlow"/>
              <a:cs typeface="Barlow"/>
              <a:sym typeface="Barlow"/>
            </a:endParaRPr>
          </a:p>
          <a:p>
            <a:pPr indent="-342900" lvl="0" marL="457200" rtl="0" algn="l">
              <a:spcBef>
                <a:spcPts val="0"/>
              </a:spcBef>
              <a:spcAft>
                <a:spcPts val="0"/>
              </a:spcAft>
              <a:buClr>
                <a:schemeClr val="dk1"/>
              </a:buClr>
              <a:buSzPts val="1800"/>
              <a:buFont typeface="Barlow"/>
              <a:buChar char="●"/>
            </a:pPr>
            <a:r>
              <a:rPr lang="en" sz="1800">
                <a:solidFill>
                  <a:schemeClr val="dk1"/>
                </a:solidFill>
                <a:latin typeface="Barlow"/>
                <a:ea typeface="Barlow"/>
                <a:cs typeface="Barlow"/>
                <a:sym typeface="Barlow"/>
              </a:rPr>
              <a:t>Benchmarked against a Buy &amp; Hold strategy</a:t>
            </a:r>
            <a:endParaRPr sz="1800">
              <a:solidFill>
                <a:schemeClr val="dk1"/>
              </a:solidFill>
              <a:latin typeface="Barlow"/>
              <a:ea typeface="Barlow"/>
              <a:cs typeface="Barlow"/>
              <a:sym typeface="Barlow"/>
            </a:endParaRPr>
          </a:p>
          <a:p>
            <a:pPr indent="-342900" lvl="0" marL="457200" rtl="0" algn="l">
              <a:spcBef>
                <a:spcPts val="0"/>
              </a:spcBef>
              <a:spcAft>
                <a:spcPts val="0"/>
              </a:spcAft>
              <a:buClr>
                <a:schemeClr val="dk1"/>
              </a:buClr>
              <a:buSzPts val="1800"/>
              <a:buFont typeface="Barlow"/>
              <a:buChar char="●"/>
            </a:pPr>
            <a:r>
              <a:rPr lang="en" sz="1800">
                <a:solidFill>
                  <a:schemeClr val="dk1"/>
                </a:solidFill>
                <a:latin typeface="Barlow"/>
                <a:ea typeface="Barlow"/>
                <a:cs typeface="Barlow"/>
                <a:sym typeface="Barlow"/>
              </a:rPr>
              <a:t>Measured risk adjusted metrics: Sharpe Ratio &amp; CAGR</a:t>
            </a:r>
            <a:endParaRPr sz="1800">
              <a:solidFill>
                <a:schemeClr val="dk1"/>
              </a:solidFill>
              <a:latin typeface="Barlow"/>
              <a:ea typeface="Barlow"/>
              <a:cs typeface="Barlow"/>
              <a:sym typeface="Barlow"/>
            </a:endParaRPr>
          </a:p>
          <a:p>
            <a:pPr indent="0" lvl="0" marL="0" rtl="0" algn="l">
              <a:spcBef>
                <a:spcPts val="0"/>
              </a:spcBef>
              <a:spcAft>
                <a:spcPts val="0"/>
              </a:spcAft>
              <a:buNone/>
            </a:pPr>
            <a:r>
              <a:t/>
            </a:r>
            <a:endParaRPr sz="1800">
              <a:solidFill>
                <a:schemeClr val="dk1"/>
              </a:solidFill>
              <a:latin typeface="Barlow"/>
              <a:ea typeface="Barlow"/>
              <a:cs typeface="Barlow"/>
              <a:sym typeface="Barlow"/>
            </a:endParaRPr>
          </a:p>
        </p:txBody>
      </p:sp>
      <p:pic>
        <p:nvPicPr>
          <p:cNvPr id="345" name="Google Shape;345;p49"/>
          <p:cNvPicPr preferRelativeResize="0"/>
          <p:nvPr/>
        </p:nvPicPr>
        <p:blipFill>
          <a:blip r:embed="rId3">
            <a:alphaModFix/>
          </a:blip>
          <a:stretch>
            <a:fillRect/>
          </a:stretch>
        </p:blipFill>
        <p:spPr>
          <a:xfrm>
            <a:off x="90450" y="4508650"/>
            <a:ext cx="535250" cy="535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BD99F"/>
        </a:solidFill>
      </p:bgPr>
    </p:bg>
    <p:spTree>
      <p:nvGrpSpPr>
        <p:cNvPr id="349" name="Shape 349"/>
        <p:cNvGrpSpPr/>
        <p:nvPr/>
      </p:nvGrpSpPr>
      <p:grpSpPr>
        <a:xfrm>
          <a:off x="0" y="0"/>
          <a:ext cx="0" cy="0"/>
          <a:chOff x="0" y="0"/>
          <a:chExt cx="0" cy="0"/>
        </a:xfrm>
      </p:grpSpPr>
      <p:sp>
        <p:nvSpPr>
          <p:cNvPr id="350" name="Google Shape;350;p50"/>
          <p:cNvSpPr/>
          <p:nvPr/>
        </p:nvSpPr>
        <p:spPr>
          <a:xfrm>
            <a:off x="90450" y="99600"/>
            <a:ext cx="8963100" cy="4944300"/>
          </a:xfrm>
          <a:prstGeom prst="rect">
            <a:avLst/>
          </a:prstGeom>
          <a:solidFill>
            <a:srgbClr val="211E1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Light"/>
              <a:ea typeface="Barlow Light"/>
              <a:cs typeface="Barlow Light"/>
              <a:sym typeface="Barlow Light"/>
            </a:endParaRPr>
          </a:p>
        </p:txBody>
      </p:sp>
      <p:sp>
        <p:nvSpPr>
          <p:cNvPr id="351" name="Google Shape;351;p50"/>
          <p:cNvSpPr txBox="1"/>
          <p:nvPr/>
        </p:nvSpPr>
        <p:spPr>
          <a:xfrm>
            <a:off x="293000" y="224075"/>
            <a:ext cx="4885500" cy="67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Cinzel SemiBold"/>
                <a:ea typeface="Cinzel SemiBold"/>
                <a:cs typeface="Cinzel SemiBold"/>
                <a:sym typeface="Cinzel SemiBold"/>
              </a:rPr>
              <a:t>Results</a:t>
            </a:r>
            <a:endParaRPr sz="1200">
              <a:solidFill>
                <a:schemeClr val="dk1"/>
              </a:solidFill>
              <a:latin typeface="Cinzel SemiBold"/>
              <a:ea typeface="Cinzel SemiBold"/>
              <a:cs typeface="Cinzel SemiBold"/>
              <a:sym typeface="Cinzel SemiBold"/>
            </a:endParaRPr>
          </a:p>
        </p:txBody>
      </p:sp>
      <p:sp>
        <p:nvSpPr>
          <p:cNvPr id="352" name="Google Shape;352;p50"/>
          <p:cNvSpPr txBox="1"/>
          <p:nvPr/>
        </p:nvSpPr>
        <p:spPr>
          <a:xfrm>
            <a:off x="625700" y="632850"/>
            <a:ext cx="3937800" cy="387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Barlow"/>
                <a:ea typeface="Barlow"/>
                <a:cs typeface="Barlow"/>
                <a:sym typeface="Barlow"/>
              </a:rPr>
              <a:t>Hybrid Kelly</a:t>
            </a:r>
            <a:endParaRPr b="1" sz="1200">
              <a:solidFill>
                <a:schemeClr val="dk1"/>
              </a:solidFill>
              <a:latin typeface="Barlow"/>
              <a:ea typeface="Barlow"/>
              <a:cs typeface="Barlow"/>
              <a:sym typeface="Barlow"/>
            </a:endParaRPr>
          </a:p>
          <a:p>
            <a:pPr indent="-304800" lvl="0" marL="457200" rtl="0" algn="l">
              <a:spcBef>
                <a:spcPts val="0"/>
              </a:spcBef>
              <a:spcAft>
                <a:spcPts val="0"/>
              </a:spcAft>
              <a:buClr>
                <a:schemeClr val="dk1"/>
              </a:buClr>
              <a:buSzPts val="1200"/>
              <a:buFont typeface="Barlow"/>
              <a:buChar char="●"/>
            </a:pPr>
            <a:r>
              <a:rPr lang="en" sz="1200">
                <a:solidFill>
                  <a:schemeClr val="dk1"/>
                </a:solidFill>
                <a:latin typeface="Barlow"/>
                <a:ea typeface="Barlow"/>
                <a:cs typeface="Barlow"/>
                <a:sym typeface="Barlow"/>
              </a:rPr>
              <a:t>5-year growth multiplier: 10.41x</a:t>
            </a:r>
            <a:endParaRPr sz="1200">
              <a:solidFill>
                <a:schemeClr val="dk1"/>
              </a:solidFill>
              <a:latin typeface="Barlow"/>
              <a:ea typeface="Barlow"/>
              <a:cs typeface="Barlow"/>
              <a:sym typeface="Barlow"/>
            </a:endParaRPr>
          </a:p>
          <a:p>
            <a:pPr indent="-304800" lvl="0" marL="457200" rtl="0" algn="l">
              <a:spcBef>
                <a:spcPts val="0"/>
              </a:spcBef>
              <a:spcAft>
                <a:spcPts val="0"/>
              </a:spcAft>
              <a:buClr>
                <a:schemeClr val="dk1"/>
              </a:buClr>
              <a:buSzPts val="1200"/>
              <a:buFont typeface="Barlow"/>
              <a:buChar char="●"/>
            </a:pPr>
            <a:r>
              <a:rPr lang="en" sz="1200">
                <a:solidFill>
                  <a:schemeClr val="dk1"/>
                </a:solidFill>
                <a:latin typeface="Barlow"/>
                <a:ea typeface="Barlow"/>
                <a:cs typeface="Barlow"/>
                <a:sym typeface="Barlow"/>
              </a:rPr>
              <a:t>Sharpe Ratio: 0.064</a:t>
            </a:r>
            <a:endParaRPr sz="1200">
              <a:solidFill>
                <a:schemeClr val="dk1"/>
              </a:solidFill>
              <a:latin typeface="Barlow"/>
              <a:ea typeface="Barlow"/>
              <a:cs typeface="Barlow"/>
              <a:sym typeface="Barlow"/>
            </a:endParaRPr>
          </a:p>
          <a:p>
            <a:pPr indent="-304800" lvl="0" marL="457200" rtl="0" algn="l">
              <a:spcBef>
                <a:spcPts val="0"/>
              </a:spcBef>
              <a:spcAft>
                <a:spcPts val="0"/>
              </a:spcAft>
              <a:buClr>
                <a:schemeClr val="dk1"/>
              </a:buClr>
              <a:buSzPts val="1200"/>
              <a:buFont typeface="Barlow"/>
              <a:buChar char="●"/>
            </a:pPr>
            <a:r>
              <a:rPr lang="en" sz="1200">
                <a:solidFill>
                  <a:schemeClr val="dk1"/>
                </a:solidFill>
                <a:latin typeface="Barlow"/>
                <a:ea typeface="Barlow"/>
                <a:cs typeface="Barlow"/>
                <a:sym typeface="Barlow"/>
              </a:rPr>
              <a:t>CAGR: 59.54%</a:t>
            </a:r>
            <a:endParaRPr sz="1200">
              <a:solidFill>
                <a:schemeClr val="dk1"/>
              </a:solidFill>
              <a:latin typeface="Barlow"/>
              <a:ea typeface="Barlow"/>
              <a:cs typeface="Barlow"/>
              <a:sym typeface="Barlow"/>
            </a:endParaRPr>
          </a:p>
          <a:p>
            <a:pPr indent="0" lvl="0" marL="0" rtl="0" algn="l">
              <a:spcBef>
                <a:spcPts val="0"/>
              </a:spcBef>
              <a:spcAft>
                <a:spcPts val="0"/>
              </a:spcAft>
              <a:buNone/>
            </a:pPr>
            <a:r>
              <a:t/>
            </a:r>
            <a:endParaRPr sz="1200">
              <a:solidFill>
                <a:schemeClr val="dk1"/>
              </a:solidFill>
              <a:latin typeface="Barlow"/>
              <a:ea typeface="Barlow"/>
              <a:cs typeface="Barlow"/>
              <a:sym typeface="Barlow"/>
            </a:endParaRPr>
          </a:p>
          <a:p>
            <a:pPr indent="0" lvl="0" marL="0" rtl="0" algn="l">
              <a:spcBef>
                <a:spcPts val="0"/>
              </a:spcBef>
              <a:spcAft>
                <a:spcPts val="0"/>
              </a:spcAft>
              <a:buNone/>
            </a:pPr>
            <a:r>
              <a:rPr b="1" lang="en" sz="1200">
                <a:solidFill>
                  <a:schemeClr val="dk1"/>
                </a:solidFill>
                <a:latin typeface="Barlow"/>
                <a:ea typeface="Barlow"/>
                <a:cs typeface="Barlow"/>
                <a:sym typeface="Barlow"/>
              </a:rPr>
              <a:t>Buy &amp; Hold</a:t>
            </a:r>
            <a:endParaRPr b="1" sz="1200">
              <a:solidFill>
                <a:schemeClr val="dk1"/>
              </a:solidFill>
              <a:latin typeface="Barlow"/>
              <a:ea typeface="Barlow"/>
              <a:cs typeface="Barlow"/>
              <a:sym typeface="Barlow"/>
            </a:endParaRPr>
          </a:p>
          <a:p>
            <a:pPr indent="-304800" lvl="0" marL="457200" rtl="0" algn="l">
              <a:spcBef>
                <a:spcPts val="0"/>
              </a:spcBef>
              <a:spcAft>
                <a:spcPts val="0"/>
              </a:spcAft>
              <a:buClr>
                <a:schemeClr val="dk1"/>
              </a:buClr>
              <a:buSzPts val="1200"/>
              <a:buFont typeface="Barlow"/>
              <a:buChar char="●"/>
            </a:pPr>
            <a:r>
              <a:rPr lang="en" sz="1200">
                <a:solidFill>
                  <a:schemeClr val="dk1"/>
                </a:solidFill>
                <a:latin typeface="Barlow"/>
                <a:ea typeface="Barlow"/>
                <a:cs typeface="Barlow"/>
                <a:sym typeface="Barlow"/>
              </a:rPr>
              <a:t>5-year growth multiplier: 2.99x</a:t>
            </a:r>
            <a:endParaRPr sz="1200">
              <a:solidFill>
                <a:schemeClr val="dk1"/>
              </a:solidFill>
              <a:latin typeface="Barlow"/>
              <a:ea typeface="Barlow"/>
              <a:cs typeface="Barlow"/>
              <a:sym typeface="Barlow"/>
            </a:endParaRPr>
          </a:p>
          <a:p>
            <a:pPr indent="-304800" lvl="0" marL="457200" rtl="0" algn="l">
              <a:spcBef>
                <a:spcPts val="0"/>
              </a:spcBef>
              <a:spcAft>
                <a:spcPts val="0"/>
              </a:spcAft>
              <a:buClr>
                <a:schemeClr val="dk1"/>
              </a:buClr>
              <a:buSzPts val="1200"/>
              <a:buFont typeface="Barlow"/>
              <a:buChar char="●"/>
            </a:pPr>
            <a:r>
              <a:rPr lang="en" sz="1200">
                <a:solidFill>
                  <a:schemeClr val="dk1"/>
                </a:solidFill>
                <a:latin typeface="Barlow"/>
                <a:ea typeface="Barlow"/>
                <a:cs typeface="Barlow"/>
                <a:sym typeface="Barlow"/>
              </a:rPr>
              <a:t>Sharpe Ratio: 0.047</a:t>
            </a:r>
            <a:endParaRPr sz="1200">
              <a:solidFill>
                <a:schemeClr val="dk1"/>
              </a:solidFill>
              <a:latin typeface="Barlow"/>
              <a:ea typeface="Barlow"/>
              <a:cs typeface="Barlow"/>
              <a:sym typeface="Barlow"/>
            </a:endParaRPr>
          </a:p>
          <a:p>
            <a:pPr indent="-304800" lvl="0" marL="457200" rtl="0" algn="l">
              <a:spcBef>
                <a:spcPts val="0"/>
              </a:spcBef>
              <a:spcAft>
                <a:spcPts val="0"/>
              </a:spcAft>
              <a:buClr>
                <a:schemeClr val="dk1"/>
              </a:buClr>
              <a:buSzPts val="1200"/>
              <a:buFont typeface="Barlow"/>
              <a:buChar char="●"/>
            </a:pPr>
            <a:r>
              <a:rPr lang="en" sz="1200">
                <a:solidFill>
                  <a:schemeClr val="dk1"/>
                </a:solidFill>
                <a:latin typeface="Barlow"/>
                <a:ea typeface="Barlow"/>
                <a:cs typeface="Barlow"/>
                <a:sym typeface="Barlow"/>
              </a:rPr>
              <a:t>CAGR: 23.72%</a:t>
            </a:r>
            <a:endParaRPr sz="1200">
              <a:solidFill>
                <a:schemeClr val="dk1"/>
              </a:solidFill>
              <a:latin typeface="Barlow"/>
              <a:ea typeface="Barlow"/>
              <a:cs typeface="Barlow"/>
              <a:sym typeface="Barlow"/>
            </a:endParaRPr>
          </a:p>
          <a:p>
            <a:pPr indent="0" lvl="0" marL="0" rtl="0" algn="l">
              <a:spcBef>
                <a:spcPts val="0"/>
              </a:spcBef>
              <a:spcAft>
                <a:spcPts val="0"/>
              </a:spcAft>
              <a:buNone/>
            </a:pPr>
            <a:r>
              <a:t/>
            </a:r>
            <a:endParaRPr sz="1200">
              <a:solidFill>
                <a:schemeClr val="dk1"/>
              </a:solidFill>
              <a:latin typeface="Barlow"/>
              <a:ea typeface="Barlow"/>
              <a:cs typeface="Barlow"/>
              <a:sym typeface="Barlow"/>
            </a:endParaRPr>
          </a:p>
          <a:p>
            <a:pPr indent="0" lvl="0" marL="0" rtl="0" algn="l">
              <a:spcBef>
                <a:spcPts val="0"/>
              </a:spcBef>
              <a:spcAft>
                <a:spcPts val="0"/>
              </a:spcAft>
              <a:buNone/>
            </a:pPr>
            <a:r>
              <a:rPr b="1" lang="en" sz="1200">
                <a:solidFill>
                  <a:schemeClr val="dk1"/>
                </a:solidFill>
                <a:latin typeface="Barlow"/>
                <a:ea typeface="Barlow"/>
                <a:cs typeface="Barlow"/>
                <a:sym typeface="Barlow"/>
              </a:rPr>
              <a:t>Issues and Solutions</a:t>
            </a:r>
            <a:endParaRPr b="1" sz="1200">
              <a:solidFill>
                <a:schemeClr val="dk1"/>
              </a:solidFill>
              <a:latin typeface="Barlow"/>
              <a:ea typeface="Barlow"/>
              <a:cs typeface="Barlow"/>
              <a:sym typeface="Barlow"/>
            </a:endParaRPr>
          </a:p>
          <a:p>
            <a:pPr indent="-304800" lvl="0" marL="457200" rtl="0" algn="l">
              <a:spcBef>
                <a:spcPts val="0"/>
              </a:spcBef>
              <a:spcAft>
                <a:spcPts val="0"/>
              </a:spcAft>
              <a:buClr>
                <a:schemeClr val="dk1"/>
              </a:buClr>
              <a:buSzPts val="1200"/>
              <a:buFont typeface="Barlow"/>
              <a:buChar char="●"/>
            </a:pPr>
            <a:r>
              <a:rPr lang="en" sz="1200">
                <a:solidFill>
                  <a:schemeClr val="dk1"/>
                </a:solidFill>
                <a:latin typeface="Barlow"/>
                <a:ea typeface="Barlow"/>
                <a:cs typeface="Barlow"/>
                <a:sym typeface="Barlow"/>
              </a:rPr>
              <a:t>Lack of diversification over time</a:t>
            </a:r>
            <a:endParaRPr sz="1200">
              <a:solidFill>
                <a:schemeClr val="dk1"/>
              </a:solidFill>
              <a:latin typeface="Barlow"/>
              <a:ea typeface="Barlow"/>
              <a:cs typeface="Barlow"/>
              <a:sym typeface="Barlow"/>
            </a:endParaRPr>
          </a:p>
          <a:p>
            <a:pPr indent="-304800" lvl="1" marL="914400" rtl="0" algn="l">
              <a:spcBef>
                <a:spcPts val="0"/>
              </a:spcBef>
              <a:spcAft>
                <a:spcPts val="0"/>
              </a:spcAft>
              <a:buClr>
                <a:schemeClr val="dk1"/>
              </a:buClr>
              <a:buSzPts val="1200"/>
              <a:buFont typeface="Barlow"/>
              <a:buChar char="○"/>
            </a:pPr>
            <a:r>
              <a:rPr lang="en" sz="1200">
                <a:solidFill>
                  <a:schemeClr val="dk1"/>
                </a:solidFill>
                <a:latin typeface="Barlow"/>
                <a:ea typeface="Barlow"/>
                <a:cs typeface="Barlow"/>
                <a:sym typeface="Barlow"/>
              </a:rPr>
              <a:t>Solution: Can “reset” the process when a stock exceeds X% of portfolio</a:t>
            </a:r>
            <a:endParaRPr sz="1200">
              <a:solidFill>
                <a:schemeClr val="dk1"/>
              </a:solidFill>
              <a:latin typeface="Barlow"/>
              <a:ea typeface="Barlow"/>
              <a:cs typeface="Barlow"/>
              <a:sym typeface="Barlow"/>
            </a:endParaRPr>
          </a:p>
          <a:p>
            <a:pPr indent="0" lvl="0" marL="914400" rtl="0" algn="l">
              <a:spcBef>
                <a:spcPts val="0"/>
              </a:spcBef>
              <a:spcAft>
                <a:spcPts val="0"/>
              </a:spcAft>
              <a:buNone/>
            </a:pPr>
            <a:r>
              <a:t/>
            </a:r>
            <a:endParaRPr sz="1200">
              <a:solidFill>
                <a:schemeClr val="dk1"/>
              </a:solidFill>
              <a:latin typeface="Barlow"/>
              <a:ea typeface="Barlow"/>
              <a:cs typeface="Barlow"/>
              <a:sym typeface="Barlow"/>
            </a:endParaRPr>
          </a:p>
          <a:p>
            <a:pPr indent="-304800" lvl="0" marL="457200" rtl="0" algn="l">
              <a:spcBef>
                <a:spcPts val="0"/>
              </a:spcBef>
              <a:spcAft>
                <a:spcPts val="0"/>
              </a:spcAft>
              <a:buClr>
                <a:schemeClr val="dk1"/>
              </a:buClr>
              <a:buSzPts val="1200"/>
              <a:buFont typeface="Barlow"/>
              <a:buChar char="●"/>
            </a:pPr>
            <a:r>
              <a:rPr lang="en" sz="1200">
                <a:solidFill>
                  <a:schemeClr val="dk1"/>
                </a:solidFill>
                <a:latin typeface="Barlow"/>
                <a:ea typeface="Barlow"/>
                <a:cs typeface="Barlow"/>
                <a:sym typeface="Barlow"/>
              </a:rPr>
              <a:t>Liquidity Constraints &amp; Trading Costs</a:t>
            </a:r>
            <a:endParaRPr sz="1200">
              <a:solidFill>
                <a:schemeClr val="dk1"/>
              </a:solidFill>
              <a:latin typeface="Barlow"/>
              <a:ea typeface="Barlow"/>
              <a:cs typeface="Barlow"/>
              <a:sym typeface="Barlow"/>
            </a:endParaRPr>
          </a:p>
          <a:p>
            <a:pPr indent="-304800" lvl="1" marL="914400" rtl="0" algn="l">
              <a:spcBef>
                <a:spcPts val="0"/>
              </a:spcBef>
              <a:spcAft>
                <a:spcPts val="0"/>
              </a:spcAft>
              <a:buClr>
                <a:schemeClr val="dk1"/>
              </a:buClr>
              <a:buSzPts val="1200"/>
              <a:buFont typeface="Barlow"/>
              <a:buChar char="○"/>
            </a:pPr>
            <a:r>
              <a:rPr lang="en" sz="1200">
                <a:solidFill>
                  <a:schemeClr val="dk1"/>
                </a:solidFill>
                <a:latin typeface="Barlow"/>
                <a:ea typeface="Barlow"/>
                <a:cs typeface="Barlow"/>
                <a:sym typeface="Barlow"/>
              </a:rPr>
              <a:t>Solution: Focus on high-liquidity stocks with deep order books and tight bid-ask spreads</a:t>
            </a:r>
            <a:endParaRPr sz="1200">
              <a:solidFill>
                <a:schemeClr val="dk1"/>
              </a:solidFill>
              <a:latin typeface="Barlow"/>
              <a:ea typeface="Barlow"/>
              <a:cs typeface="Barlow"/>
              <a:sym typeface="Barlow"/>
            </a:endParaRPr>
          </a:p>
          <a:p>
            <a:pPr indent="0" lvl="0" marL="0" rtl="0" algn="l">
              <a:spcBef>
                <a:spcPts val="0"/>
              </a:spcBef>
              <a:spcAft>
                <a:spcPts val="0"/>
              </a:spcAft>
              <a:buNone/>
            </a:pPr>
            <a:r>
              <a:t/>
            </a:r>
            <a:endParaRPr sz="1200">
              <a:solidFill>
                <a:schemeClr val="dk1"/>
              </a:solidFill>
              <a:latin typeface="Barlow"/>
              <a:ea typeface="Barlow"/>
              <a:cs typeface="Barlow"/>
              <a:sym typeface="Barlow"/>
            </a:endParaRPr>
          </a:p>
          <a:p>
            <a:pPr indent="0" lvl="0" marL="0" rtl="0" algn="l">
              <a:spcBef>
                <a:spcPts val="0"/>
              </a:spcBef>
              <a:spcAft>
                <a:spcPts val="0"/>
              </a:spcAft>
              <a:buNone/>
            </a:pPr>
            <a:r>
              <a:rPr b="1" lang="en" sz="1200">
                <a:solidFill>
                  <a:schemeClr val="dk1"/>
                </a:solidFill>
                <a:latin typeface="Barlow"/>
                <a:ea typeface="Barlow"/>
                <a:cs typeface="Barlow"/>
                <a:sym typeface="Barlow"/>
              </a:rPr>
              <a:t>Final Takeaway: </a:t>
            </a:r>
            <a:r>
              <a:rPr lang="en" sz="1200">
                <a:solidFill>
                  <a:schemeClr val="dk1"/>
                </a:solidFill>
                <a:latin typeface="Barlow"/>
                <a:ea typeface="Barlow"/>
                <a:cs typeface="Barlow"/>
                <a:sym typeface="Barlow"/>
              </a:rPr>
              <a:t>While the Hybrid Kelly Strategy significantly enhances returns, its effectiveness depends on active rebalancing and proper risk controls.</a:t>
            </a:r>
            <a:endParaRPr sz="1200">
              <a:solidFill>
                <a:schemeClr val="dk1"/>
              </a:solidFill>
              <a:latin typeface="Barlow"/>
              <a:ea typeface="Barlow"/>
              <a:cs typeface="Barlow"/>
              <a:sym typeface="Barlow"/>
            </a:endParaRPr>
          </a:p>
        </p:txBody>
      </p:sp>
      <p:pic>
        <p:nvPicPr>
          <p:cNvPr id="353" name="Google Shape;353;p50"/>
          <p:cNvPicPr preferRelativeResize="0"/>
          <p:nvPr/>
        </p:nvPicPr>
        <p:blipFill>
          <a:blip r:embed="rId3">
            <a:alphaModFix/>
          </a:blip>
          <a:stretch>
            <a:fillRect/>
          </a:stretch>
        </p:blipFill>
        <p:spPr>
          <a:xfrm>
            <a:off x="90450" y="4508650"/>
            <a:ext cx="535250" cy="535250"/>
          </a:xfrm>
          <a:prstGeom prst="rect">
            <a:avLst/>
          </a:prstGeom>
          <a:noFill/>
          <a:ln>
            <a:noFill/>
          </a:ln>
        </p:spPr>
      </p:pic>
      <p:pic>
        <p:nvPicPr>
          <p:cNvPr id="354" name="Google Shape;354;p50"/>
          <p:cNvPicPr preferRelativeResize="0"/>
          <p:nvPr/>
        </p:nvPicPr>
        <p:blipFill>
          <a:blip r:embed="rId4">
            <a:alphaModFix/>
          </a:blip>
          <a:stretch>
            <a:fillRect/>
          </a:stretch>
        </p:blipFill>
        <p:spPr>
          <a:xfrm>
            <a:off x="4554850" y="2725600"/>
            <a:ext cx="4364875" cy="2160074"/>
          </a:xfrm>
          <a:prstGeom prst="rect">
            <a:avLst/>
          </a:prstGeom>
          <a:noFill/>
          <a:ln>
            <a:noFill/>
          </a:ln>
        </p:spPr>
      </p:pic>
      <p:pic>
        <p:nvPicPr>
          <p:cNvPr id="355" name="Google Shape;355;p50"/>
          <p:cNvPicPr preferRelativeResize="0"/>
          <p:nvPr/>
        </p:nvPicPr>
        <p:blipFill>
          <a:blip r:embed="rId5">
            <a:alphaModFix/>
          </a:blip>
          <a:stretch>
            <a:fillRect/>
          </a:stretch>
        </p:blipFill>
        <p:spPr>
          <a:xfrm>
            <a:off x="4554850" y="260725"/>
            <a:ext cx="4364873" cy="23288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ategy Plan">
  <a:themeElements>
    <a:clrScheme name="Simple Light">
      <a:dk1>
        <a:srgbClr val="FFFFFF"/>
      </a:dk1>
      <a:lt1>
        <a:srgbClr val="000000"/>
      </a:lt1>
      <a:dk2>
        <a:srgbClr val="999999"/>
      </a:dk2>
      <a:lt2>
        <a:srgbClr val="FFECD1"/>
      </a:lt2>
      <a:accent1>
        <a:srgbClr val="AC6600"/>
      </a:accent1>
      <a:accent2>
        <a:srgbClr val="5E7F00"/>
      </a:accent2>
      <a:accent3>
        <a:srgbClr val="2322EF"/>
      </a:accent3>
      <a:accent4>
        <a:srgbClr val="DDDDFF"/>
      </a:accent4>
      <a:accent5>
        <a:srgbClr val="EFEFEF"/>
      </a:accent5>
      <a:accent6>
        <a:srgbClr val="F7FEEB"/>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