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fb465057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fb465057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fb465057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fb465057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fb465057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fb465057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Parabolic SAR + </a:t>
            </a:r>
            <a:r>
              <a:rPr lang="en"/>
              <a:t>McGinley</a:t>
            </a:r>
            <a:r>
              <a:rPr lang="en"/>
              <a:t> Indicator Strategy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Rahul Siddharth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&amp; Idea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572725" y="1708325"/>
            <a:ext cx="35649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Parabolic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Switch and Reverse to detect the direction of an assets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movement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&amp; possible reversal points.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654775" y="3670075"/>
            <a:ext cx="36339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However, it is a lagging indicator behind real time data.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5322475" y="1728075"/>
            <a:ext cx="31302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Solution? Include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Mcginley Dynamic Indicator to act as smoothing moving-average adjacent indicator that dynamically responds to price movements.Use both Mcginley Dynamic Indicator and Parabolic SAR to determine buy/sell signals.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119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Performance(Strong Trends v. Sideways Trends)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3595825" y="495950"/>
            <a:ext cx="2377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Makes profit In both Uptrend and Downtrend(for longer periods of time)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6434050" y="3604550"/>
            <a:ext cx="21759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Sideways Trends(small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time frame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), negative profit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00" y="1183700"/>
            <a:ext cx="3497577" cy="194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5575" y="3286414"/>
            <a:ext cx="3220359" cy="1711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1777" y="1226888"/>
            <a:ext cx="3659761" cy="1907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Performance Across Various Symbols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573350" y="1525850"/>
            <a:ext cx="70194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Ran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performance on a bunch of symbols across multiple sectors on two time  periods: 1yr of data with 1hr intervals and 8 days of data with 1 minute intervals(Profit likely not best indicator, but offers some measure of progress).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3937000" y="1288150"/>
            <a:ext cx="522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698500" y="2893775"/>
            <a:ext cx="2277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Across 1 year using 1 hour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intervals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6005275" y="2884725"/>
            <a:ext cx="2319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Across 8 days and using 1 minute intervals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75" y="3757330"/>
            <a:ext cx="4776849" cy="8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900" y="3561275"/>
            <a:ext cx="3460422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