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4" r:id="rId4"/>
    <p:sldMasterId id="2147483705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</p:sldIdLst>
  <p:sldSz cy="5143500" cx="9144000"/>
  <p:notesSz cx="6858000" cy="9144000"/>
  <p:embeddedFontLst>
    <p:embeddedFont>
      <p:font typeface="Barlow ExtraLight"/>
      <p:regular r:id="rId11"/>
      <p:bold r:id="rId12"/>
      <p:italic r:id="rId13"/>
      <p:boldItalic r:id="rId14"/>
    </p:embeddedFont>
    <p:embeddedFont>
      <p:font typeface="Hepta Slab Medium"/>
      <p:regular r:id="rId15"/>
      <p:bold r:id="rId16"/>
    </p:embeddedFont>
    <p:embeddedFont>
      <p:font typeface="Hepta Slab Light"/>
      <p:regular r:id="rId17"/>
      <p:bold r:id="rId18"/>
    </p:embeddedFont>
    <p:embeddedFont>
      <p:font typeface="Hepta Slab"/>
      <p:regular r:id="rId19"/>
      <p:bold r:id="rId20"/>
    </p:embeddedFont>
    <p:embeddedFont>
      <p:font typeface="Barlow Medium"/>
      <p:regular r:id="rId21"/>
      <p:bold r:id="rId22"/>
      <p:italic r:id="rId23"/>
      <p:boldItalic r:id="rId24"/>
    </p:embeddedFont>
    <p:embeddedFont>
      <p:font typeface="Barlow Light"/>
      <p:regular r:id="rId25"/>
      <p:bold r:id="rId26"/>
      <p:italic r:id="rId27"/>
      <p:boldItalic r:id="rId28"/>
    </p:embeddedFont>
    <p:embeddedFont>
      <p:font typeface="Barlow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HeptaSlab-bold.fntdata"/><Relationship Id="rId22" Type="http://schemas.openxmlformats.org/officeDocument/2006/relationships/font" Target="fonts/BarlowMedium-bold.fntdata"/><Relationship Id="rId21" Type="http://schemas.openxmlformats.org/officeDocument/2006/relationships/font" Target="fonts/BarlowMedium-regular.fntdata"/><Relationship Id="rId24" Type="http://schemas.openxmlformats.org/officeDocument/2006/relationships/font" Target="fonts/BarlowMedium-boldItalic.fntdata"/><Relationship Id="rId23" Type="http://schemas.openxmlformats.org/officeDocument/2006/relationships/font" Target="fonts/BarlowMedium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Light-bold.fntdata"/><Relationship Id="rId25" Type="http://schemas.openxmlformats.org/officeDocument/2006/relationships/font" Target="fonts/BarlowLight-regular.fntdata"/><Relationship Id="rId28" Type="http://schemas.openxmlformats.org/officeDocument/2006/relationships/font" Target="fonts/BarlowLight-boldItalic.fntdata"/><Relationship Id="rId27" Type="http://schemas.openxmlformats.org/officeDocument/2006/relationships/font" Target="fonts/BarlowLight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Barl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Barlow-italic.fntdata"/><Relationship Id="rId30" Type="http://schemas.openxmlformats.org/officeDocument/2006/relationships/font" Target="fonts/Barlow-bold.fntdata"/><Relationship Id="rId11" Type="http://schemas.openxmlformats.org/officeDocument/2006/relationships/font" Target="fonts/BarlowExtraLight-regular.fntdata"/><Relationship Id="rId10" Type="http://schemas.openxmlformats.org/officeDocument/2006/relationships/slide" Target="slides/slide4.xml"/><Relationship Id="rId32" Type="http://schemas.openxmlformats.org/officeDocument/2006/relationships/font" Target="fonts/Barlow-boldItalic.fntdata"/><Relationship Id="rId13" Type="http://schemas.openxmlformats.org/officeDocument/2006/relationships/font" Target="fonts/BarlowExtraLight-italic.fntdata"/><Relationship Id="rId12" Type="http://schemas.openxmlformats.org/officeDocument/2006/relationships/font" Target="fonts/BarlowExtraLight-bold.fntdata"/><Relationship Id="rId15" Type="http://schemas.openxmlformats.org/officeDocument/2006/relationships/font" Target="fonts/HeptaSlabMedium-regular.fntdata"/><Relationship Id="rId14" Type="http://schemas.openxmlformats.org/officeDocument/2006/relationships/font" Target="fonts/BarlowExtraLight-boldItalic.fntdata"/><Relationship Id="rId17" Type="http://schemas.openxmlformats.org/officeDocument/2006/relationships/font" Target="fonts/HeptaSlabLight-regular.fntdata"/><Relationship Id="rId16" Type="http://schemas.openxmlformats.org/officeDocument/2006/relationships/font" Target="fonts/HeptaSlabMedium-bold.fntdata"/><Relationship Id="rId19" Type="http://schemas.openxmlformats.org/officeDocument/2006/relationships/font" Target="fonts/HeptaSlab-regular.fntdata"/><Relationship Id="rId18" Type="http://schemas.openxmlformats.org/officeDocument/2006/relationships/font" Target="fonts/HeptaSlab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af8b7012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af8b7012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af8b70121d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af8b70121d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af8b70121d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af8b70121d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af8b70121d_0_7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af8b70121d_0_7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4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0" name="Google Shape;60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■"/>
              <a:defRPr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>
                <a:solidFill>
                  <a:schemeClr val="lt1"/>
                </a:solidFill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Char char="●"/>
              <a:defRPr>
                <a:solidFill>
                  <a:schemeClr val="lt1"/>
                </a:solidFill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Char char="○"/>
              <a:defRPr>
                <a:solidFill>
                  <a:schemeClr val="lt1"/>
                </a:solidFill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 algn="ctr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 algn="ctr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 algn="ctr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 algn="ctr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2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8" name="Google Shape;98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99" name="Google Shape;99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0" name="Google Shape;100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1" name="Google Shape;101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2" name="Google Shape;102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3" name="Google Shape;103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07" name="Google Shape;107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1" name="Google Shape;111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2" name="Google Shape;112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4" name="Google Shape;114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5" name="Google Shape;115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19" name="Google Shape;119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1" name="Google Shape;121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2" name="Google Shape;122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3" name="Google Shape;123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4" name="Google Shape;124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7" name="Google Shape;127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8" name="Google Shape;128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29" name="Google Shape;129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0" name="Google Shape;130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/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SzPts val="900"/>
              <a:buChar char="●"/>
              <a:defRPr/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SzPts val="800"/>
              <a:buChar char="○"/>
              <a:defRPr/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SzPts val="700"/>
              <a:buChar char="■"/>
              <a:defRPr/>
            </a:lvl9pPr>
          </a:lstStyle>
          <a:p/>
        </p:txBody>
      </p:sp>
      <p:sp>
        <p:nvSpPr>
          <p:cNvPr id="131" name="Google Shape;131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2" name="Google Shape;132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3" name="Google Shape;133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4" name="Google Shape;134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5" name="Google Shape;135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9" name="Google Shape;139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2" name="Google Shape;142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5" name="Google Shape;14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48" name="Google Shape;148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1" name="Google Shape;151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2" name="Google Shape;152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3" name="Google Shape;153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4" name="Google Shape;154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5" name="Google Shape;155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6" name="Google Shape;15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7" name="Google Shape;157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9" name="Google Shape;159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0" name="Google Shape;160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63" name="Google Shape;163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6" name="Google Shape;166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7" name="Google Shape;167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69" name="Google Shape;169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1" name="Google Shape;171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2" name="Google Shape;172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178" name="Google Shape;178;p3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800"/>
              <a:buNone/>
              <a:defRPr sz="128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800"/>
              <a:buNone/>
              <a:defRPr sz="12800"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79" name="Google Shape;179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7">
          <p15:clr>
            <a:srgbClr val="E46962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secHead">
  <p:cSld name="SECTION_HEAD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6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Hepta Slab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36"/>
          <p:cNvSpPr txBox="1"/>
          <p:nvPr>
            <p:ph idx="1" type="body"/>
          </p:nvPr>
        </p:nvSpPr>
        <p:spPr>
          <a:xfrm>
            <a:off x="4064100" y="4335200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83" name="Google Shape;183;p36"/>
          <p:cNvSpPr txBox="1"/>
          <p:nvPr>
            <p:ph idx="2" type="subTitle"/>
          </p:nvPr>
        </p:nvSpPr>
        <p:spPr>
          <a:xfrm>
            <a:off x="2857500" y="29020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4" name="Google Shape;184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/ Content" type="tx">
  <p:cSld name="TITLE_AND_BODY">
    <p:bg>
      <p:bgPr>
        <a:solidFill>
          <a:schemeClr val="accent4"/>
        </a:solidFill>
      </p:bgPr>
    </p:bg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None/>
              <a:defRPr>
                <a:solidFill>
                  <a:schemeClr val="accent3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2" type="body"/>
          </p:nvPr>
        </p:nvSpPr>
        <p:spPr>
          <a:xfrm>
            <a:off x="711097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88" name="Google Shape;188;p37"/>
          <p:cNvSpPr txBox="1"/>
          <p:nvPr>
            <p:ph idx="3" type="subTitle"/>
          </p:nvPr>
        </p:nvSpPr>
        <p:spPr>
          <a:xfrm>
            <a:off x="1699221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89" name="Google Shape;189;p37"/>
          <p:cNvSpPr txBox="1"/>
          <p:nvPr>
            <p:ph idx="4" type="body"/>
          </p:nvPr>
        </p:nvSpPr>
        <p:spPr>
          <a:xfrm>
            <a:off x="2285797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0" name="Google Shape;190;p37"/>
          <p:cNvSpPr txBox="1"/>
          <p:nvPr>
            <p:ph idx="5" type="body"/>
          </p:nvPr>
        </p:nvSpPr>
        <p:spPr>
          <a:xfrm>
            <a:off x="711097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1" name="Google Shape;191;p37"/>
          <p:cNvSpPr txBox="1"/>
          <p:nvPr>
            <p:ph idx="6" type="subTitle"/>
          </p:nvPr>
        </p:nvSpPr>
        <p:spPr>
          <a:xfrm>
            <a:off x="1699221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2" name="Google Shape;192;p37"/>
          <p:cNvSpPr txBox="1"/>
          <p:nvPr>
            <p:ph idx="7" type="body"/>
          </p:nvPr>
        </p:nvSpPr>
        <p:spPr>
          <a:xfrm>
            <a:off x="2285797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3" name="Google Shape;193;p37"/>
          <p:cNvSpPr txBox="1"/>
          <p:nvPr>
            <p:ph idx="8" type="body"/>
          </p:nvPr>
        </p:nvSpPr>
        <p:spPr>
          <a:xfrm>
            <a:off x="711097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4" name="Google Shape;194;p37"/>
          <p:cNvSpPr txBox="1"/>
          <p:nvPr>
            <p:ph idx="9" type="subTitle"/>
          </p:nvPr>
        </p:nvSpPr>
        <p:spPr>
          <a:xfrm>
            <a:off x="1699221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5" name="Google Shape;195;p37"/>
          <p:cNvSpPr txBox="1"/>
          <p:nvPr>
            <p:ph idx="13" type="body"/>
          </p:nvPr>
        </p:nvSpPr>
        <p:spPr>
          <a:xfrm>
            <a:off x="2285797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6" name="Google Shape;196;p37"/>
          <p:cNvSpPr txBox="1"/>
          <p:nvPr>
            <p:ph idx="14" type="body"/>
          </p:nvPr>
        </p:nvSpPr>
        <p:spPr>
          <a:xfrm>
            <a:off x="4746581" y="980554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197" name="Google Shape;197;p37"/>
          <p:cNvSpPr txBox="1"/>
          <p:nvPr>
            <p:ph idx="15" type="subTitle"/>
          </p:nvPr>
        </p:nvSpPr>
        <p:spPr>
          <a:xfrm>
            <a:off x="5734705" y="980279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198" name="Google Shape;198;p37"/>
          <p:cNvSpPr txBox="1"/>
          <p:nvPr>
            <p:ph idx="16" type="body"/>
          </p:nvPr>
        </p:nvSpPr>
        <p:spPr>
          <a:xfrm>
            <a:off x="6321281" y="1226054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199" name="Google Shape;199;p37"/>
          <p:cNvSpPr txBox="1"/>
          <p:nvPr>
            <p:ph idx="17" type="body"/>
          </p:nvPr>
        </p:nvSpPr>
        <p:spPr>
          <a:xfrm>
            <a:off x="4746581" y="222266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0" name="Google Shape;200;p37"/>
          <p:cNvSpPr txBox="1"/>
          <p:nvPr>
            <p:ph idx="18" type="subTitle"/>
          </p:nvPr>
        </p:nvSpPr>
        <p:spPr>
          <a:xfrm>
            <a:off x="5734705" y="2222391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1" name="Google Shape;201;p37"/>
          <p:cNvSpPr txBox="1"/>
          <p:nvPr>
            <p:ph idx="19" type="body"/>
          </p:nvPr>
        </p:nvSpPr>
        <p:spPr>
          <a:xfrm>
            <a:off x="6321281" y="2468166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2" name="Google Shape;202;p37"/>
          <p:cNvSpPr txBox="1"/>
          <p:nvPr>
            <p:ph idx="20" type="body"/>
          </p:nvPr>
        </p:nvSpPr>
        <p:spPr>
          <a:xfrm>
            <a:off x="4746581" y="321909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3175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3111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3048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2984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2921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2857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900"/>
              <a:buFont typeface="Barlow ExtraLight"/>
              <a:buChar char="●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279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800"/>
              <a:buFont typeface="Barlow ExtraLight"/>
              <a:buChar char="○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2730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ExtraLight"/>
              <a:buChar char="■"/>
              <a:defRPr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03" name="Google Shape;203;p37"/>
          <p:cNvSpPr txBox="1"/>
          <p:nvPr>
            <p:ph idx="21" type="subTitle"/>
          </p:nvPr>
        </p:nvSpPr>
        <p:spPr>
          <a:xfrm>
            <a:off x="5734705" y="32188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04" name="Google Shape;204;p37"/>
          <p:cNvSpPr txBox="1"/>
          <p:nvPr>
            <p:ph idx="22" type="body"/>
          </p:nvPr>
        </p:nvSpPr>
        <p:spPr>
          <a:xfrm>
            <a:off x="6321281" y="3464593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05" name="Google Shape;205;p3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60">
          <p15:clr>
            <a:srgbClr val="E46962"/>
          </p15:clr>
        </p15:guide>
        <p15:guide id="3" orient="horz" pos="1048">
          <p15:clr>
            <a:srgbClr val="E46962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 + Image" type="twoColTx">
  <p:cSld name="TITLE_AND_TWO_COLUMNS"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8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38"/>
          <p:cNvSpPr txBox="1"/>
          <p:nvPr/>
        </p:nvSpPr>
        <p:spPr>
          <a:xfrm>
            <a:off x="6262625" y="1205946"/>
            <a:ext cx="21555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rPr>
              <a:t>Lorem ipsum dolor sit amet, consectetur adipiscing elit.</a:t>
            </a:r>
            <a:endParaRPr i="1" sz="700">
              <a:solidFill>
                <a:schemeClr val="lt1"/>
              </a:solidFill>
              <a:latin typeface="Barlow Medium"/>
              <a:ea typeface="Barlow Medium"/>
              <a:cs typeface="Barlow Medium"/>
              <a:sym typeface="Barlow Medium"/>
            </a:endParaRPr>
          </a:p>
        </p:txBody>
      </p:sp>
      <p:sp>
        <p:nvSpPr>
          <p:cNvPr id="209" name="Google Shape;209;p38"/>
          <p:cNvSpPr/>
          <p:nvPr>
            <p:ph idx="2" type="pic"/>
          </p:nvPr>
        </p:nvSpPr>
        <p:spPr>
          <a:xfrm>
            <a:off x="3915225" y="1631250"/>
            <a:ext cx="4441200" cy="30099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10" name="Google Shape;210;p38"/>
          <p:cNvSpPr txBox="1"/>
          <p:nvPr>
            <p:ph idx="1" type="body"/>
          </p:nvPr>
        </p:nvSpPr>
        <p:spPr>
          <a:xfrm>
            <a:off x="791150" y="1835400"/>
            <a:ext cx="2094000" cy="846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11" name="Google Shape;211;p38"/>
          <p:cNvSpPr txBox="1"/>
          <p:nvPr>
            <p:ph idx="3" type="subTitle"/>
          </p:nvPr>
        </p:nvSpPr>
        <p:spPr>
          <a:xfrm>
            <a:off x="791150" y="522625"/>
            <a:ext cx="3918300" cy="100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2" name="Google Shape;212;p3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AND_TWO_COLUMNS_1">
    <p:bg>
      <p:bgPr>
        <a:solidFill>
          <a:schemeClr val="dk1"/>
        </a:solidFill>
      </p:bgPr>
    </p:bg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39"/>
          <p:cNvSpPr txBox="1"/>
          <p:nvPr>
            <p:ph idx="1" type="subTitle"/>
          </p:nvPr>
        </p:nvSpPr>
        <p:spPr>
          <a:xfrm>
            <a:off x="791150" y="522625"/>
            <a:ext cx="5173200" cy="976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Hepta Slab Medium"/>
              <a:buNone/>
              <a:defRPr sz="3600"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16" name="Google Shape;216;p39"/>
          <p:cNvSpPr txBox="1"/>
          <p:nvPr>
            <p:ph idx="2" type="body"/>
          </p:nvPr>
        </p:nvSpPr>
        <p:spPr>
          <a:xfrm>
            <a:off x="685450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7" name="Google Shape;217;p39"/>
          <p:cNvSpPr txBox="1"/>
          <p:nvPr>
            <p:ph idx="3" type="body"/>
          </p:nvPr>
        </p:nvSpPr>
        <p:spPr>
          <a:xfrm>
            <a:off x="4601077" y="2180950"/>
            <a:ext cx="3579600" cy="23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 sz="1100"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 sz="1100"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 sz="1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8" name="Google Shape;218;p3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/ Company Overview" type="titleOnly">
  <p:cSld name="TITLE_ONLY">
    <p:bg>
      <p:bgPr>
        <a:solidFill>
          <a:schemeClr val="accent4"/>
        </a:solid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0"/>
          <p:cNvSpPr/>
          <p:nvPr>
            <p:ph idx="2" type="pic"/>
          </p:nvPr>
        </p:nvSpPr>
        <p:spPr>
          <a:xfrm>
            <a:off x="791150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1" name="Google Shape;221;p40"/>
          <p:cNvSpPr/>
          <p:nvPr>
            <p:ph idx="3" type="pic"/>
          </p:nvPr>
        </p:nvSpPr>
        <p:spPr>
          <a:xfrm>
            <a:off x="2355375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2" name="Google Shape;222;p40"/>
          <p:cNvSpPr/>
          <p:nvPr>
            <p:ph idx="4" type="pic"/>
          </p:nvPr>
        </p:nvSpPr>
        <p:spPr>
          <a:xfrm>
            <a:off x="3921313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40"/>
          <p:cNvSpPr/>
          <p:nvPr>
            <p:ph idx="5" type="pic"/>
          </p:nvPr>
        </p:nvSpPr>
        <p:spPr>
          <a:xfrm>
            <a:off x="5491588" y="522900"/>
            <a:ext cx="1294800" cy="1918500"/>
          </a:xfrm>
          <a:prstGeom prst="rect">
            <a:avLst/>
          </a:prstGeom>
          <a:noFill/>
          <a:ln>
            <a:noFill/>
          </a:ln>
        </p:spPr>
      </p:sp>
      <p:sp>
        <p:nvSpPr>
          <p:cNvPr id="224" name="Google Shape;224;p40"/>
          <p:cNvSpPr txBox="1"/>
          <p:nvPr>
            <p:ph idx="1" type="body"/>
          </p:nvPr>
        </p:nvSpPr>
        <p:spPr>
          <a:xfrm>
            <a:off x="680850" y="3443850"/>
            <a:ext cx="3074700" cy="10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●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○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Char char="■"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225" name="Google Shape;225;p40"/>
          <p:cNvSpPr txBox="1"/>
          <p:nvPr>
            <p:ph idx="6" type="body"/>
          </p:nvPr>
        </p:nvSpPr>
        <p:spPr>
          <a:xfrm>
            <a:off x="4123900" y="3443850"/>
            <a:ext cx="4030200" cy="116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26" name="Google Shape;226;p40"/>
          <p:cNvSpPr txBox="1"/>
          <p:nvPr>
            <p:ph idx="7" type="body"/>
          </p:nvPr>
        </p:nvSpPr>
        <p:spPr>
          <a:xfrm>
            <a:off x="7050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7" name="Google Shape;227;p40"/>
          <p:cNvSpPr txBox="1"/>
          <p:nvPr>
            <p:ph idx="8" type="body"/>
          </p:nvPr>
        </p:nvSpPr>
        <p:spPr>
          <a:xfrm>
            <a:off x="2258888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8" name="Google Shape;228;p40"/>
          <p:cNvSpPr txBox="1"/>
          <p:nvPr>
            <p:ph idx="9" type="body"/>
          </p:nvPr>
        </p:nvSpPr>
        <p:spPr>
          <a:xfrm>
            <a:off x="38275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3" type="body"/>
          </p:nvPr>
        </p:nvSpPr>
        <p:spPr>
          <a:xfrm>
            <a:off x="5395113" y="2737270"/>
            <a:ext cx="1294800" cy="25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0" name="Google Shape;230;p40"/>
          <p:cNvSpPr txBox="1"/>
          <p:nvPr>
            <p:ph idx="14" type="body"/>
          </p:nvPr>
        </p:nvSpPr>
        <p:spPr>
          <a:xfrm>
            <a:off x="7050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1" name="Google Shape;231;p40"/>
          <p:cNvSpPr txBox="1"/>
          <p:nvPr>
            <p:ph idx="15" type="body"/>
          </p:nvPr>
        </p:nvSpPr>
        <p:spPr>
          <a:xfrm>
            <a:off x="2258891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2" name="Google Shape;232;p40"/>
          <p:cNvSpPr txBox="1"/>
          <p:nvPr>
            <p:ph idx="16" type="body"/>
          </p:nvPr>
        </p:nvSpPr>
        <p:spPr>
          <a:xfrm>
            <a:off x="3827003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3" name="Google Shape;233;p40"/>
          <p:cNvSpPr txBox="1"/>
          <p:nvPr>
            <p:ph idx="17" type="body"/>
          </p:nvPr>
        </p:nvSpPr>
        <p:spPr>
          <a:xfrm>
            <a:off x="5396128" y="2464123"/>
            <a:ext cx="1294800" cy="25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●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○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700"/>
              <a:buFont typeface="Barlow Medium"/>
              <a:buChar char="■"/>
              <a:defRPr sz="700">
                <a:solidFill>
                  <a:schemeClr val="accent3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34" name="Google Shape;234;p4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etitive Landscape">
  <p:cSld name="ONE_COLUMN_TEXT">
    <p:bg>
      <p:bgPr>
        <a:solidFill>
          <a:schemeClr val="dk1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1"/>
          <p:cNvSpPr txBox="1"/>
          <p:nvPr>
            <p:ph idx="1" type="body"/>
          </p:nvPr>
        </p:nvSpPr>
        <p:spPr>
          <a:xfrm>
            <a:off x="791150" y="738025"/>
            <a:ext cx="39183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37" name="Google Shape;237;p41"/>
          <p:cNvSpPr txBox="1"/>
          <p:nvPr>
            <p:ph idx="2" type="subTitle"/>
          </p:nvPr>
        </p:nvSpPr>
        <p:spPr>
          <a:xfrm>
            <a:off x="791150" y="522625"/>
            <a:ext cx="39183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38" name="Google Shape;238;p4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Trends + Data">
  <p:cSld name="MAIN_POINT">
    <p:bg>
      <p:bgPr>
        <a:solidFill>
          <a:schemeClr val="dk1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idx="1" type="subTitle"/>
          </p:nvPr>
        </p:nvSpPr>
        <p:spPr>
          <a:xfrm>
            <a:off x="690250" y="415625"/>
            <a:ext cx="1261800" cy="2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41" name="Google Shape;241;p42"/>
          <p:cNvSpPr txBox="1"/>
          <p:nvPr>
            <p:ph idx="2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Hepta Slab Light"/>
                <a:ea typeface="Hepta Slab Light"/>
                <a:cs typeface="Hepta Slab Light"/>
                <a:sym typeface="Hepta Slab Light"/>
              </a:defRPr>
            </a:lvl9pPr>
          </a:lstStyle>
          <a:p/>
        </p:txBody>
      </p:sp>
      <p:sp>
        <p:nvSpPr>
          <p:cNvPr id="242" name="Google Shape;242;p42"/>
          <p:cNvSpPr txBox="1"/>
          <p:nvPr>
            <p:ph idx="3" type="body"/>
          </p:nvPr>
        </p:nvSpPr>
        <p:spPr>
          <a:xfrm>
            <a:off x="480425" y="534275"/>
            <a:ext cx="4878300" cy="191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43" name="Google Shape;243;p4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lvl="1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lvl="2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lvl="3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lvl="4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lvl="5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lvl="6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lvl="7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lvl="8" rtl="0">
              <a:buNone/>
              <a:defRPr sz="1100">
                <a:solidFill>
                  <a:schemeClr val="accent3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60">
          <p15:clr>
            <a:srgbClr val="E46962"/>
          </p15:clr>
        </p15:guide>
        <p15:guide id="2" orient="horz" pos="347">
          <p15:clr>
            <a:srgbClr val="E46962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WOT Analysis">
  <p:cSld name="CUSTOM_14"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43"/>
          <p:cNvSpPr txBox="1"/>
          <p:nvPr>
            <p:ph type="title"/>
          </p:nvPr>
        </p:nvSpPr>
        <p:spPr>
          <a:xfrm>
            <a:off x="723861" y="1584738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6" name="Google Shape;246;p43"/>
          <p:cNvSpPr txBox="1"/>
          <p:nvPr>
            <p:ph idx="2" type="title"/>
          </p:nvPr>
        </p:nvSpPr>
        <p:spPr>
          <a:xfrm>
            <a:off x="723861" y="239098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7" name="Google Shape;247;p43"/>
          <p:cNvSpPr txBox="1"/>
          <p:nvPr>
            <p:ph idx="3" type="title"/>
          </p:nvPr>
        </p:nvSpPr>
        <p:spPr>
          <a:xfrm>
            <a:off x="723861" y="3157931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8" name="Google Shape;248;p43"/>
          <p:cNvSpPr txBox="1"/>
          <p:nvPr>
            <p:ph idx="4" type="title"/>
          </p:nvPr>
        </p:nvSpPr>
        <p:spPr>
          <a:xfrm>
            <a:off x="723861" y="3954905"/>
            <a:ext cx="2670600" cy="3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Barlow Medium"/>
              <a:buNone/>
              <a:defRPr sz="15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49" name="Google Shape;249;p43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0" name="Google Shape;250;p43"/>
          <p:cNvSpPr txBox="1"/>
          <p:nvPr>
            <p:ph idx="5" type="body"/>
          </p:nvPr>
        </p:nvSpPr>
        <p:spPr>
          <a:xfrm>
            <a:off x="480425" y="610475"/>
            <a:ext cx="4878300" cy="37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900"/>
              <a:buFont typeface="Barlow"/>
              <a:buChar char="●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"/>
              <a:buChar char="■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51" name="Google Shape;251;p4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3"/>
                </a:solidFill>
              </a:defRPr>
            </a:lvl1pPr>
            <a:lvl2pPr lvl="1" rtl="0">
              <a:buNone/>
              <a:defRPr sz="1100">
                <a:solidFill>
                  <a:schemeClr val="accent3"/>
                </a:solidFill>
              </a:defRPr>
            </a:lvl2pPr>
            <a:lvl3pPr lvl="2" rtl="0">
              <a:buNone/>
              <a:defRPr sz="1100">
                <a:solidFill>
                  <a:schemeClr val="accent3"/>
                </a:solidFill>
              </a:defRPr>
            </a:lvl3pPr>
            <a:lvl4pPr lvl="3" rtl="0">
              <a:buNone/>
              <a:defRPr sz="1100">
                <a:solidFill>
                  <a:schemeClr val="accent3"/>
                </a:solidFill>
              </a:defRPr>
            </a:lvl4pPr>
            <a:lvl5pPr lvl="4" rtl="0">
              <a:buNone/>
              <a:defRPr sz="1100">
                <a:solidFill>
                  <a:schemeClr val="accent3"/>
                </a:solidFill>
              </a:defRPr>
            </a:lvl5pPr>
            <a:lvl6pPr lvl="5" rtl="0">
              <a:buNone/>
              <a:defRPr sz="1100">
                <a:solidFill>
                  <a:schemeClr val="accent3"/>
                </a:solidFill>
              </a:defRPr>
            </a:lvl6pPr>
            <a:lvl7pPr lvl="6" rtl="0">
              <a:buNone/>
              <a:defRPr sz="1100">
                <a:solidFill>
                  <a:schemeClr val="accent3"/>
                </a:solidFill>
              </a:defRPr>
            </a:lvl7pPr>
            <a:lvl8pPr lvl="7" rtl="0">
              <a:buNone/>
              <a:defRPr sz="1100">
                <a:solidFill>
                  <a:schemeClr val="accent3"/>
                </a:solidFill>
              </a:defRPr>
            </a:lvl8pPr>
            <a:lvl9pPr lvl="8" rtl="0">
              <a:buNone/>
              <a:defRPr sz="1100">
                <a:solidFill>
                  <a:schemeClr val="accent3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 / Thank You">
  <p:cSld name="CUSTOM_13">
    <p:bg>
      <p:bgPr>
        <a:solidFill>
          <a:schemeClr val="lt1"/>
        </a:solidFill>
      </p:bgPr>
    </p:bg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4"/>
          <p:cNvSpPr txBox="1"/>
          <p:nvPr>
            <p:ph type="title"/>
          </p:nvPr>
        </p:nvSpPr>
        <p:spPr>
          <a:xfrm>
            <a:off x="455221" y="1321125"/>
            <a:ext cx="5094600" cy="17499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4" name="Google Shape;254;p44"/>
          <p:cNvSpPr txBox="1"/>
          <p:nvPr>
            <p:ph idx="1" type="body"/>
          </p:nvPr>
        </p:nvSpPr>
        <p:spPr>
          <a:xfrm>
            <a:off x="567029" y="4500404"/>
            <a:ext cx="1015800" cy="2661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●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○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Font typeface="Barlow Medium"/>
              <a:buChar char="■"/>
              <a:defRPr sz="1100"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55" name="Google Shape;255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1pPr>
            <a:lvl2pPr lvl="1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2pPr>
            <a:lvl3pPr lvl="2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3pPr>
            <a:lvl4pPr lvl="3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4pPr>
            <a:lvl5pPr lvl="4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5pPr>
            <a:lvl6pPr lvl="5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6pPr>
            <a:lvl7pPr lvl="6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7pPr>
            <a:lvl8pPr lvl="7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8pPr>
            <a:lvl9pPr lvl="8">
              <a:buNone/>
              <a:defRPr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TITLE_AND_DESCRIPTION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5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Hepta Slab Medium"/>
              <a:buNone/>
              <a:defRPr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800"/>
              <a:buFont typeface="Hepta Slab Medium"/>
              <a:buNone/>
              <a:defRPr sz="12800">
                <a:solidFill>
                  <a:schemeClr val="accent5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58" name="Google Shape;258;p45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800"/>
              <a:buNone/>
              <a:defRPr sz="128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59" name="Google Shape;259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rket Size / Pie Graph">
  <p:cSld name="CAPTION_ONLY">
    <p:bg>
      <p:bgPr>
        <a:solidFill>
          <a:schemeClr val="dk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6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46"/>
          <p:cNvSpPr txBox="1"/>
          <p:nvPr>
            <p:ph idx="1" type="subTitle"/>
          </p:nvPr>
        </p:nvSpPr>
        <p:spPr>
          <a:xfrm>
            <a:off x="791150" y="522625"/>
            <a:ext cx="49773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 sz="3600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Hepta Slab Medium"/>
              <a:buNone/>
              <a:defRPr>
                <a:solidFill>
                  <a:schemeClr val="accent3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63" name="Google Shape;263;p46"/>
          <p:cNvSpPr txBox="1"/>
          <p:nvPr>
            <p:ph idx="2" type="body"/>
          </p:nvPr>
        </p:nvSpPr>
        <p:spPr>
          <a:xfrm>
            <a:off x="714950" y="1989025"/>
            <a:ext cx="2792400" cy="28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>
                <a:solidFill>
                  <a:schemeClr val="lt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●"/>
              <a:defRPr sz="1500">
                <a:solidFill>
                  <a:schemeClr val="lt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○"/>
              <a:defRPr sz="1500">
                <a:solidFill>
                  <a:schemeClr val="lt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Char char="■"/>
              <a:defRPr sz="15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4" name="Google Shape;264;p4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5" name="Google Shape;265;p46"/>
          <p:cNvSpPr/>
          <p:nvPr/>
        </p:nvSpPr>
        <p:spPr>
          <a:xfrm>
            <a:off x="4416275" y="1976923"/>
            <a:ext cx="4045200" cy="287130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46"/>
          <p:cNvSpPr/>
          <p:nvPr/>
        </p:nvSpPr>
        <p:spPr>
          <a:xfrm rot="444408">
            <a:off x="5636457" y="2500588"/>
            <a:ext cx="1505663" cy="1505327"/>
          </a:xfrm>
          <a:prstGeom prst="pie">
            <a:avLst>
              <a:gd fmla="val 8241844" name="adj1"/>
              <a:gd fmla="val 12554936" name="adj2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10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fferentiators / 4 column text">
  <p:cSld name="BIG_NUMBER">
    <p:bg>
      <p:bgPr>
        <a:solidFill>
          <a:schemeClr val="dk1"/>
        </a:solid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7"/>
          <p:cNvSpPr/>
          <p:nvPr/>
        </p:nvSpPr>
        <p:spPr>
          <a:xfrm>
            <a:off x="0" y="1324925"/>
            <a:ext cx="4572000" cy="1910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/>
          </a:p>
        </p:txBody>
      </p:sp>
      <p:sp>
        <p:nvSpPr>
          <p:cNvPr id="269" name="Google Shape;269;p47"/>
          <p:cNvSpPr/>
          <p:nvPr/>
        </p:nvSpPr>
        <p:spPr>
          <a:xfrm>
            <a:off x="0" y="3235076"/>
            <a:ext cx="4572000" cy="19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dk2"/>
              </a:solidFill>
            </a:endParaRPr>
          </a:p>
        </p:txBody>
      </p:sp>
      <p:sp>
        <p:nvSpPr>
          <p:cNvPr id="270" name="Google Shape;270;p47"/>
          <p:cNvSpPr/>
          <p:nvPr/>
        </p:nvSpPr>
        <p:spPr>
          <a:xfrm>
            <a:off x="4571892" y="3235076"/>
            <a:ext cx="4572000" cy="1914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lt1"/>
              </a:solidFill>
            </a:endParaRPr>
          </a:p>
        </p:txBody>
      </p:sp>
      <p:sp>
        <p:nvSpPr>
          <p:cNvPr id="271" name="Google Shape;271;p47"/>
          <p:cNvSpPr/>
          <p:nvPr/>
        </p:nvSpPr>
        <p:spPr>
          <a:xfrm>
            <a:off x="4571892" y="1324925"/>
            <a:ext cx="4572000" cy="1910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">
              <a:solidFill>
                <a:schemeClr val="accent5"/>
              </a:solidFill>
            </a:endParaRPr>
          </a:p>
        </p:txBody>
      </p:sp>
      <p:sp>
        <p:nvSpPr>
          <p:cNvPr id="272" name="Google Shape;272;p47"/>
          <p:cNvSpPr txBox="1"/>
          <p:nvPr>
            <p:ph idx="1" type="subTitle"/>
          </p:nvPr>
        </p:nvSpPr>
        <p:spPr>
          <a:xfrm>
            <a:off x="480420" y="2906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3" name="Google Shape;273;p47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74" name="Google Shape;274;p4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dk2"/>
                </a:solidFill>
              </a:defRPr>
            </a:lvl1pPr>
            <a:lvl2pPr lvl="1" rtl="0">
              <a:buNone/>
              <a:defRPr sz="1100">
                <a:solidFill>
                  <a:schemeClr val="dk2"/>
                </a:solidFill>
              </a:defRPr>
            </a:lvl2pPr>
            <a:lvl3pPr lvl="2" rtl="0">
              <a:buNone/>
              <a:defRPr sz="1100">
                <a:solidFill>
                  <a:schemeClr val="dk2"/>
                </a:solidFill>
              </a:defRPr>
            </a:lvl3pPr>
            <a:lvl4pPr lvl="3" rtl="0">
              <a:buNone/>
              <a:defRPr sz="1100">
                <a:solidFill>
                  <a:schemeClr val="dk2"/>
                </a:solidFill>
              </a:defRPr>
            </a:lvl4pPr>
            <a:lvl5pPr lvl="4" rtl="0">
              <a:buNone/>
              <a:defRPr sz="1100">
                <a:solidFill>
                  <a:schemeClr val="dk2"/>
                </a:solidFill>
              </a:defRPr>
            </a:lvl5pPr>
            <a:lvl6pPr lvl="5" rtl="0">
              <a:buNone/>
              <a:defRPr sz="1100">
                <a:solidFill>
                  <a:schemeClr val="dk2"/>
                </a:solidFill>
              </a:defRPr>
            </a:lvl6pPr>
            <a:lvl7pPr lvl="6" rtl="0">
              <a:buNone/>
              <a:defRPr sz="1100">
                <a:solidFill>
                  <a:schemeClr val="dk2"/>
                </a:solidFill>
              </a:defRPr>
            </a:lvl7pPr>
            <a:lvl8pPr lvl="7" rtl="0">
              <a:buNone/>
              <a:defRPr sz="1100">
                <a:solidFill>
                  <a:schemeClr val="dk2"/>
                </a:solidFill>
              </a:defRPr>
            </a:lvl8pPr>
            <a:lvl9pPr lvl="8" rtl="0">
              <a:buNone/>
              <a:defRPr sz="11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blank">
  <p:cSld name="BLANK"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8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77" name="Google Shape;277;p48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800"/>
              <a:buNone/>
              <a:defRPr sz="12800">
                <a:solidFill>
                  <a:schemeClr val="accen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78" name="Google Shape;2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 text">
  <p:cSld name="TITLE_1">
    <p:bg>
      <p:bgPr>
        <a:solidFill>
          <a:schemeClr val="dk1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49"/>
          <p:cNvSpPr/>
          <p:nvPr/>
        </p:nvSpPr>
        <p:spPr>
          <a:xfrm>
            <a:off x="0" y="0"/>
            <a:ext cx="9144000" cy="16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49"/>
          <p:cNvSpPr txBox="1"/>
          <p:nvPr>
            <p:ph idx="1" type="subTitle"/>
          </p:nvPr>
        </p:nvSpPr>
        <p:spPr>
          <a:xfrm>
            <a:off x="791150" y="522625"/>
            <a:ext cx="5938800" cy="110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Hepta Slab Medium"/>
              <a:buNone/>
              <a:defRPr sz="3600"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2" name="Google Shape;282;p49"/>
          <p:cNvSpPr txBox="1"/>
          <p:nvPr>
            <p:ph idx="2" type="body"/>
          </p:nvPr>
        </p:nvSpPr>
        <p:spPr>
          <a:xfrm>
            <a:off x="810075" y="2065225"/>
            <a:ext cx="7539900" cy="27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●"/>
              <a:defRPr sz="2800">
                <a:solidFill>
                  <a:schemeClr val="lt1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○"/>
              <a:defRPr sz="2800">
                <a:solidFill>
                  <a:schemeClr val="lt1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Char char="■"/>
              <a:defRPr sz="2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3" name="Google Shape;283;p49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Background Image + Text">
  <p:cSld name="CUSTOM"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50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50"/>
          <p:cNvSpPr txBox="1"/>
          <p:nvPr>
            <p:ph idx="1" type="body"/>
          </p:nvPr>
        </p:nvSpPr>
        <p:spPr>
          <a:xfrm>
            <a:off x="4655675" y="956675"/>
            <a:ext cx="3965400" cy="7752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274300" lIns="274300" spcFirstLastPara="1" rIns="27430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●"/>
              <a:defRPr sz="1100"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○"/>
              <a:defRPr sz="1100"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"/>
              <a:buChar char="■"/>
              <a:defRPr sz="11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7" name="Google Shape;287;p50"/>
          <p:cNvSpPr txBox="1"/>
          <p:nvPr>
            <p:ph idx="3" type="subTitle"/>
          </p:nvPr>
        </p:nvSpPr>
        <p:spPr>
          <a:xfrm>
            <a:off x="4655675" y="522900"/>
            <a:ext cx="3965400" cy="4428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0" lIns="274300" spcFirstLastPara="1" rIns="274300" wrap="square" tIns="27430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288" name="Google Shape;288;p50"/>
          <p:cNvSpPr txBox="1"/>
          <p:nvPr>
            <p:ph idx="4" type="body"/>
          </p:nvPr>
        </p:nvSpPr>
        <p:spPr>
          <a:xfrm>
            <a:off x="524350" y="4144800"/>
            <a:ext cx="1558800" cy="4758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137150" lIns="137150" spcFirstLastPara="1" rIns="137150" wrap="square" tIns="13715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●"/>
              <a:defRPr sz="700">
                <a:latin typeface="Barlow"/>
                <a:ea typeface="Barlow"/>
                <a:cs typeface="Barlow"/>
                <a:sym typeface="Barlow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○"/>
              <a:defRPr sz="700">
                <a:latin typeface="Barlow"/>
                <a:ea typeface="Barlow"/>
                <a:cs typeface="Barlow"/>
                <a:sym typeface="Barlow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"/>
              <a:buChar char="■"/>
              <a:defRPr sz="700"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289" name="Google Shape;289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>
              <a:buNone/>
              <a:defRPr>
                <a:latin typeface="Barlow"/>
                <a:ea typeface="Barlow"/>
                <a:cs typeface="Barlow"/>
                <a:sym typeface="Barlow"/>
              </a:defRPr>
            </a:lvl2pPr>
            <a:lvl3pPr lvl="2">
              <a:buNone/>
              <a:defRPr>
                <a:latin typeface="Barlow"/>
                <a:ea typeface="Barlow"/>
                <a:cs typeface="Barlow"/>
                <a:sym typeface="Barlow"/>
              </a:defRPr>
            </a:lvl3pPr>
            <a:lvl4pPr lvl="3">
              <a:buNone/>
              <a:defRPr>
                <a:latin typeface="Barlow"/>
                <a:ea typeface="Barlow"/>
                <a:cs typeface="Barlow"/>
                <a:sym typeface="Barlow"/>
              </a:defRPr>
            </a:lvl4pPr>
            <a:lvl5pPr lvl="4">
              <a:buNone/>
              <a:defRPr>
                <a:latin typeface="Barlow"/>
                <a:ea typeface="Barlow"/>
                <a:cs typeface="Barlow"/>
                <a:sym typeface="Barlow"/>
              </a:defRPr>
            </a:lvl5pPr>
            <a:lvl6pPr lvl="5">
              <a:buNone/>
              <a:defRPr>
                <a:latin typeface="Barlow"/>
                <a:ea typeface="Barlow"/>
                <a:cs typeface="Barlow"/>
                <a:sym typeface="Barlow"/>
              </a:defRPr>
            </a:lvl6pPr>
            <a:lvl7pPr lvl="6">
              <a:buNone/>
              <a:defRPr>
                <a:latin typeface="Barlow"/>
                <a:ea typeface="Barlow"/>
                <a:cs typeface="Barlow"/>
                <a:sym typeface="Barlow"/>
              </a:defRPr>
            </a:lvl7pPr>
            <a:lvl8pPr lvl="7">
              <a:buNone/>
              <a:defRPr>
                <a:latin typeface="Barlow"/>
                <a:ea typeface="Barlow"/>
                <a:cs typeface="Barlow"/>
                <a:sym typeface="Barlow"/>
              </a:defRPr>
            </a:lvl8pPr>
            <a:lvl9pPr lvl="8">
              <a:buNone/>
              <a:defRPr>
                <a:latin typeface="Barlow"/>
                <a:ea typeface="Barlow"/>
                <a:cs typeface="Barlow"/>
                <a:sym typeface="Barlow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+ Image">
  <p:cSld name="CUSTOM_1">
    <p:bg>
      <p:bgPr>
        <a:solidFill>
          <a:schemeClr val="lt2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51"/>
          <p:cNvSpPr/>
          <p:nvPr>
            <p:ph idx="2" type="pic"/>
          </p:nvPr>
        </p:nvSpPr>
        <p:spPr>
          <a:xfrm>
            <a:off x="5485725" y="523025"/>
            <a:ext cx="3135300" cy="40977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2" name="Google Shape;292;p51"/>
          <p:cNvSpPr txBox="1"/>
          <p:nvPr>
            <p:ph type="title"/>
          </p:nvPr>
        </p:nvSpPr>
        <p:spPr>
          <a:xfrm>
            <a:off x="591441" y="391675"/>
            <a:ext cx="4397400" cy="3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Hepta Slab Medium"/>
              <a:buNone/>
              <a:defRPr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293" name="Google Shape;293;p51"/>
          <p:cNvSpPr txBox="1"/>
          <p:nvPr>
            <p:ph idx="1" type="body"/>
          </p:nvPr>
        </p:nvSpPr>
        <p:spPr>
          <a:xfrm>
            <a:off x="638750" y="4413181"/>
            <a:ext cx="5537100" cy="310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●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○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 Medium"/>
              <a:buChar char="■"/>
              <a:defRPr sz="11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4" name="Google Shape;294;p5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als + 5 Images">
  <p:cSld name="CUSTOM_2">
    <p:bg>
      <p:bgPr>
        <a:solidFill>
          <a:schemeClr val="dk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2"/>
          <p:cNvSpPr txBox="1"/>
          <p:nvPr>
            <p:ph idx="1" type="body"/>
          </p:nvPr>
        </p:nvSpPr>
        <p:spPr>
          <a:xfrm>
            <a:off x="5481425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7" name="Google Shape;297;p52"/>
          <p:cNvSpPr txBox="1"/>
          <p:nvPr>
            <p:ph idx="2" type="body"/>
          </p:nvPr>
        </p:nvSpPr>
        <p:spPr>
          <a:xfrm>
            <a:off x="3918400" y="27157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8" name="Google Shape;298;p52"/>
          <p:cNvSpPr txBox="1"/>
          <p:nvPr>
            <p:ph idx="3" type="body"/>
          </p:nvPr>
        </p:nvSpPr>
        <p:spPr>
          <a:xfrm>
            <a:off x="2349550" y="271557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299" name="Google Shape;299;p52"/>
          <p:cNvSpPr txBox="1"/>
          <p:nvPr>
            <p:ph idx="4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0" name="Google Shape;300;p52"/>
          <p:cNvSpPr txBox="1"/>
          <p:nvPr>
            <p:ph idx="5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01" name="Google Shape;301;p52"/>
          <p:cNvSpPr txBox="1"/>
          <p:nvPr>
            <p:ph idx="6" type="body"/>
          </p:nvPr>
        </p:nvSpPr>
        <p:spPr>
          <a:xfrm>
            <a:off x="70444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02" name="Google Shape;302;p52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3" name="Google Shape;303;p52"/>
          <p:cNvSpPr/>
          <p:nvPr>
            <p:ph idx="7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4" name="Google Shape;304;p52"/>
          <p:cNvSpPr/>
          <p:nvPr>
            <p:ph idx="8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5" name="Google Shape;305;p52"/>
          <p:cNvSpPr/>
          <p:nvPr>
            <p:ph idx="9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6" name="Google Shape;306;p52"/>
          <p:cNvSpPr/>
          <p:nvPr>
            <p:ph idx="13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7" name="Google Shape;307;p52"/>
          <p:cNvSpPr/>
          <p:nvPr>
            <p:ph idx="14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8" name="Google Shape;308;p52"/>
          <p:cNvSpPr txBox="1"/>
          <p:nvPr>
            <p:ph idx="15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09" name="Google Shape;309;p52"/>
          <p:cNvSpPr txBox="1"/>
          <p:nvPr>
            <p:ph idx="16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Hepta Slab Medium"/>
              <a:buNone/>
              <a:defRPr>
                <a:solidFill>
                  <a:schemeClr val="accent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10" name="Google Shape;310;p52"/>
          <p:cNvSpPr txBox="1"/>
          <p:nvPr>
            <p:ph idx="17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1" name="Google Shape;311;p52"/>
          <p:cNvSpPr txBox="1"/>
          <p:nvPr>
            <p:ph idx="18" type="body"/>
          </p:nvPr>
        </p:nvSpPr>
        <p:spPr>
          <a:xfrm>
            <a:off x="391548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2" name="Google Shape;312;p52"/>
          <p:cNvSpPr txBox="1"/>
          <p:nvPr>
            <p:ph idx="19" type="body"/>
          </p:nvPr>
        </p:nvSpPr>
        <p:spPr>
          <a:xfrm>
            <a:off x="5479963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3" name="Google Shape;313;p52"/>
          <p:cNvSpPr txBox="1"/>
          <p:nvPr>
            <p:ph idx="20" type="body"/>
          </p:nvPr>
        </p:nvSpPr>
        <p:spPr>
          <a:xfrm>
            <a:off x="7047338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●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○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700"/>
              <a:buFont typeface="Barlow Medium"/>
              <a:buChar char="■"/>
              <a:defRPr sz="700">
                <a:solidFill>
                  <a:schemeClr val="accen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14" name="Google Shape;314;p52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rategy Canvas / Line Graph">
  <p:cSld name="CUSTOM_3">
    <p:bg>
      <p:bgPr>
        <a:solidFill>
          <a:schemeClr val="dk1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53"/>
          <p:cNvSpPr txBox="1"/>
          <p:nvPr>
            <p:ph idx="1" type="body"/>
          </p:nvPr>
        </p:nvSpPr>
        <p:spPr>
          <a:xfrm>
            <a:off x="3917825" y="4024920"/>
            <a:ext cx="44412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17" name="Google Shape;317;p53"/>
          <p:cNvSpPr txBox="1"/>
          <p:nvPr>
            <p:ph idx="2" type="subTitle"/>
          </p:nvPr>
        </p:nvSpPr>
        <p:spPr>
          <a:xfrm>
            <a:off x="783675" y="3967895"/>
            <a:ext cx="2877600" cy="43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ExtraLight"/>
              <a:buNone/>
              <a:defRPr sz="2800">
                <a:solidFill>
                  <a:schemeClr val="accent1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18" name="Google Shape;318;p53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1"/>
                </a:solidFill>
              </a:defRPr>
            </a:lvl1pPr>
            <a:lvl2pPr lvl="1" rtl="0">
              <a:buNone/>
              <a:defRPr sz="1100">
                <a:solidFill>
                  <a:schemeClr val="accent1"/>
                </a:solidFill>
              </a:defRPr>
            </a:lvl2pPr>
            <a:lvl3pPr lvl="2" rtl="0">
              <a:buNone/>
              <a:defRPr sz="1100">
                <a:solidFill>
                  <a:schemeClr val="accent1"/>
                </a:solidFill>
              </a:defRPr>
            </a:lvl3pPr>
            <a:lvl4pPr lvl="3" rtl="0">
              <a:buNone/>
              <a:defRPr sz="1100">
                <a:solidFill>
                  <a:schemeClr val="accent1"/>
                </a:solidFill>
              </a:defRPr>
            </a:lvl4pPr>
            <a:lvl5pPr lvl="4" rtl="0">
              <a:buNone/>
              <a:defRPr sz="1100">
                <a:solidFill>
                  <a:schemeClr val="accent1"/>
                </a:solidFill>
              </a:defRPr>
            </a:lvl5pPr>
            <a:lvl6pPr lvl="5" rtl="0">
              <a:buNone/>
              <a:defRPr sz="1100">
                <a:solidFill>
                  <a:schemeClr val="accent1"/>
                </a:solidFill>
              </a:defRPr>
            </a:lvl6pPr>
            <a:lvl7pPr lvl="6" rtl="0">
              <a:buNone/>
              <a:defRPr sz="1100">
                <a:solidFill>
                  <a:schemeClr val="accent1"/>
                </a:solidFill>
              </a:defRPr>
            </a:lvl7pPr>
            <a:lvl8pPr lvl="7" rtl="0">
              <a:buNone/>
              <a:defRPr sz="1100">
                <a:solidFill>
                  <a:schemeClr val="accent1"/>
                </a:solidFill>
              </a:defRPr>
            </a:lvl8pPr>
            <a:lvl9pPr lvl="8" rtl="0">
              <a:buNone/>
              <a:defRPr sz="1100"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CUSTOM_4"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4"/>
          <p:cNvSpPr txBox="1"/>
          <p:nvPr>
            <p:ph type="title"/>
          </p:nvPr>
        </p:nvSpPr>
        <p:spPr>
          <a:xfrm>
            <a:off x="697350" y="2932550"/>
            <a:ext cx="7749300" cy="101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800"/>
              <a:buFont typeface="Hepta Slab Medium"/>
              <a:buNone/>
              <a:defRPr sz="12800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21" name="Google Shape;321;p54"/>
          <p:cNvSpPr txBox="1"/>
          <p:nvPr>
            <p:ph idx="2" type="title"/>
          </p:nvPr>
        </p:nvSpPr>
        <p:spPr>
          <a:xfrm>
            <a:off x="3278250" y="1194450"/>
            <a:ext cx="2587500" cy="19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800"/>
              <a:buNone/>
              <a:defRPr sz="12800">
                <a:solidFill>
                  <a:schemeClr val="accent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322" name="Google Shape;3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s / Objectives">
  <p:cSld name="CUSTOM_5">
    <p:bg>
      <p:bgPr>
        <a:solidFill>
          <a:schemeClr val="dk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5"/>
          <p:cNvSpPr/>
          <p:nvPr/>
        </p:nvSpPr>
        <p:spPr>
          <a:xfrm rot="-5400000">
            <a:off x="4090300" y="-436575"/>
            <a:ext cx="4099200" cy="6015000"/>
          </a:xfrm>
          <a:prstGeom prst="round2SameRect">
            <a:avLst>
              <a:gd fmla="val 16667" name="adj1"/>
              <a:gd fmla="val 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2"/>
              </a:solidFill>
            </a:endParaRPr>
          </a:p>
        </p:txBody>
      </p:sp>
      <p:sp>
        <p:nvSpPr>
          <p:cNvPr id="325" name="Google Shape;325;p55"/>
          <p:cNvSpPr txBox="1"/>
          <p:nvPr>
            <p:ph idx="1" type="body"/>
          </p:nvPr>
        </p:nvSpPr>
        <p:spPr>
          <a:xfrm>
            <a:off x="3918400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6" name="Google Shape;326;p55"/>
          <p:cNvSpPr txBox="1"/>
          <p:nvPr>
            <p:ph idx="2" type="body"/>
          </p:nvPr>
        </p:nvSpPr>
        <p:spPr>
          <a:xfrm>
            <a:off x="3918400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7" name="Google Shape;327;p55"/>
          <p:cNvSpPr txBox="1"/>
          <p:nvPr>
            <p:ph idx="3" type="body"/>
          </p:nvPr>
        </p:nvSpPr>
        <p:spPr>
          <a:xfrm>
            <a:off x="7044450" y="36805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8" name="Google Shape;328;p55"/>
          <p:cNvSpPr txBox="1"/>
          <p:nvPr>
            <p:ph idx="4" type="body"/>
          </p:nvPr>
        </p:nvSpPr>
        <p:spPr>
          <a:xfrm>
            <a:off x="7044450" y="37806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29" name="Google Shape;329;p55"/>
          <p:cNvSpPr/>
          <p:nvPr>
            <p:ph idx="5" type="pic"/>
          </p:nvPr>
        </p:nvSpPr>
        <p:spPr>
          <a:xfrm>
            <a:off x="7049625" y="15881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0" name="Google Shape;330;p55"/>
          <p:cNvSpPr/>
          <p:nvPr>
            <p:ph idx="6" type="pic"/>
          </p:nvPr>
        </p:nvSpPr>
        <p:spPr>
          <a:xfrm>
            <a:off x="3915213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1" name="Google Shape;331;p55"/>
          <p:cNvSpPr/>
          <p:nvPr>
            <p:ph idx="7" type="pic"/>
          </p:nvPr>
        </p:nvSpPr>
        <p:spPr>
          <a:xfrm>
            <a:off x="5490975" y="15886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55"/>
          <p:cNvSpPr txBox="1"/>
          <p:nvPr>
            <p:ph idx="8" type="subTitle"/>
          </p:nvPr>
        </p:nvSpPr>
        <p:spPr>
          <a:xfrm>
            <a:off x="3918800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3" name="Google Shape;333;p55"/>
          <p:cNvSpPr txBox="1"/>
          <p:nvPr>
            <p:ph idx="9" type="subTitle"/>
          </p:nvPr>
        </p:nvSpPr>
        <p:spPr>
          <a:xfrm>
            <a:off x="5484775" y="10345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4" name="Google Shape;334;p55"/>
          <p:cNvSpPr txBox="1"/>
          <p:nvPr>
            <p:ph idx="13" type="subTitle"/>
          </p:nvPr>
        </p:nvSpPr>
        <p:spPr>
          <a:xfrm>
            <a:off x="7050750" y="1032775"/>
            <a:ext cx="1307100" cy="554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Font typeface="Barlow ExtraLight"/>
              <a:buNone/>
              <a:defRPr sz="3600">
                <a:solidFill>
                  <a:schemeClr val="accent2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800"/>
              <a:buFont typeface="Barlow ExtraLight"/>
              <a:buNone/>
              <a:defRPr sz="2800">
                <a:solidFill>
                  <a:schemeClr val="accent3"/>
                </a:solidFill>
                <a:latin typeface="Barlow ExtraLight"/>
                <a:ea typeface="Barlow ExtraLight"/>
                <a:cs typeface="Barlow ExtraLight"/>
                <a:sym typeface="Barlow ExtraLight"/>
              </a:defRPr>
            </a:lvl9pPr>
          </a:lstStyle>
          <a:p/>
        </p:txBody>
      </p:sp>
      <p:sp>
        <p:nvSpPr>
          <p:cNvPr id="335" name="Google Shape;335;p55"/>
          <p:cNvSpPr txBox="1"/>
          <p:nvPr>
            <p:ph idx="14" type="body"/>
          </p:nvPr>
        </p:nvSpPr>
        <p:spPr>
          <a:xfrm>
            <a:off x="507400" y="1828050"/>
            <a:ext cx="2136300" cy="297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36" name="Google Shape;336;p55"/>
          <p:cNvSpPr txBox="1"/>
          <p:nvPr>
            <p:ph idx="15" type="body"/>
          </p:nvPr>
        </p:nvSpPr>
        <p:spPr>
          <a:xfrm>
            <a:off x="5481425" y="3680775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7" name="Google Shape;337;p55"/>
          <p:cNvSpPr txBox="1"/>
          <p:nvPr>
            <p:ph idx="16" type="body"/>
          </p:nvPr>
        </p:nvSpPr>
        <p:spPr>
          <a:xfrm>
            <a:off x="5481425" y="3780825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38" name="Google Shape;338;p55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32">
          <p15:clr>
            <a:srgbClr val="E46962"/>
          </p15:clr>
        </p15:guide>
        <p15:guide id="2" orient="horz" pos="2088">
          <p15:clr>
            <a:srgbClr val="E46962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ction Plan + 5 Images">
  <p:cSld name="CUSTOM_6">
    <p:bg>
      <p:bgPr>
        <a:solidFill>
          <a:schemeClr val="accent6"/>
        </a:solidFill>
      </p:bgPr>
    </p:bg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56"/>
          <p:cNvSpPr txBox="1"/>
          <p:nvPr>
            <p:ph idx="1" type="body"/>
          </p:nvPr>
        </p:nvSpPr>
        <p:spPr>
          <a:xfrm>
            <a:off x="7911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41" name="Google Shape;341;p56"/>
          <p:cNvSpPr txBox="1"/>
          <p:nvPr>
            <p:ph idx="2" type="body"/>
          </p:nvPr>
        </p:nvSpPr>
        <p:spPr>
          <a:xfrm>
            <a:off x="7911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cxnSp>
        <p:nvCxnSpPr>
          <p:cNvPr id="342" name="Google Shape;342;p56"/>
          <p:cNvCxnSpPr/>
          <p:nvPr/>
        </p:nvCxnSpPr>
        <p:spPr>
          <a:xfrm rot="10800000">
            <a:off x="827250" y="1481375"/>
            <a:ext cx="7489500" cy="0"/>
          </a:xfrm>
          <a:prstGeom prst="straightConnector1">
            <a:avLst/>
          </a:prstGeom>
          <a:noFill/>
          <a:ln cap="flat" cmpd="sng" w="1905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3" name="Google Shape;343;p56"/>
          <p:cNvSpPr/>
          <p:nvPr>
            <p:ph idx="3" type="pic"/>
          </p:nvPr>
        </p:nvSpPr>
        <p:spPr>
          <a:xfrm>
            <a:off x="7049625" y="523025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4" name="Google Shape;344;p56"/>
          <p:cNvSpPr/>
          <p:nvPr>
            <p:ph idx="4" type="pic"/>
          </p:nvPr>
        </p:nvSpPr>
        <p:spPr>
          <a:xfrm>
            <a:off x="784775" y="5221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5" name="Google Shape;345;p56"/>
          <p:cNvSpPr/>
          <p:nvPr>
            <p:ph idx="5" type="pic"/>
          </p:nvPr>
        </p:nvSpPr>
        <p:spPr>
          <a:xfrm>
            <a:off x="2343950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6" name="Google Shape;346;p56"/>
          <p:cNvSpPr/>
          <p:nvPr>
            <p:ph idx="6" type="pic"/>
          </p:nvPr>
        </p:nvSpPr>
        <p:spPr>
          <a:xfrm>
            <a:off x="3915213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7" name="Google Shape;347;p56"/>
          <p:cNvSpPr/>
          <p:nvPr>
            <p:ph idx="7" type="pic"/>
          </p:nvPr>
        </p:nvSpPr>
        <p:spPr>
          <a:xfrm>
            <a:off x="5490975" y="523500"/>
            <a:ext cx="1305900" cy="19185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48" name="Google Shape;348;p56"/>
          <p:cNvSpPr txBox="1"/>
          <p:nvPr>
            <p:ph idx="8" type="body"/>
          </p:nvPr>
        </p:nvSpPr>
        <p:spPr>
          <a:xfrm>
            <a:off x="5481425" y="4112700"/>
            <a:ext cx="28776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49" name="Google Shape;349;p56"/>
          <p:cNvSpPr txBox="1"/>
          <p:nvPr>
            <p:ph idx="9" type="subTitle"/>
          </p:nvPr>
        </p:nvSpPr>
        <p:spPr>
          <a:xfrm>
            <a:off x="5481425" y="3897300"/>
            <a:ext cx="2877600" cy="21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50" name="Google Shape;350;p56"/>
          <p:cNvSpPr txBox="1"/>
          <p:nvPr>
            <p:ph idx="13" type="body"/>
          </p:nvPr>
        </p:nvSpPr>
        <p:spPr>
          <a:xfrm>
            <a:off x="23495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1" name="Google Shape;351;p56"/>
          <p:cNvSpPr txBox="1"/>
          <p:nvPr>
            <p:ph idx="14" type="body"/>
          </p:nvPr>
        </p:nvSpPr>
        <p:spPr>
          <a:xfrm>
            <a:off x="23495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2" name="Google Shape;352;p56"/>
          <p:cNvSpPr txBox="1"/>
          <p:nvPr>
            <p:ph idx="15" type="body"/>
          </p:nvPr>
        </p:nvSpPr>
        <p:spPr>
          <a:xfrm>
            <a:off x="390785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3" name="Google Shape;353;p56"/>
          <p:cNvSpPr txBox="1"/>
          <p:nvPr>
            <p:ph idx="16" type="body"/>
          </p:nvPr>
        </p:nvSpPr>
        <p:spPr>
          <a:xfrm>
            <a:off x="390785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4" name="Google Shape;354;p56"/>
          <p:cNvSpPr txBox="1"/>
          <p:nvPr>
            <p:ph idx="17" type="body"/>
          </p:nvPr>
        </p:nvSpPr>
        <p:spPr>
          <a:xfrm>
            <a:off x="5496525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5" name="Google Shape;355;p56"/>
          <p:cNvSpPr txBox="1"/>
          <p:nvPr>
            <p:ph idx="18" type="body"/>
          </p:nvPr>
        </p:nvSpPr>
        <p:spPr>
          <a:xfrm>
            <a:off x="5496525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6" name="Google Shape;356;p56"/>
          <p:cNvSpPr txBox="1"/>
          <p:nvPr>
            <p:ph idx="19" type="body"/>
          </p:nvPr>
        </p:nvSpPr>
        <p:spPr>
          <a:xfrm>
            <a:off x="7085200" y="2615450"/>
            <a:ext cx="1294800" cy="1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●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○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700"/>
              <a:buFont typeface="Barlow Medium"/>
              <a:buChar char="■"/>
              <a:defRPr sz="700">
                <a:solidFill>
                  <a:schemeClr val="accent2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7" name="Google Shape;357;p56"/>
          <p:cNvSpPr txBox="1"/>
          <p:nvPr>
            <p:ph idx="20" type="body"/>
          </p:nvPr>
        </p:nvSpPr>
        <p:spPr>
          <a:xfrm>
            <a:off x="7085200" y="2715500"/>
            <a:ext cx="1294800" cy="2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730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2730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2730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2730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2730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2730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2730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●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2730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○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Barlow Medium"/>
              <a:buChar char="■"/>
              <a:defRPr sz="7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358" name="Google Shape;358;p56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Graphic">
  <p:cSld name="CUSTOM_9">
    <p:bg>
      <p:bgPr>
        <a:solidFill>
          <a:schemeClr val="dk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7"/>
          <p:cNvSpPr txBox="1"/>
          <p:nvPr>
            <p:ph idx="1" type="body"/>
          </p:nvPr>
        </p:nvSpPr>
        <p:spPr>
          <a:xfrm>
            <a:off x="3133000" y="514275"/>
            <a:ext cx="3890700" cy="505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1" name="Google Shape;361;p57"/>
          <p:cNvSpPr txBox="1"/>
          <p:nvPr>
            <p:ph idx="2" type="body"/>
          </p:nvPr>
        </p:nvSpPr>
        <p:spPr>
          <a:xfrm>
            <a:off x="657679" y="436194"/>
            <a:ext cx="2278800" cy="19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0640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1pPr>
            <a:lvl2pPr indent="-40640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2pPr>
            <a:lvl3pPr indent="-40640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3pPr>
            <a:lvl4pPr indent="-40640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4pPr>
            <a:lvl5pPr indent="-40640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5pPr>
            <a:lvl6pPr indent="-40640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6pPr>
            <a:lvl7pPr indent="-40640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●"/>
              <a:defRPr sz="2800">
                <a:solidFill>
                  <a:schemeClr val="accent2"/>
                </a:solidFill>
              </a:defRPr>
            </a:lvl7pPr>
            <a:lvl8pPr indent="-40640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○"/>
              <a:defRPr sz="2800">
                <a:solidFill>
                  <a:schemeClr val="accent2"/>
                </a:solidFill>
              </a:defRPr>
            </a:lvl8pPr>
            <a:lvl9pPr indent="-40640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Char char="■"/>
              <a:defRPr sz="28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362" name="Google Shape;362;p57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494">
          <p15:clr>
            <a:srgbClr val="E46962"/>
          </p15:clr>
        </p15:guide>
        <p15:guide id="2" orient="horz" pos="504">
          <p15:clr>
            <a:srgbClr val="E46962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evenue / Graphic">
  <p:cSld name="CUSTOM_12">
    <p:bg>
      <p:bgPr>
        <a:solidFill>
          <a:schemeClr val="dk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569725" y="3435300"/>
            <a:ext cx="2884200" cy="1185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●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○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Barlow"/>
              <a:buChar char="■"/>
              <a:defRPr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defRPr>
            </a:lvl9pPr>
          </a:lstStyle>
          <a:p/>
        </p:txBody>
      </p:sp>
      <p:sp>
        <p:nvSpPr>
          <p:cNvPr id="365" name="Google Shape;365;p58"/>
          <p:cNvSpPr txBox="1"/>
          <p:nvPr>
            <p:ph idx="2" type="subTitle"/>
          </p:nvPr>
        </p:nvSpPr>
        <p:spPr>
          <a:xfrm>
            <a:off x="466802" y="445100"/>
            <a:ext cx="2403600" cy="53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Hepta Slab Medium"/>
              <a:buNone/>
              <a:defRPr>
                <a:solidFill>
                  <a:schemeClr val="accent2"/>
                </a:solidFill>
                <a:latin typeface="Hepta Slab Medium"/>
                <a:ea typeface="Hepta Slab Medium"/>
                <a:cs typeface="Hepta Slab Medium"/>
                <a:sym typeface="Hepta Slab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 Medium"/>
              <a:buNone/>
              <a:defRPr>
                <a:latin typeface="Hepta Slab Medium"/>
                <a:ea typeface="Hepta Slab Medium"/>
                <a:cs typeface="Hepta Slab Medium"/>
                <a:sym typeface="Hepta Slab Medium"/>
              </a:defRPr>
            </a:lvl9pPr>
          </a:lstStyle>
          <a:p/>
        </p:txBody>
      </p:sp>
      <p:sp>
        <p:nvSpPr>
          <p:cNvPr id="366" name="Google Shape;366;p58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buNone/>
              <a:defRPr sz="1100">
                <a:solidFill>
                  <a:schemeClr val="accent2"/>
                </a:solidFill>
              </a:defRPr>
            </a:lvl1pPr>
            <a:lvl2pPr lvl="1" rtl="0">
              <a:buNone/>
              <a:defRPr sz="1100">
                <a:solidFill>
                  <a:schemeClr val="accent2"/>
                </a:solidFill>
              </a:defRPr>
            </a:lvl2pPr>
            <a:lvl3pPr lvl="2" rtl="0">
              <a:buNone/>
              <a:defRPr sz="1100">
                <a:solidFill>
                  <a:schemeClr val="accent2"/>
                </a:solidFill>
              </a:defRPr>
            </a:lvl3pPr>
            <a:lvl4pPr lvl="3" rtl="0">
              <a:buNone/>
              <a:defRPr sz="1100">
                <a:solidFill>
                  <a:schemeClr val="accent2"/>
                </a:solidFill>
              </a:defRPr>
            </a:lvl4pPr>
            <a:lvl5pPr lvl="4" rtl="0">
              <a:buNone/>
              <a:defRPr sz="1100">
                <a:solidFill>
                  <a:schemeClr val="accent2"/>
                </a:solidFill>
              </a:defRPr>
            </a:lvl5pPr>
            <a:lvl6pPr lvl="5" rtl="0">
              <a:buNone/>
              <a:defRPr sz="1100">
                <a:solidFill>
                  <a:schemeClr val="accent2"/>
                </a:solidFill>
              </a:defRPr>
            </a:lvl6pPr>
            <a:lvl7pPr lvl="6" rtl="0">
              <a:buNone/>
              <a:defRPr sz="1100">
                <a:solidFill>
                  <a:schemeClr val="accent2"/>
                </a:solidFill>
              </a:defRPr>
            </a:lvl7pPr>
            <a:lvl8pPr lvl="7" rtl="0">
              <a:buNone/>
              <a:defRPr sz="1100">
                <a:solidFill>
                  <a:schemeClr val="accent2"/>
                </a:solidFill>
              </a:defRPr>
            </a:lvl8pPr>
            <a:lvl9pPr lvl="8" rtl="0">
              <a:buNone/>
              <a:defRPr sz="1100"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331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51.xml"/><Relationship Id="rId20" Type="http://schemas.openxmlformats.org/officeDocument/2006/relationships/slideLayout" Target="../slideLayouts/slideLayout31.xml"/><Relationship Id="rId42" Type="http://schemas.openxmlformats.org/officeDocument/2006/relationships/slideLayout" Target="../slideLayouts/slideLayout53.xml"/><Relationship Id="rId41" Type="http://schemas.openxmlformats.org/officeDocument/2006/relationships/slideLayout" Target="../slideLayouts/slideLayout52.xml"/><Relationship Id="rId22" Type="http://schemas.openxmlformats.org/officeDocument/2006/relationships/slideLayout" Target="../slideLayouts/slideLayout33.xml"/><Relationship Id="rId44" Type="http://schemas.openxmlformats.org/officeDocument/2006/relationships/slideLayout" Target="../slideLayouts/slideLayout55.xml"/><Relationship Id="rId21" Type="http://schemas.openxmlformats.org/officeDocument/2006/relationships/slideLayout" Target="../slideLayouts/slideLayout32.xml"/><Relationship Id="rId43" Type="http://schemas.openxmlformats.org/officeDocument/2006/relationships/slideLayout" Target="../slideLayouts/slideLayout54.xml"/><Relationship Id="rId24" Type="http://schemas.openxmlformats.org/officeDocument/2006/relationships/slideLayout" Target="../slideLayouts/slideLayout35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34.xml"/><Relationship Id="rId45" Type="http://schemas.openxmlformats.org/officeDocument/2006/relationships/slideLayout" Target="../slideLayouts/slideLayout56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slideLayout" Target="../slideLayouts/slideLayout50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9950" y="300125"/>
            <a:ext cx="83538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Hepta Slab"/>
              <a:buNone/>
              <a:defRPr sz="3600">
                <a:solidFill>
                  <a:schemeClr val="dk1"/>
                </a:solidFill>
                <a:latin typeface="Hepta Slab"/>
                <a:ea typeface="Hepta Slab"/>
                <a:cs typeface="Hepta Slab"/>
                <a:sym typeface="Hepta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Hepta Slab"/>
              <a:buNone/>
              <a:defRPr>
                <a:latin typeface="Hepta Slab"/>
                <a:ea typeface="Hepta Slab"/>
                <a:cs typeface="Hepta Slab"/>
                <a:sym typeface="Hepta Slab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536575" y="2676025"/>
            <a:ext cx="52755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Barlow Light"/>
              <a:buChar char="●"/>
              <a:defRPr sz="15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Barlow Light"/>
              <a:buChar char="○"/>
              <a:defRPr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111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Barlow Light"/>
              <a:buChar char="■"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Barlow Light"/>
              <a:buChar char="●"/>
              <a:defRPr sz="12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Barlow Light"/>
              <a:buChar char="○"/>
              <a:defRPr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Barlow Light"/>
              <a:buChar char="■"/>
              <a:defRPr sz="10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2857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Barlow Light"/>
              <a:buChar char="●"/>
              <a:defRPr sz="9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2794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Barlow Light"/>
              <a:buChar char="○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2730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Barlow Light"/>
              <a:buChar char="■"/>
              <a:defRPr sz="8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lvl="1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lvl="2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lvl="3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lvl="4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lvl="5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lvl="6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lvl="7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lvl="8" algn="r">
              <a:buNone/>
              <a:defRPr sz="13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  <p:sldLayoutId id="2147483697" r:id="rId39"/>
    <p:sldLayoutId id="2147483698" r:id="rId40"/>
    <p:sldLayoutId id="2147483699" r:id="rId41"/>
    <p:sldLayoutId id="2147483700" r:id="rId42"/>
    <p:sldLayoutId id="2147483701" r:id="rId43"/>
    <p:sldLayoutId id="2147483702" r:id="rId44"/>
    <p:sldLayoutId id="2147483703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>
            <p:ph type="title"/>
          </p:nvPr>
        </p:nvSpPr>
        <p:spPr>
          <a:xfrm>
            <a:off x="632850" y="1124700"/>
            <a:ext cx="7878300" cy="174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 sz="5100"/>
              <a:t>Gradient Boosted Machine Learning Trading Strategy</a:t>
            </a:r>
            <a:endParaRPr sz="5100"/>
          </a:p>
        </p:txBody>
      </p:sp>
      <p:sp>
        <p:nvSpPr>
          <p:cNvPr id="372" name="Google Shape;372;p59"/>
          <p:cNvSpPr txBox="1"/>
          <p:nvPr>
            <p:ph idx="2" type="subTitle"/>
          </p:nvPr>
        </p:nvSpPr>
        <p:spPr>
          <a:xfrm>
            <a:off x="2857500" y="3852900"/>
            <a:ext cx="3765600" cy="93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</a:pPr>
            <a:r>
              <a:rPr lang="en"/>
              <a:t>By Pradyum Chitlu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0"/>
          <p:cNvSpPr txBox="1"/>
          <p:nvPr>
            <p:ph type="title"/>
          </p:nvPr>
        </p:nvSpPr>
        <p:spPr>
          <a:xfrm>
            <a:off x="769525" y="897925"/>
            <a:ext cx="73689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 Day Moving Averages - Simple (support/resistance) and Exponential (recent prices weighted more) </a:t>
            </a:r>
            <a:endParaRPr/>
          </a:p>
        </p:txBody>
      </p:sp>
      <p:sp>
        <p:nvSpPr>
          <p:cNvPr id="378" name="Google Shape;378;p60"/>
          <p:cNvSpPr txBox="1"/>
          <p:nvPr>
            <p:ph idx="2" type="title"/>
          </p:nvPr>
        </p:nvSpPr>
        <p:spPr>
          <a:xfrm>
            <a:off x="769525" y="1641713"/>
            <a:ext cx="7455600" cy="81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Bollinger Band - dynamic ranges that adjust to </a:t>
            </a:r>
            <a:r>
              <a:rPr lang="en"/>
              <a:t>volatility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Average True Range (ATR) - indicates volatility levels</a:t>
            </a:r>
            <a:endParaRPr/>
          </a:p>
        </p:txBody>
      </p:sp>
      <p:sp>
        <p:nvSpPr>
          <p:cNvPr id="379" name="Google Shape;379;p60"/>
          <p:cNvSpPr txBox="1"/>
          <p:nvPr>
            <p:ph idx="3" type="title"/>
          </p:nvPr>
        </p:nvSpPr>
        <p:spPr>
          <a:xfrm>
            <a:off x="778475" y="2739763"/>
            <a:ext cx="75438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Relative Strength Index (RSI) - overbought/oversold indicator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60"/>
          <p:cNvSpPr txBox="1"/>
          <p:nvPr>
            <p:ph idx="4" type="title"/>
          </p:nvPr>
        </p:nvSpPr>
        <p:spPr>
          <a:xfrm>
            <a:off x="778475" y="3484800"/>
            <a:ext cx="7596000" cy="38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/>
              <a:t>MACD (Moving Average Convergence Divergence) - signals momentum shifts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1" name="Google Shape;381;p60"/>
          <p:cNvCxnSpPr/>
          <p:nvPr/>
        </p:nvCxnSpPr>
        <p:spPr>
          <a:xfrm>
            <a:off x="769525" y="76501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60"/>
          <p:cNvCxnSpPr/>
          <p:nvPr/>
        </p:nvCxnSpPr>
        <p:spPr>
          <a:xfrm>
            <a:off x="769525" y="1644659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3" name="Google Shape;383;p60"/>
          <p:cNvCxnSpPr/>
          <p:nvPr/>
        </p:nvCxnSpPr>
        <p:spPr>
          <a:xfrm>
            <a:off x="769525" y="3271453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4" name="Google Shape;384;p60"/>
          <p:cNvCxnSpPr/>
          <p:nvPr/>
        </p:nvCxnSpPr>
        <p:spPr>
          <a:xfrm>
            <a:off x="769525" y="4084850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85" name="Google Shape;385;p60"/>
          <p:cNvSpPr txBox="1"/>
          <p:nvPr>
            <p:ph idx="1" type="subTitle"/>
          </p:nvPr>
        </p:nvSpPr>
        <p:spPr>
          <a:xfrm>
            <a:off x="702820" y="250826"/>
            <a:ext cx="35922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Technical Indicators Used</a:t>
            </a:r>
            <a:endParaRPr/>
          </a:p>
        </p:txBody>
      </p:sp>
      <p:sp>
        <p:nvSpPr>
          <p:cNvPr id="386" name="Google Shape;386;p60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387" name="Google Shape;387;p60"/>
          <p:cNvCxnSpPr/>
          <p:nvPr/>
        </p:nvCxnSpPr>
        <p:spPr>
          <a:xfrm>
            <a:off x="769525" y="2594775"/>
            <a:ext cx="745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1"/>
          <p:cNvSpPr txBox="1"/>
          <p:nvPr>
            <p:ph idx="1" type="subTitle"/>
          </p:nvPr>
        </p:nvSpPr>
        <p:spPr>
          <a:xfrm>
            <a:off x="480427" y="290625"/>
            <a:ext cx="5008800" cy="3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Machine Learning Forecasting Model</a:t>
            </a:r>
            <a:endParaRPr/>
          </a:p>
        </p:txBody>
      </p:sp>
      <p:sp>
        <p:nvSpPr>
          <p:cNvPr id="393" name="Google Shape;393;p61"/>
          <p:cNvSpPr txBox="1"/>
          <p:nvPr>
            <p:ph idx="2" type="body"/>
          </p:nvPr>
        </p:nvSpPr>
        <p:spPr>
          <a:xfrm>
            <a:off x="480425" y="610475"/>
            <a:ext cx="48783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Gradient Boosting Regressor predicts the next days price after being trained on prior data.</a:t>
            </a:r>
            <a:endParaRPr/>
          </a:p>
        </p:txBody>
      </p:sp>
      <p:sp>
        <p:nvSpPr>
          <p:cNvPr id="394" name="Google Shape;394;p61"/>
          <p:cNvSpPr txBox="1"/>
          <p:nvPr/>
        </p:nvSpPr>
        <p:spPr>
          <a:xfrm>
            <a:off x="5279375" y="1911125"/>
            <a:ext cx="3237600" cy="10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These features are derived from historical data (6 months of daily prices).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5" name="Google Shape;395;p61"/>
          <p:cNvSpPr txBox="1"/>
          <p:nvPr/>
        </p:nvSpPr>
        <p:spPr>
          <a:xfrm>
            <a:off x="5279375" y="1576485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Timeframe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96" name="Google Shape;396;p61"/>
          <p:cNvSpPr txBox="1"/>
          <p:nvPr/>
        </p:nvSpPr>
        <p:spPr>
          <a:xfrm>
            <a:off x="5279375" y="3830075"/>
            <a:ext cx="31710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lt1"/>
                </a:solidFill>
                <a:latin typeface="Barlow Light"/>
                <a:ea typeface="Barlow Light"/>
                <a:cs typeface="Barlow Light"/>
                <a:sym typeface="Barlow Light"/>
              </a:rPr>
              <a:t>Performance metrics such as Mean Absolute Error (MAE), Root Mean Squared Error (RMSE), and the Coefficient of Determination (R²) are calculated.</a:t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7" name="Google Shape;397;p61"/>
          <p:cNvSpPr txBox="1"/>
          <p:nvPr/>
        </p:nvSpPr>
        <p:spPr>
          <a:xfrm>
            <a:off x="5279375" y="3495410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Evaluation Metrics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398" name="Google Shape;398;p61"/>
          <p:cNvSpPr txBox="1"/>
          <p:nvPr/>
        </p:nvSpPr>
        <p:spPr>
          <a:xfrm>
            <a:off x="791150" y="1911125"/>
            <a:ext cx="3498600" cy="15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Lag Features: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Price values from the previous 1–5 days. </a:t>
            </a:r>
            <a:r>
              <a:rPr b="1"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Technical Indicators:</a:t>
            </a:r>
            <a:r>
              <a:rPr lang="en" sz="1100">
                <a:solidFill>
                  <a:schemeClr val="lt1"/>
                </a:solidFill>
                <a:latin typeface="Barlow"/>
                <a:ea typeface="Barlow"/>
                <a:cs typeface="Barlow"/>
                <a:sym typeface="Barlow"/>
              </a:rPr>
              <a:t> 20-day SMA, EMA20, RSI, MACD histogram, and Bollinger Band width.</a:t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lt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399" name="Google Shape;399;p61"/>
          <p:cNvSpPr txBox="1"/>
          <p:nvPr/>
        </p:nvSpPr>
        <p:spPr>
          <a:xfrm>
            <a:off x="791175" y="1576475"/>
            <a:ext cx="2601900" cy="2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lt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Feature Engineering</a:t>
            </a:r>
            <a:endParaRPr>
              <a:solidFill>
                <a:schemeClr val="lt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00" name="Google Shape;400;p61"/>
          <p:cNvSpPr txBox="1"/>
          <p:nvPr/>
        </p:nvSpPr>
        <p:spPr>
          <a:xfrm>
            <a:off x="791150" y="3830075"/>
            <a:ext cx="3273900" cy="9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82850" lIns="0" spcFirstLastPara="1" rIns="18285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The model is trained on data with the target defined as the next day’s change in price.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Barlow Light"/>
                <a:ea typeface="Barlow Light"/>
                <a:cs typeface="Barlow Light"/>
                <a:sym typeface="Barlow Light"/>
              </a:rPr>
              <a:t>Forecasts are produced by adding the predicted change to the last observed price.</a:t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24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401" name="Google Shape;401;p61"/>
          <p:cNvSpPr txBox="1"/>
          <p:nvPr/>
        </p:nvSpPr>
        <p:spPr>
          <a:xfrm>
            <a:off x="791175" y="3495407"/>
            <a:ext cx="18603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3200"/>
              </a:spcAft>
              <a:buNone/>
            </a:pPr>
            <a:r>
              <a:rPr lang="en">
                <a:solidFill>
                  <a:schemeClr val="dk1"/>
                </a:solidFill>
                <a:latin typeface="Hepta Slab Medium"/>
                <a:ea typeface="Hepta Slab Medium"/>
                <a:cs typeface="Hepta Slab Medium"/>
                <a:sym typeface="Hepta Slab Medium"/>
              </a:rPr>
              <a:t>Training Process</a:t>
            </a:r>
            <a:endParaRPr>
              <a:solidFill>
                <a:schemeClr val="dk1"/>
              </a:solidFill>
              <a:latin typeface="Hepta Slab Medium"/>
              <a:ea typeface="Hepta Slab Medium"/>
              <a:cs typeface="Hepta Slab Medium"/>
              <a:sym typeface="Hepta Slab Medium"/>
            </a:endParaRPr>
          </a:p>
        </p:txBody>
      </p:sp>
      <p:sp>
        <p:nvSpPr>
          <p:cNvPr id="402" name="Google Shape;402;p61"/>
          <p:cNvSpPr txBox="1"/>
          <p:nvPr>
            <p:ph idx="12" type="sldNum"/>
          </p:nvPr>
        </p:nvSpPr>
        <p:spPr>
          <a:xfrm>
            <a:off x="8490529" y="250829"/>
            <a:ext cx="348900" cy="1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62"/>
          <p:cNvSpPr txBox="1"/>
          <p:nvPr>
            <p:ph idx="1" type="subTitle"/>
          </p:nvPr>
        </p:nvSpPr>
        <p:spPr>
          <a:xfrm>
            <a:off x="475075" y="309225"/>
            <a:ext cx="3655200" cy="3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Backtesting Results</a:t>
            </a:r>
            <a:endParaRPr/>
          </a:p>
        </p:txBody>
      </p:sp>
      <p:sp>
        <p:nvSpPr>
          <p:cNvPr id="408" name="Google Shape;408;p62"/>
          <p:cNvSpPr txBox="1"/>
          <p:nvPr>
            <p:ph idx="2" type="body"/>
          </p:nvPr>
        </p:nvSpPr>
        <p:spPr>
          <a:xfrm>
            <a:off x="247022" y="75362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01</a:t>
            </a:r>
            <a:endParaRPr sz="2700"/>
          </a:p>
        </p:txBody>
      </p:sp>
      <p:sp>
        <p:nvSpPr>
          <p:cNvPr id="409" name="Google Shape;409;p62"/>
          <p:cNvSpPr txBox="1"/>
          <p:nvPr>
            <p:ph idx="3" type="subTitle"/>
          </p:nvPr>
        </p:nvSpPr>
        <p:spPr>
          <a:xfrm>
            <a:off x="1158946" y="753354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Date Range</a:t>
            </a:r>
            <a:endParaRPr sz="1300"/>
          </a:p>
        </p:txBody>
      </p:sp>
      <p:sp>
        <p:nvSpPr>
          <p:cNvPr id="410" name="Google Shape;410;p62"/>
          <p:cNvSpPr txBox="1"/>
          <p:nvPr>
            <p:ph idx="4" type="body"/>
          </p:nvPr>
        </p:nvSpPr>
        <p:spPr>
          <a:xfrm>
            <a:off x="1173122" y="1091366"/>
            <a:ext cx="1775700" cy="110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Last 6 months of prices.</a:t>
            </a:r>
            <a:endParaRPr sz="1000"/>
          </a:p>
        </p:txBody>
      </p:sp>
      <p:sp>
        <p:nvSpPr>
          <p:cNvPr id="411" name="Google Shape;411;p62"/>
          <p:cNvSpPr txBox="1"/>
          <p:nvPr>
            <p:ph idx="5" type="body"/>
          </p:nvPr>
        </p:nvSpPr>
        <p:spPr>
          <a:xfrm>
            <a:off x="247022" y="1425216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02</a:t>
            </a:r>
            <a:endParaRPr sz="2700"/>
          </a:p>
        </p:txBody>
      </p:sp>
      <p:sp>
        <p:nvSpPr>
          <p:cNvPr id="412" name="Google Shape;412;p62"/>
          <p:cNvSpPr txBox="1"/>
          <p:nvPr>
            <p:ph idx="6" type="subTitle"/>
          </p:nvPr>
        </p:nvSpPr>
        <p:spPr>
          <a:xfrm>
            <a:off x="1158946" y="1485654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Daily Simulation</a:t>
            </a:r>
            <a:endParaRPr sz="1300"/>
          </a:p>
        </p:txBody>
      </p:sp>
      <p:sp>
        <p:nvSpPr>
          <p:cNvPr id="413" name="Google Shape;413;p62"/>
          <p:cNvSpPr txBox="1"/>
          <p:nvPr>
            <p:ph idx="7" type="body"/>
          </p:nvPr>
        </p:nvSpPr>
        <p:spPr>
          <a:xfrm>
            <a:off x="1158951" y="1781425"/>
            <a:ext cx="2198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Starting from day 60, simulates trades each day, and the model is re-trained including that day to predict the next day.</a:t>
            </a:r>
            <a:endParaRPr sz="1000"/>
          </a:p>
        </p:txBody>
      </p:sp>
      <p:sp>
        <p:nvSpPr>
          <p:cNvPr id="414" name="Google Shape;414;p62"/>
          <p:cNvSpPr txBox="1"/>
          <p:nvPr>
            <p:ph idx="8" type="body"/>
          </p:nvPr>
        </p:nvSpPr>
        <p:spPr>
          <a:xfrm>
            <a:off x="247022" y="2571743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03</a:t>
            </a:r>
            <a:endParaRPr sz="2700"/>
          </a:p>
        </p:txBody>
      </p:sp>
      <p:sp>
        <p:nvSpPr>
          <p:cNvPr id="415" name="Google Shape;415;p62"/>
          <p:cNvSpPr txBox="1"/>
          <p:nvPr>
            <p:ph idx="9" type="subTitle"/>
          </p:nvPr>
        </p:nvSpPr>
        <p:spPr>
          <a:xfrm>
            <a:off x="1158946" y="2624418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Trade Signal</a:t>
            </a:r>
            <a:endParaRPr sz="1300"/>
          </a:p>
        </p:txBody>
      </p:sp>
      <p:sp>
        <p:nvSpPr>
          <p:cNvPr id="416" name="Google Shape;416;p62"/>
          <p:cNvSpPr txBox="1"/>
          <p:nvPr>
            <p:ph idx="13" type="body"/>
          </p:nvPr>
        </p:nvSpPr>
        <p:spPr>
          <a:xfrm>
            <a:off x="1158947" y="2889668"/>
            <a:ext cx="1775700" cy="84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A long is signalled if the forecast is higher than the current price, short if lower.</a:t>
            </a:r>
            <a:endParaRPr sz="1000"/>
          </a:p>
        </p:txBody>
      </p:sp>
      <p:sp>
        <p:nvSpPr>
          <p:cNvPr id="417" name="Google Shape;417;p62"/>
          <p:cNvSpPr txBox="1"/>
          <p:nvPr>
            <p:ph idx="14" type="body"/>
          </p:nvPr>
        </p:nvSpPr>
        <p:spPr>
          <a:xfrm>
            <a:off x="301631" y="3397679"/>
            <a:ext cx="9261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04</a:t>
            </a:r>
            <a:endParaRPr sz="2700"/>
          </a:p>
        </p:txBody>
      </p:sp>
      <p:sp>
        <p:nvSpPr>
          <p:cNvPr id="418" name="Google Shape;418;p62"/>
          <p:cNvSpPr txBox="1"/>
          <p:nvPr>
            <p:ph idx="15" type="subTitle"/>
          </p:nvPr>
        </p:nvSpPr>
        <p:spPr>
          <a:xfrm>
            <a:off x="1158955" y="3460854"/>
            <a:ext cx="2362200" cy="47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Confidence Threshold</a:t>
            </a:r>
            <a:endParaRPr sz="1300"/>
          </a:p>
        </p:txBody>
      </p:sp>
      <p:sp>
        <p:nvSpPr>
          <p:cNvPr id="419" name="Google Shape;419;p62"/>
          <p:cNvSpPr txBox="1"/>
          <p:nvPr>
            <p:ph idx="16" type="body"/>
          </p:nvPr>
        </p:nvSpPr>
        <p:spPr>
          <a:xfrm>
            <a:off x="1158950" y="3763200"/>
            <a:ext cx="2198700" cy="12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Trades are executed only if this confidence value exceeds a user-defined threshold.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Confidence = (Forecast Price - Current Price) / (ATR)</a:t>
            </a:r>
            <a:endParaRPr sz="1000"/>
          </a:p>
        </p:txBody>
      </p:sp>
      <p:pic>
        <p:nvPicPr>
          <p:cNvPr id="420" name="Google Shape;420;p62"/>
          <p:cNvPicPr preferRelativeResize="0"/>
          <p:nvPr/>
        </p:nvPicPr>
        <p:blipFill rotWithShape="1">
          <a:blip r:embed="rId3">
            <a:alphaModFix/>
          </a:blip>
          <a:srcRect b="0" l="37237" r="0" t="11902"/>
          <a:stretch/>
        </p:blipFill>
        <p:spPr>
          <a:xfrm>
            <a:off x="3766725" y="197900"/>
            <a:ext cx="2604073" cy="2382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1" name="Google Shape;421;p62"/>
          <p:cNvPicPr preferRelativeResize="0"/>
          <p:nvPr/>
        </p:nvPicPr>
        <p:blipFill rotWithShape="1">
          <a:blip r:embed="rId4">
            <a:alphaModFix/>
          </a:blip>
          <a:srcRect b="0" l="0" r="0" t="12388"/>
          <a:stretch/>
        </p:blipFill>
        <p:spPr>
          <a:xfrm>
            <a:off x="3766713" y="2702879"/>
            <a:ext cx="2514900" cy="2300322"/>
          </a:xfrm>
          <a:prstGeom prst="rect">
            <a:avLst/>
          </a:prstGeom>
          <a:noFill/>
          <a:ln>
            <a:noFill/>
          </a:ln>
        </p:spPr>
      </p:pic>
      <p:pic>
        <p:nvPicPr>
          <p:cNvPr id="422" name="Google Shape;422;p62"/>
          <p:cNvPicPr preferRelativeResize="0"/>
          <p:nvPr/>
        </p:nvPicPr>
        <p:blipFill rotWithShape="1">
          <a:blip r:embed="rId5">
            <a:alphaModFix/>
          </a:blip>
          <a:srcRect b="0" l="0" r="0" t="13509"/>
          <a:stretch/>
        </p:blipFill>
        <p:spPr>
          <a:xfrm>
            <a:off x="6458400" y="2831075"/>
            <a:ext cx="2690101" cy="2203226"/>
          </a:xfrm>
          <a:prstGeom prst="rect">
            <a:avLst/>
          </a:prstGeom>
          <a:noFill/>
          <a:ln>
            <a:noFill/>
          </a:ln>
        </p:spPr>
      </p:pic>
      <p:sp>
        <p:nvSpPr>
          <p:cNvPr id="423" name="Google Shape;423;p62"/>
          <p:cNvSpPr txBox="1"/>
          <p:nvPr>
            <p:ph idx="7" type="body"/>
          </p:nvPr>
        </p:nvSpPr>
        <p:spPr>
          <a:xfrm>
            <a:off x="6704100" y="197900"/>
            <a:ext cx="2198700" cy="23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Example when changing the confidence level with Nvidia, the average ROI per trade was better.</a:t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Calculations are based on a starting with an initial capital of $10000.</a:t>
            </a:r>
            <a:endParaRPr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ategy Plan">
  <a:themeElements>
    <a:clrScheme name="Simple Light">
      <a:dk1>
        <a:srgbClr val="FFFFFF"/>
      </a:dk1>
      <a:lt1>
        <a:srgbClr val="000000"/>
      </a:lt1>
      <a:dk2>
        <a:srgbClr val="999999"/>
      </a:dk2>
      <a:lt2>
        <a:srgbClr val="FFECD1"/>
      </a:lt2>
      <a:accent1>
        <a:srgbClr val="AC6600"/>
      </a:accent1>
      <a:accent2>
        <a:srgbClr val="5E7F00"/>
      </a:accent2>
      <a:accent3>
        <a:srgbClr val="2322EF"/>
      </a:accent3>
      <a:accent4>
        <a:srgbClr val="DDDDFF"/>
      </a:accent4>
      <a:accent5>
        <a:srgbClr val="EFEFEF"/>
      </a:accent5>
      <a:accent6>
        <a:srgbClr val="F7FEEB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