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453b65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453b65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453b651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453b651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453b651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453b651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453b651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453b651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Moving Average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Sreekar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EMA for 20 day and 5 day ranges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shortEMA &gt; longEMA, there’s bullish growth, so we buy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shortEMA &lt; longEMA, there’s bearish growth, so we sell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512" y="2311175"/>
            <a:ext cx="4168975" cy="26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Weighs recent prices more, so adapts quickly to market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out minor fluctuations, focusing on sustained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strong trending markets, a simple buy &amp; hold might capture more gains.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choppy or low-volatility conditions, the strategy may produce whipsaws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RSI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</a:t>
            </a:r>
            <a:r>
              <a:rPr lang="en"/>
              <a:t> the Relative Strength Index (RSI) as an additional momentum indicator alongside EMA crossovers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confirm the strength of the trend—only signals a buy when RSI is above 50 (bullish momentum) and a sell when below 50 (bearish momentum), which reduces false signals and improves decision making - tried to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488" y="3178800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50">
                <a:solidFill>
                  <a:srgbClr val="1F1F1F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2.659082 - Strategy return</a:t>
            </a:r>
            <a:endParaRPr sz="1050">
              <a:solidFill>
                <a:srgbClr val="1F1F1F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1F1F1F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1.924474 - Buy &amp; Hold return</a:t>
            </a:r>
            <a:endParaRPr sz="1050">
              <a:solidFill>
                <a:srgbClr val="1F1F1F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-4144" r="0" t="-4144"/>
          <a:stretch/>
        </p:blipFill>
        <p:spPr>
          <a:xfrm>
            <a:off x="2909250" y="1708825"/>
            <a:ext cx="6073098" cy="32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