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77724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8" autoAdjust="0"/>
    <p:restoredTop sz="94660"/>
  </p:normalViewPr>
  <p:slideViewPr>
    <p:cSldViewPr snapToGrid="0">
      <p:cViewPr varScale="1">
        <p:scale>
          <a:sx n="52" d="100"/>
          <a:sy n="52" d="100"/>
        </p:scale>
        <p:origin x="17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312A-B03F-4A84-BC9D-D7CF577ADFBC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444B-787B-45F8-9D20-E2A9EFF05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9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312A-B03F-4A84-BC9D-D7CF577ADFBC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444B-787B-45F8-9D20-E2A9EFF05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49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312A-B03F-4A84-BC9D-D7CF577ADFBC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444B-787B-45F8-9D20-E2A9EFF05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52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312A-B03F-4A84-BC9D-D7CF577ADFBC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444B-787B-45F8-9D20-E2A9EFF05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26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312A-B03F-4A84-BC9D-D7CF577ADFBC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444B-787B-45F8-9D20-E2A9EFF05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41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312A-B03F-4A84-BC9D-D7CF577ADFBC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444B-787B-45F8-9D20-E2A9EFF05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79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312A-B03F-4A84-BC9D-D7CF577ADFBC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444B-787B-45F8-9D20-E2A9EFF05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431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312A-B03F-4A84-BC9D-D7CF577ADFBC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444B-787B-45F8-9D20-E2A9EFF05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6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312A-B03F-4A84-BC9D-D7CF577ADFBC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444B-787B-45F8-9D20-E2A9EFF05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0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312A-B03F-4A84-BC9D-D7CF577ADFBC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444B-787B-45F8-9D20-E2A9EFF05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50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312A-B03F-4A84-BC9D-D7CF577ADFBC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444B-787B-45F8-9D20-E2A9EFF05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51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9312A-B03F-4A84-BC9D-D7CF577ADFBC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C444B-787B-45F8-9D20-E2A9EFF05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05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43" y="1421027"/>
            <a:ext cx="5932974" cy="801004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556951" y="4510216"/>
            <a:ext cx="674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cap="small" dirty="0" smtClean="0"/>
              <a:t>Start</a:t>
            </a:r>
            <a:endParaRPr lang="en-US" b="1" cap="small" dirty="0"/>
          </a:p>
        </p:txBody>
      </p:sp>
      <p:sp>
        <p:nvSpPr>
          <p:cNvPr id="16" name="TextBox 15"/>
          <p:cNvSpPr txBox="1"/>
          <p:nvPr/>
        </p:nvSpPr>
        <p:spPr>
          <a:xfrm>
            <a:off x="1746421" y="844378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cap="small" dirty="0" smtClean="0"/>
              <a:t>Finish</a:t>
            </a:r>
            <a:endParaRPr lang="en-US" b="1" cap="small" dirty="0"/>
          </a:p>
        </p:txBody>
      </p:sp>
      <p:sp>
        <p:nvSpPr>
          <p:cNvPr id="17" name="TextBox 16"/>
          <p:cNvSpPr txBox="1"/>
          <p:nvPr/>
        </p:nvSpPr>
        <p:spPr>
          <a:xfrm>
            <a:off x="1894094" y="341404"/>
            <a:ext cx="40618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Fred D. Martin, XC Invitational, 2018</a:t>
            </a:r>
          </a:p>
          <a:p>
            <a:pPr algn="ctr"/>
            <a:r>
              <a:rPr lang="en-US" dirty="0" err="1" smtClean="0"/>
              <a:t>Melas</a:t>
            </a:r>
            <a:r>
              <a:rPr lang="en-US" dirty="0" smtClean="0"/>
              <a:t> Park, Mt. Prospect, IL</a:t>
            </a:r>
          </a:p>
          <a:p>
            <a:pPr algn="ctr"/>
            <a:r>
              <a:rPr lang="en-US" dirty="0" smtClean="0"/>
              <a:t>1.0 Mile </a:t>
            </a:r>
            <a:r>
              <a:rPr lang="en-US" dirty="0" smtClean="0"/>
              <a:t>Course (1.02)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28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872" y="1392929"/>
            <a:ext cx="5798841" cy="799472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577437" y="4461842"/>
            <a:ext cx="674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cap="small" dirty="0" smtClean="0"/>
              <a:t>Start</a:t>
            </a:r>
            <a:endParaRPr lang="en-US" b="1" cap="small" dirty="0"/>
          </a:p>
        </p:txBody>
      </p:sp>
      <p:sp>
        <p:nvSpPr>
          <p:cNvPr id="16" name="TextBox 15"/>
          <p:cNvSpPr txBox="1"/>
          <p:nvPr/>
        </p:nvSpPr>
        <p:spPr>
          <a:xfrm>
            <a:off x="1894094" y="7900087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cap="small" dirty="0" smtClean="0"/>
              <a:t>Finish</a:t>
            </a:r>
            <a:endParaRPr lang="en-US" b="1" cap="small" dirty="0"/>
          </a:p>
        </p:txBody>
      </p:sp>
      <p:sp>
        <p:nvSpPr>
          <p:cNvPr id="17" name="TextBox 16"/>
          <p:cNvSpPr txBox="1"/>
          <p:nvPr/>
        </p:nvSpPr>
        <p:spPr>
          <a:xfrm>
            <a:off x="1894094" y="341404"/>
            <a:ext cx="40618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Fred D. Martin, XC Invitational, 2018</a:t>
            </a:r>
          </a:p>
          <a:p>
            <a:pPr algn="ctr"/>
            <a:r>
              <a:rPr lang="en-US" dirty="0" err="1" smtClean="0"/>
              <a:t>Melas</a:t>
            </a:r>
            <a:r>
              <a:rPr lang="en-US" dirty="0" smtClean="0"/>
              <a:t> Park, Mt. Prospect, IL</a:t>
            </a:r>
          </a:p>
          <a:p>
            <a:pPr algn="ctr"/>
            <a:r>
              <a:rPr lang="en-US" dirty="0" smtClean="0"/>
              <a:t>1.5 Mile </a:t>
            </a:r>
            <a:r>
              <a:rPr lang="en-US" dirty="0" smtClean="0"/>
              <a:t>Course (1.48)</a:t>
            </a:r>
            <a:endParaRPr lang="en-US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2251724" y="5466332"/>
            <a:ext cx="1087394" cy="563765"/>
          </a:xfrm>
          <a:prstGeom prst="wedgeRoundRectCallout">
            <a:avLst>
              <a:gd name="adj1" fmla="val -58697"/>
              <a:gd name="adj2" fmla="val -3452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Route for 1</a:t>
            </a:r>
            <a:r>
              <a:rPr lang="en-US" sz="1200" baseline="30000" dirty="0" smtClean="0"/>
              <a:t>st</a:t>
            </a:r>
            <a:r>
              <a:rPr lang="en-US" sz="1200" dirty="0" smtClean="0"/>
              <a:t> loop.</a:t>
            </a:r>
            <a:endParaRPr lang="en-US" sz="12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2609354" y="3685690"/>
            <a:ext cx="1087394" cy="563765"/>
          </a:xfrm>
          <a:prstGeom prst="wedgeRoundRectCallout">
            <a:avLst>
              <a:gd name="adj1" fmla="val -58697"/>
              <a:gd name="adj2" fmla="val -3452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Route for 2nd loop.</a:t>
            </a:r>
            <a:endParaRPr lang="en-US" sz="1200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3925025" y="4249455"/>
            <a:ext cx="1087394" cy="563765"/>
          </a:xfrm>
          <a:prstGeom prst="wedgeRoundRectCallout">
            <a:avLst>
              <a:gd name="adj1" fmla="val -101879"/>
              <a:gd name="adj2" fmla="val 5533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Loop 1 and 2 route split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9007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65" y="1402116"/>
            <a:ext cx="5799078" cy="804283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577437" y="4461842"/>
            <a:ext cx="674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cap="small" dirty="0" smtClean="0"/>
              <a:t>Start</a:t>
            </a:r>
            <a:endParaRPr lang="en-US" b="1" cap="small" dirty="0"/>
          </a:p>
        </p:txBody>
      </p:sp>
      <p:sp>
        <p:nvSpPr>
          <p:cNvPr id="16" name="TextBox 15"/>
          <p:cNvSpPr txBox="1"/>
          <p:nvPr/>
        </p:nvSpPr>
        <p:spPr>
          <a:xfrm>
            <a:off x="1894094" y="7900087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cap="small" dirty="0" smtClean="0"/>
              <a:t>Finish</a:t>
            </a:r>
            <a:endParaRPr lang="en-US" b="1" cap="small" dirty="0"/>
          </a:p>
        </p:txBody>
      </p:sp>
      <p:sp>
        <p:nvSpPr>
          <p:cNvPr id="17" name="TextBox 16"/>
          <p:cNvSpPr txBox="1"/>
          <p:nvPr/>
        </p:nvSpPr>
        <p:spPr>
          <a:xfrm>
            <a:off x="1894094" y="341404"/>
            <a:ext cx="40618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Fred D. Martin, XC Invitational. 2018</a:t>
            </a:r>
          </a:p>
          <a:p>
            <a:pPr algn="ctr"/>
            <a:r>
              <a:rPr lang="en-US" dirty="0" err="1" smtClean="0"/>
              <a:t>Melas</a:t>
            </a:r>
            <a:r>
              <a:rPr lang="en-US" dirty="0" smtClean="0"/>
              <a:t> Park, Mt. Prospect, IL</a:t>
            </a:r>
          </a:p>
          <a:p>
            <a:pPr algn="ctr"/>
            <a:r>
              <a:rPr lang="en-US" dirty="0" smtClean="0"/>
              <a:t>2.0 </a:t>
            </a:r>
            <a:r>
              <a:rPr lang="en-US" smtClean="0"/>
              <a:t>Mile </a:t>
            </a:r>
            <a:r>
              <a:rPr lang="en-US" smtClean="0"/>
              <a:t>Course (2.01)</a:t>
            </a:r>
            <a:endParaRPr lang="en-US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3755523" y="7705654"/>
            <a:ext cx="1087394" cy="563765"/>
          </a:xfrm>
          <a:prstGeom prst="wedgeRoundRectCallout">
            <a:avLst>
              <a:gd name="adj1" fmla="val 90167"/>
              <a:gd name="adj2" fmla="val -603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Route for 1</a:t>
            </a:r>
            <a:r>
              <a:rPr lang="en-US" sz="1200" baseline="30000" dirty="0" smtClean="0"/>
              <a:t>st</a:t>
            </a:r>
            <a:r>
              <a:rPr lang="en-US" sz="1200" dirty="0" smtClean="0"/>
              <a:t> loop.</a:t>
            </a:r>
            <a:endParaRPr lang="en-US" sz="12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5817024" y="8084753"/>
            <a:ext cx="1087394" cy="563765"/>
          </a:xfrm>
          <a:prstGeom prst="wedgeRoundRectCallout">
            <a:avLst>
              <a:gd name="adj1" fmla="val -82561"/>
              <a:gd name="adj2" fmla="val 15177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Route for 2nd loop.</a:t>
            </a:r>
            <a:endParaRPr lang="en-US" sz="1200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2668129" y="8269419"/>
            <a:ext cx="1087394" cy="563765"/>
          </a:xfrm>
          <a:prstGeom prst="wedgeRoundRectCallout">
            <a:avLst>
              <a:gd name="adj1" fmla="val 26531"/>
              <a:gd name="adj2" fmla="val 11232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Loop 1 and 2 route split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9288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280</TotalTime>
  <Words>107</Words>
  <Application>Microsoft Office PowerPoint</Application>
  <PresentationFormat>Custom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Hoffman</dc:creator>
  <cp:lastModifiedBy>Thomas Hoffman</cp:lastModifiedBy>
  <cp:revision>8</cp:revision>
  <dcterms:created xsi:type="dcterms:W3CDTF">2018-09-11T16:41:53Z</dcterms:created>
  <dcterms:modified xsi:type="dcterms:W3CDTF">2018-09-12T01:39:17Z</dcterms:modified>
</cp:coreProperties>
</file>