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F2F"/>
    <a:srgbClr val="9F00A7"/>
    <a:srgbClr val="7E3878"/>
    <a:srgbClr val="00ABA9"/>
    <a:srgbClr val="EE1111"/>
    <a:srgbClr val="E3A91A"/>
    <a:srgbClr val="2D89EF"/>
    <a:srgbClr val="00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8692" autoAdjust="0"/>
  </p:normalViewPr>
  <p:slideViewPr>
    <p:cSldViewPr>
      <p:cViewPr>
        <p:scale>
          <a:sx n="400" d="100"/>
          <a:sy n="400" d="100"/>
        </p:scale>
        <p:origin x="10662" y="6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5228-B837-4FD2-AC0C-A2CD5AD80348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1E73-6454-416B-8526-085853CB94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0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53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0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8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9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3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5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93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2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42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6028827" y="2329832"/>
            <a:ext cx="256595" cy="123111"/>
          </a:xfrm>
          <a:prstGeom prst="rect">
            <a:avLst/>
          </a:prstGeom>
          <a:noFill/>
        </p:spPr>
        <p:txBody>
          <a:bodyPr wrap="none" lIns="14400" tIns="0" rIns="0" bIns="0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</a:rPr>
              <a:t>Video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337899" y="3861048"/>
            <a:ext cx="87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4rechts</a:t>
            </a:r>
          </a:p>
          <a:p>
            <a:r>
              <a:rPr lang="de-DE" dirty="0" smtClean="0"/>
              <a:t>4oben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6948264" y="1700808"/>
            <a:ext cx="781200" cy="781200"/>
            <a:chOff x="6997476" y="1700808"/>
            <a:chExt cx="781200" cy="781200"/>
          </a:xfrm>
        </p:grpSpPr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6997476" y="1700808"/>
              <a:ext cx="781200" cy="781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014218" y="2329254"/>
              <a:ext cx="335141" cy="123111"/>
            </a:xfrm>
            <a:prstGeom prst="rect">
              <a:avLst/>
            </a:prstGeom>
            <a:noFill/>
          </p:spPr>
          <p:txBody>
            <a:bodyPr wrap="none" lIns="14400" tIns="0" rIns="0" bIns="0" rtlCol="0">
              <a:spAutoFit/>
            </a:bodyPr>
            <a:lstStyle/>
            <a:p>
              <a:r>
                <a:rPr lang="de-DE" sz="800" dirty="0" smtClean="0">
                  <a:solidFill>
                    <a:schemeClr val="bg1"/>
                  </a:solidFill>
                </a:rPr>
                <a:t>Vorlage</a:t>
              </a:r>
              <a:endParaRPr lang="de-DE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790800" y="2792792"/>
            <a:ext cx="781200" cy="781200"/>
            <a:chOff x="6997476" y="1700808"/>
            <a:chExt cx="781200" cy="781200"/>
          </a:xfrm>
          <a:solidFill>
            <a:srgbClr val="00A300"/>
          </a:solidFill>
        </p:grpSpPr>
        <p:sp>
          <p:nvSpPr>
            <p:cNvPr id="34" name="Rechteck 33"/>
            <p:cNvSpPr>
              <a:spLocks noChangeAspect="1"/>
            </p:cNvSpPr>
            <p:nvPr/>
          </p:nvSpPr>
          <p:spPr>
            <a:xfrm>
              <a:off x="6997476" y="1700808"/>
              <a:ext cx="781200" cy="78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7014218" y="2329254"/>
              <a:ext cx="216519" cy="123111"/>
            </a:xfrm>
            <a:prstGeom prst="rect">
              <a:avLst/>
            </a:prstGeom>
            <a:grpFill/>
          </p:spPr>
          <p:txBody>
            <a:bodyPr wrap="none" lIns="14400" tIns="0" rIns="0" bIns="0" rtlCol="0">
              <a:spAutoFit/>
            </a:bodyPr>
            <a:lstStyle/>
            <a:p>
              <a:r>
                <a:rPr lang="de-DE" sz="800" dirty="0" smtClean="0">
                  <a:solidFill>
                    <a:schemeClr val="bg1"/>
                  </a:solidFill>
                </a:rPr>
                <a:t>Auto</a:t>
              </a:r>
              <a:endParaRPr lang="de-DE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852936"/>
            <a:ext cx="656280" cy="656280"/>
          </a:xfrm>
          <a:prstGeom prst="rect">
            <a:avLst/>
          </a:prstGeom>
        </p:spPr>
      </p:pic>
      <p:grpSp>
        <p:nvGrpSpPr>
          <p:cNvPr id="37" name="Gruppieren 36"/>
          <p:cNvGrpSpPr/>
          <p:nvPr/>
        </p:nvGrpSpPr>
        <p:grpSpPr>
          <a:xfrm>
            <a:off x="4860032" y="2790476"/>
            <a:ext cx="781200" cy="781200"/>
            <a:chOff x="6997476" y="1700808"/>
            <a:chExt cx="781200" cy="781200"/>
          </a:xfrm>
          <a:solidFill>
            <a:srgbClr val="EE1111"/>
          </a:solidFill>
        </p:grpSpPr>
        <p:sp>
          <p:nvSpPr>
            <p:cNvPr id="38" name="Rechteck 37"/>
            <p:cNvSpPr>
              <a:spLocks noChangeAspect="1"/>
            </p:cNvSpPr>
            <p:nvPr/>
          </p:nvSpPr>
          <p:spPr>
            <a:xfrm>
              <a:off x="6997476" y="1700808"/>
              <a:ext cx="781200" cy="78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014218" y="2329254"/>
              <a:ext cx="145987" cy="123111"/>
            </a:xfrm>
            <a:prstGeom prst="rect">
              <a:avLst/>
            </a:prstGeom>
            <a:grpFill/>
          </p:spPr>
          <p:txBody>
            <a:bodyPr wrap="none" lIns="14400" tIns="0" rIns="0" bIns="0" rtlCol="0">
              <a:spAutoFit/>
            </a:bodyPr>
            <a:lstStyle/>
            <a:p>
              <a:r>
                <a:rPr lang="de-DE" sz="800" dirty="0" smtClean="0">
                  <a:solidFill>
                    <a:schemeClr val="bg1"/>
                  </a:solidFill>
                </a:rPr>
                <a:t>Off</a:t>
              </a:r>
              <a:endParaRPr lang="de-DE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69" y="2845808"/>
            <a:ext cx="655200" cy="655200"/>
          </a:xfrm>
          <a:prstGeom prst="rect">
            <a:avLst/>
          </a:prstGeom>
        </p:spPr>
      </p:pic>
      <p:grpSp>
        <p:nvGrpSpPr>
          <p:cNvPr id="40" name="Gruppieren 39"/>
          <p:cNvGrpSpPr/>
          <p:nvPr/>
        </p:nvGrpSpPr>
        <p:grpSpPr>
          <a:xfrm>
            <a:off x="6010884" y="2775791"/>
            <a:ext cx="781200" cy="781200"/>
            <a:chOff x="6997476" y="1700808"/>
            <a:chExt cx="781200" cy="781200"/>
          </a:xfrm>
          <a:solidFill>
            <a:srgbClr val="9F00A7"/>
          </a:solidFill>
        </p:grpSpPr>
        <p:sp>
          <p:nvSpPr>
            <p:cNvPr id="41" name="Rechteck 40"/>
            <p:cNvSpPr>
              <a:spLocks noChangeAspect="1"/>
            </p:cNvSpPr>
            <p:nvPr/>
          </p:nvSpPr>
          <p:spPr>
            <a:xfrm>
              <a:off x="6997476" y="1700808"/>
              <a:ext cx="781200" cy="78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7014218" y="2329254"/>
              <a:ext cx="256595" cy="123111"/>
            </a:xfrm>
            <a:prstGeom prst="rect">
              <a:avLst/>
            </a:prstGeom>
            <a:grpFill/>
          </p:spPr>
          <p:txBody>
            <a:bodyPr wrap="none" lIns="14400" tIns="0" rIns="0" bIns="0" rtlCol="0">
              <a:spAutoFit/>
            </a:bodyPr>
            <a:lstStyle/>
            <a:p>
              <a:r>
                <a:rPr lang="de-DE" sz="800" dirty="0" smtClean="0">
                  <a:solidFill>
                    <a:schemeClr val="bg1"/>
                  </a:solidFill>
                </a:rPr>
                <a:t>Video</a:t>
              </a:r>
              <a:endParaRPr lang="de-DE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Grafik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030" y="2785691"/>
            <a:ext cx="762170" cy="762170"/>
          </a:xfrm>
          <a:prstGeom prst="rect">
            <a:avLst/>
          </a:prstGeom>
        </p:spPr>
      </p:pic>
      <p:grpSp>
        <p:nvGrpSpPr>
          <p:cNvPr id="44" name="Gruppieren 43"/>
          <p:cNvGrpSpPr/>
          <p:nvPr/>
        </p:nvGrpSpPr>
        <p:grpSpPr>
          <a:xfrm>
            <a:off x="2523567" y="2790476"/>
            <a:ext cx="781200" cy="781200"/>
            <a:chOff x="6997476" y="1700808"/>
            <a:chExt cx="781200" cy="781200"/>
          </a:xfrm>
          <a:solidFill>
            <a:srgbClr val="2D89EF"/>
          </a:solidFill>
        </p:grpSpPr>
        <p:sp>
          <p:nvSpPr>
            <p:cNvPr id="45" name="Rechteck 44"/>
            <p:cNvSpPr>
              <a:spLocks noChangeAspect="1"/>
            </p:cNvSpPr>
            <p:nvPr/>
          </p:nvSpPr>
          <p:spPr>
            <a:xfrm>
              <a:off x="6997476" y="1700808"/>
              <a:ext cx="781200" cy="78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7014218" y="2329254"/>
              <a:ext cx="335141" cy="123111"/>
            </a:xfrm>
            <a:prstGeom prst="rect">
              <a:avLst/>
            </a:prstGeom>
            <a:grpFill/>
          </p:spPr>
          <p:txBody>
            <a:bodyPr wrap="none" lIns="14400" tIns="0" rIns="0" bIns="0" rtlCol="0">
              <a:spAutoFit/>
            </a:bodyPr>
            <a:lstStyle/>
            <a:p>
              <a:r>
                <a:rPr lang="de-DE" sz="800" dirty="0" smtClean="0">
                  <a:solidFill>
                    <a:schemeClr val="bg1"/>
                  </a:solidFill>
                </a:rPr>
                <a:t>Manual</a:t>
              </a:r>
              <a:endParaRPr lang="de-DE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7" name="Grafik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69" y="2780928"/>
            <a:ext cx="729939" cy="729939"/>
          </a:xfrm>
          <a:prstGeom prst="rect">
            <a:avLst/>
          </a:prstGeom>
        </p:spPr>
      </p:pic>
      <p:grpSp>
        <p:nvGrpSpPr>
          <p:cNvPr id="48" name="Gruppieren 47"/>
          <p:cNvGrpSpPr/>
          <p:nvPr/>
        </p:nvGrpSpPr>
        <p:grpSpPr>
          <a:xfrm>
            <a:off x="1475656" y="2780928"/>
            <a:ext cx="781200" cy="781200"/>
            <a:chOff x="6997476" y="1700808"/>
            <a:chExt cx="781200" cy="781200"/>
          </a:xfrm>
          <a:solidFill>
            <a:srgbClr val="E3A91A"/>
          </a:solidFill>
        </p:grpSpPr>
        <p:sp>
          <p:nvSpPr>
            <p:cNvPr id="49" name="Rechteck 48"/>
            <p:cNvSpPr>
              <a:spLocks noChangeAspect="1"/>
            </p:cNvSpPr>
            <p:nvPr/>
          </p:nvSpPr>
          <p:spPr>
            <a:xfrm>
              <a:off x="6997476" y="1700808"/>
              <a:ext cx="781200" cy="78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7014218" y="2329254"/>
              <a:ext cx="384835" cy="123111"/>
            </a:xfrm>
            <a:prstGeom prst="rect">
              <a:avLst/>
            </a:prstGeom>
            <a:grpFill/>
          </p:spPr>
          <p:txBody>
            <a:bodyPr wrap="none" lIns="14400" tIns="0" rIns="0" bIns="0" rtlCol="0">
              <a:spAutoFit/>
            </a:bodyPr>
            <a:lstStyle/>
            <a:p>
              <a:r>
                <a:rPr lang="de-DE" sz="800" dirty="0" smtClean="0">
                  <a:solidFill>
                    <a:schemeClr val="bg1"/>
                  </a:solidFill>
                </a:rPr>
                <a:t>Terminal</a:t>
              </a:r>
              <a:endParaRPr lang="de-DE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406424" y="2801318"/>
            <a:ext cx="781200" cy="781200"/>
            <a:chOff x="6997476" y="1700808"/>
            <a:chExt cx="781200" cy="781200"/>
          </a:xfrm>
          <a:solidFill>
            <a:srgbClr val="00ABA9"/>
          </a:solidFill>
        </p:grpSpPr>
        <p:sp>
          <p:nvSpPr>
            <p:cNvPr id="52" name="Rechteck 51"/>
            <p:cNvSpPr>
              <a:spLocks noChangeAspect="1"/>
            </p:cNvSpPr>
            <p:nvPr/>
          </p:nvSpPr>
          <p:spPr>
            <a:xfrm>
              <a:off x="6997476" y="1700808"/>
              <a:ext cx="781200" cy="78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7014218" y="2329254"/>
              <a:ext cx="178047" cy="123111"/>
            </a:xfrm>
            <a:prstGeom prst="rect">
              <a:avLst/>
            </a:prstGeom>
            <a:grpFill/>
          </p:spPr>
          <p:txBody>
            <a:bodyPr wrap="none" lIns="14400" tIns="0" rIns="0" bIns="0" rtlCol="0">
              <a:spAutoFit/>
            </a:bodyPr>
            <a:lstStyle/>
            <a:p>
              <a:r>
                <a:rPr lang="de-DE" sz="800" dirty="0" smtClean="0">
                  <a:solidFill>
                    <a:schemeClr val="bg1"/>
                  </a:solidFill>
                </a:rPr>
                <a:t>GPS</a:t>
              </a:r>
              <a:endParaRPr lang="de-DE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4" name="Grafik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1" y="2845808"/>
            <a:ext cx="655200" cy="655200"/>
          </a:xfrm>
          <a:prstGeom prst="rect">
            <a:avLst/>
          </a:prstGeom>
        </p:spPr>
      </p:pic>
      <p:pic>
        <p:nvPicPr>
          <p:cNvPr id="55" name="Grafik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74" y="2845808"/>
            <a:ext cx="655200" cy="655200"/>
          </a:xfrm>
          <a:prstGeom prst="rect">
            <a:avLst/>
          </a:prstGeom>
        </p:spPr>
      </p:pic>
      <p:sp>
        <p:nvSpPr>
          <p:cNvPr id="57" name="Rechteck 56"/>
          <p:cNvSpPr>
            <a:spLocks noChangeAspect="1"/>
          </p:cNvSpPr>
          <p:nvPr/>
        </p:nvSpPr>
        <p:spPr>
          <a:xfrm>
            <a:off x="4471312" y="4005064"/>
            <a:ext cx="781200" cy="781200"/>
          </a:xfrm>
          <a:prstGeom prst="rect">
            <a:avLst/>
          </a:prstGeom>
          <a:solidFill>
            <a:srgbClr val="36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5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</Words>
  <Application>Microsoft Office PowerPoint</Application>
  <PresentationFormat>Bildschirmpräsentation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blank</vt:lpstr>
      <vt:lpstr>PowerPoint-Präsentation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Wuertz, Kai</dc:creator>
  <cp:lastModifiedBy>Wuertz, Kai</cp:lastModifiedBy>
  <cp:revision>28</cp:revision>
  <dcterms:created xsi:type="dcterms:W3CDTF">2018-07-05T09:27:43Z</dcterms:created>
  <dcterms:modified xsi:type="dcterms:W3CDTF">2018-07-05T14:58:31Z</dcterms:modified>
</cp:coreProperties>
</file>