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057" y="2419338"/>
            <a:ext cx="186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ose that will </a:t>
            </a:r>
          </a:p>
          <a:p>
            <a:pPr algn="ctr"/>
            <a:r>
              <a:rPr lang="en-US" sz="2400" dirty="0" smtClean="0"/>
              <a:t>KILL you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53397" y="3453973"/>
            <a:ext cx="3100404" cy="0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1169" y="3585259"/>
            <a:ext cx="2155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ose for a BUZZ</a:t>
            </a:r>
          </a:p>
          <a:p>
            <a:pPr algn="ctr"/>
            <a:r>
              <a:rPr lang="en-US" sz="2400" dirty="0" smtClean="0"/>
              <a:t>(effective dose)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97" y="2515441"/>
            <a:ext cx="724882" cy="66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71" y="3491194"/>
            <a:ext cx="945397" cy="9409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3000" y="4740652"/>
            <a:ext cx="4935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Higher ratio = LESS TOXIC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99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Acalin</dc:creator>
  <cp:lastModifiedBy>Matthew Acalin</cp:lastModifiedBy>
  <cp:revision>4</cp:revision>
  <dcterms:created xsi:type="dcterms:W3CDTF">2016-11-27T19:23:56Z</dcterms:created>
  <dcterms:modified xsi:type="dcterms:W3CDTF">2016-11-27T20:12:04Z</dcterms:modified>
</cp:coreProperties>
</file>