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22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9AC1-9D10-FF47-A2FA-31DD203678D6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168A-BF88-754D-8FF3-427DAE932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27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9AC1-9D10-FF47-A2FA-31DD203678D6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168A-BF88-754D-8FF3-427DAE932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5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9AC1-9D10-FF47-A2FA-31DD203678D6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168A-BF88-754D-8FF3-427DAE932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51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9AC1-9D10-FF47-A2FA-31DD203678D6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168A-BF88-754D-8FF3-427DAE932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2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9AC1-9D10-FF47-A2FA-31DD203678D6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168A-BF88-754D-8FF3-427DAE932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7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9AC1-9D10-FF47-A2FA-31DD203678D6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168A-BF88-754D-8FF3-427DAE932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90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9AC1-9D10-FF47-A2FA-31DD203678D6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168A-BF88-754D-8FF3-427DAE932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92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9AC1-9D10-FF47-A2FA-31DD203678D6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168A-BF88-754D-8FF3-427DAE932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933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9AC1-9D10-FF47-A2FA-31DD203678D6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168A-BF88-754D-8FF3-427DAE932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17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9AC1-9D10-FF47-A2FA-31DD203678D6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168A-BF88-754D-8FF3-427DAE932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1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9AC1-9D10-FF47-A2FA-31DD203678D6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168A-BF88-754D-8FF3-427DAE932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55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39AC1-9D10-FF47-A2FA-31DD203678D6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2168A-BF88-754D-8FF3-427DAE932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40057" y="2419338"/>
            <a:ext cx="18685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d</a:t>
            </a:r>
            <a:r>
              <a:rPr lang="en-US" sz="2400" dirty="0" smtClean="0"/>
              <a:t>ose that will </a:t>
            </a:r>
          </a:p>
          <a:p>
            <a:pPr algn="ctr"/>
            <a:r>
              <a:rPr lang="en-US" sz="2400" dirty="0" smtClean="0"/>
              <a:t>KILL you</a:t>
            </a:r>
            <a:endParaRPr lang="en-US" sz="2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153397" y="3453973"/>
            <a:ext cx="3100404" cy="0"/>
          </a:xfrm>
          <a:prstGeom prst="line">
            <a:avLst/>
          </a:prstGeom>
          <a:ln w="38100"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51169" y="3585259"/>
            <a:ext cx="21550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d</a:t>
            </a:r>
            <a:r>
              <a:rPr lang="en-US" sz="2400" dirty="0" smtClean="0"/>
              <a:t>ose for a BUZZ</a:t>
            </a:r>
          </a:p>
          <a:p>
            <a:pPr algn="ctr"/>
            <a:r>
              <a:rPr lang="en-US" sz="2400" dirty="0" smtClean="0"/>
              <a:t>(effective dose)</a:t>
            </a: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897" y="2515441"/>
            <a:ext cx="724882" cy="6607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771" y="3491194"/>
            <a:ext cx="945397" cy="94093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413000" y="4740652"/>
            <a:ext cx="4935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Higher ratio = LESS TOXIC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09967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260600" y="965200"/>
            <a:ext cx="4610100" cy="4927600"/>
            <a:chOff x="2260600" y="965200"/>
            <a:chExt cx="4610100" cy="49276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60600" y="965200"/>
              <a:ext cx="4610100" cy="49276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l="44765" r="4323" b="90142"/>
            <a:stretch/>
          </p:blipFill>
          <p:spPr>
            <a:xfrm>
              <a:off x="4778375" y="1371600"/>
              <a:ext cx="1841499" cy="485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2653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2850</TotalTime>
  <Words>18</Words>
  <Application>Microsoft Macintosh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Acalin</dc:creator>
  <cp:lastModifiedBy>Matthew Acalin</cp:lastModifiedBy>
  <cp:revision>7</cp:revision>
  <dcterms:created xsi:type="dcterms:W3CDTF">2016-11-27T19:23:56Z</dcterms:created>
  <dcterms:modified xsi:type="dcterms:W3CDTF">2016-11-29T18:54:19Z</dcterms:modified>
</cp:coreProperties>
</file>