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28B8-14A0-4485-ABAE-C898407EAD8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3FF7-569A-4D72-8CD2-61C360199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13816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7286" y="4725344"/>
            <a:ext cx="9144000" cy="16557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06" b="49493"/>
          <a:stretch>
            <a:fillRect/>
          </a:stretch>
        </p:blipFill>
        <p:spPr>
          <a:xfrm>
            <a:off x="7100683" y="623966"/>
            <a:ext cx="2561477" cy="2286000"/>
          </a:xfrm>
          <a:custGeom>
            <a:avLst/>
            <a:gdLst>
              <a:gd name="connsiteX0" fmla="*/ 0 w 2587455"/>
              <a:gd name="connsiteY0" fmla="*/ 0 h 2309183"/>
              <a:gd name="connsiteX1" fmla="*/ 2284842 w 2587455"/>
              <a:gd name="connsiteY1" fmla="*/ 0 h 2309183"/>
              <a:gd name="connsiteX2" fmla="*/ 2284842 w 2587455"/>
              <a:gd name="connsiteY2" fmla="*/ 936473 h 2309183"/>
              <a:gd name="connsiteX3" fmla="*/ 2310880 w 2587455"/>
              <a:gd name="connsiteY3" fmla="*/ 928365 h 2309183"/>
              <a:gd name="connsiteX4" fmla="*/ 2357270 w 2587455"/>
              <a:gd name="connsiteY4" fmla="*/ 923673 h 2309183"/>
              <a:gd name="connsiteX5" fmla="*/ 2587455 w 2587455"/>
              <a:gd name="connsiteY5" fmla="*/ 1154592 h 2309183"/>
              <a:gd name="connsiteX6" fmla="*/ 2357270 w 2587455"/>
              <a:gd name="connsiteY6" fmla="*/ 1385510 h 2309183"/>
              <a:gd name="connsiteX7" fmla="*/ 2310880 w 2587455"/>
              <a:gd name="connsiteY7" fmla="*/ 1380819 h 2309183"/>
              <a:gd name="connsiteX8" fmla="*/ 2284842 w 2587455"/>
              <a:gd name="connsiteY8" fmla="*/ 1372710 h 2309183"/>
              <a:gd name="connsiteX9" fmla="*/ 2284842 w 2587455"/>
              <a:gd name="connsiteY9" fmla="*/ 2309183 h 2309183"/>
              <a:gd name="connsiteX10" fmla="*/ 1352314 w 2587455"/>
              <a:gd name="connsiteY10" fmla="*/ 2309183 h 2309183"/>
              <a:gd name="connsiteX11" fmla="*/ 1352478 w 2587455"/>
              <a:gd name="connsiteY11" fmla="*/ 2308882 h 2309183"/>
              <a:gd name="connsiteX12" fmla="*/ 1370442 w 2587455"/>
              <a:gd name="connsiteY12" fmla="*/ 2220044 h 2309183"/>
              <a:gd name="connsiteX13" fmla="*/ 1141842 w 2587455"/>
              <a:gd name="connsiteY13" fmla="*/ 1991813 h 2309183"/>
              <a:gd name="connsiteX14" fmla="*/ 913242 w 2587455"/>
              <a:gd name="connsiteY14" fmla="*/ 2220044 h 2309183"/>
              <a:gd name="connsiteX15" fmla="*/ 931207 w 2587455"/>
              <a:gd name="connsiteY15" fmla="*/ 2308882 h 2309183"/>
              <a:gd name="connsiteX16" fmla="*/ 931371 w 2587455"/>
              <a:gd name="connsiteY16" fmla="*/ 2309183 h 2309183"/>
              <a:gd name="connsiteX17" fmla="*/ 0 w 2587455"/>
              <a:gd name="connsiteY17" fmla="*/ 2309183 h 23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7455" h="2309183">
                <a:moveTo>
                  <a:pt x="0" y="0"/>
                </a:moveTo>
                <a:lnTo>
                  <a:pt x="2284842" y="0"/>
                </a:lnTo>
                <a:lnTo>
                  <a:pt x="2284842" y="936473"/>
                </a:lnTo>
                <a:lnTo>
                  <a:pt x="2310880" y="928365"/>
                </a:lnTo>
                <a:cubicBezTo>
                  <a:pt x="2325864" y="925289"/>
                  <a:pt x="2341379" y="923673"/>
                  <a:pt x="2357270" y="923673"/>
                </a:cubicBezTo>
                <a:cubicBezTo>
                  <a:pt x="2484398" y="923673"/>
                  <a:pt x="2587455" y="1027059"/>
                  <a:pt x="2587455" y="1154592"/>
                </a:cubicBezTo>
                <a:cubicBezTo>
                  <a:pt x="2587455" y="1282124"/>
                  <a:pt x="2484398" y="1385510"/>
                  <a:pt x="2357270" y="1385510"/>
                </a:cubicBezTo>
                <a:cubicBezTo>
                  <a:pt x="2341379" y="1385510"/>
                  <a:pt x="2325864" y="1383895"/>
                  <a:pt x="2310880" y="1380819"/>
                </a:cubicBezTo>
                <a:lnTo>
                  <a:pt x="2284842" y="1372710"/>
                </a:lnTo>
                <a:lnTo>
                  <a:pt x="2284842" y="2309183"/>
                </a:lnTo>
                <a:lnTo>
                  <a:pt x="1352314" y="2309183"/>
                </a:lnTo>
                <a:lnTo>
                  <a:pt x="1352478" y="2308882"/>
                </a:lnTo>
                <a:cubicBezTo>
                  <a:pt x="1364045" y="2281577"/>
                  <a:pt x="1370442" y="2251557"/>
                  <a:pt x="1370442" y="2220044"/>
                </a:cubicBezTo>
                <a:cubicBezTo>
                  <a:pt x="1370442" y="2093996"/>
                  <a:pt x="1268094" y="1991813"/>
                  <a:pt x="1141842" y="1991813"/>
                </a:cubicBezTo>
                <a:cubicBezTo>
                  <a:pt x="1015590" y="1991813"/>
                  <a:pt x="913242" y="2093996"/>
                  <a:pt x="913242" y="2220044"/>
                </a:cubicBezTo>
                <a:cubicBezTo>
                  <a:pt x="913242" y="2251557"/>
                  <a:pt x="919639" y="2281577"/>
                  <a:pt x="931207" y="2308882"/>
                </a:cubicBezTo>
                <a:lnTo>
                  <a:pt x="931371" y="2309183"/>
                </a:lnTo>
                <a:lnTo>
                  <a:pt x="0" y="2309183"/>
                </a:lnTo>
                <a:close/>
              </a:path>
            </a:pathLst>
          </a:cu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510" y="2629959"/>
            <a:ext cx="2181754" cy="2560320"/>
          </a:xfrm>
          <a:custGeom>
            <a:avLst/>
            <a:gdLst>
              <a:gd name="connsiteX0" fmla="*/ 1143000 w 2286000"/>
              <a:gd name="connsiteY0" fmla="*/ 0 h 2588612"/>
              <a:gd name="connsiteX1" fmla="*/ 1371600 w 2286000"/>
              <a:gd name="connsiteY1" fmla="*/ 230185 h 2588612"/>
              <a:gd name="connsiteX2" fmla="*/ 1366956 w 2286000"/>
              <a:gd name="connsiteY2" fmla="*/ 276575 h 2588612"/>
              <a:gd name="connsiteX3" fmla="*/ 1358929 w 2286000"/>
              <a:gd name="connsiteY3" fmla="*/ 302613 h 2588612"/>
              <a:gd name="connsiteX4" fmla="*/ 2286000 w 2286000"/>
              <a:gd name="connsiteY4" fmla="*/ 302613 h 2588612"/>
              <a:gd name="connsiteX5" fmla="*/ 2286000 w 2286000"/>
              <a:gd name="connsiteY5" fmla="*/ 1235141 h 2588612"/>
              <a:gd name="connsiteX6" fmla="*/ 2285702 w 2286000"/>
              <a:gd name="connsiteY6" fmla="*/ 1234977 h 2588612"/>
              <a:gd name="connsiteX7" fmla="*/ 2197756 w 2286000"/>
              <a:gd name="connsiteY7" fmla="*/ 1217013 h 2588612"/>
              <a:gd name="connsiteX8" fmla="*/ 1971816 w 2286000"/>
              <a:gd name="connsiteY8" fmla="*/ 1445613 h 2588612"/>
              <a:gd name="connsiteX9" fmla="*/ 2197756 w 2286000"/>
              <a:gd name="connsiteY9" fmla="*/ 1674213 h 2588612"/>
              <a:gd name="connsiteX10" fmla="*/ 2285702 w 2286000"/>
              <a:gd name="connsiteY10" fmla="*/ 1656248 h 2588612"/>
              <a:gd name="connsiteX11" fmla="*/ 2286000 w 2286000"/>
              <a:gd name="connsiteY11" fmla="*/ 1656084 h 2588612"/>
              <a:gd name="connsiteX12" fmla="*/ 2286000 w 2286000"/>
              <a:gd name="connsiteY12" fmla="*/ 2588612 h 2588612"/>
              <a:gd name="connsiteX13" fmla="*/ 0 w 2286000"/>
              <a:gd name="connsiteY13" fmla="*/ 2588612 h 2588612"/>
              <a:gd name="connsiteX14" fmla="*/ 0 w 2286000"/>
              <a:gd name="connsiteY14" fmla="*/ 302613 h 2588612"/>
              <a:gd name="connsiteX15" fmla="*/ 927071 w 2286000"/>
              <a:gd name="connsiteY15" fmla="*/ 302613 h 2588612"/>
              <a:gd name="connsiteX16" fmla="*/ 919045 w 2286000"/>
              <a:gd name="connsiteY16" fmla="*/ 276575 h 2588612"/>
              <a:gd name="connsiteX17" fmla="*/ 914400 w 2286000"/>
              <a:gd name="connsiteY17" fmla="*/ 230185 h 2588612"/>
              <a:gd name="connsiteX18" fmla="*/ 1143000 w 2286000"/>
              <a:gd name="connsiteY18" fmla="*/ 0 h 25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86000" h="2588612">
                <a:moveTo>
                  <a:pt x="1143000" y="0"/>
                </a:moveTo>
                <a:cubicBezTo>
                  <a:pt x="1269252" y="0"/>
                  <a:pt x="1371600" y="103057"/>
                  <a:pt x="1371600" y="230185"/>
                </a:cubicBezTo>
                <a:cubicBezTo>
                  <a:pt x="1371600" y="246076"/>
                  <a:pt x="1370001" y="261591"/>
                  <a:pt x="1366956" y="276575"/>
                </a:cubicBezTo>
                <a:lnTo>
                  <a:pt x="1358929" y="302613"/>
                </a:lnTo>
                <a:lnTo>
                  <a:pt x="2286000" y="302613"/>
                </a:lnTo>
                <a:lnTo>
                  <a:pt x="2286000" y="1235141"/>
                </a:lnTo>
                <a:lnTo>
                  <a:pt x="2285702" y="1234977"/>
                </a:lnTo>
                <a:cubicBezTo>
                  <a:pt x="2258671" y="1223410"/>
                  <a:pt x="2228952" y="1217013"/>
                  <a:pt x="2197756" y="1217013"/>
                </a:cubicBezTo>
                <a:cubicBezTo>
                  <a:pt x="2072973" y="1217013"/>
                  <a:pt x="1971816" y="1319361"/>
                  <a:pt x="1971816" y="1445613"/>
                </a:cubicBezTo>
                <a:cubicBezTo>
                  <a:pt x="1971816" y="1571865"/>
                  <a:pt x="2072973" y="1674213"/>
                  <a:pt x="2197756" y="1674213"/>
                </a:cubicBezTo>
                <a:cubicBezTo>
                  <a:pt x="2228952" y="1674213"/>
                  <a:pt x="2258671" y="1667816"/>
                  <a:pt x="2285702" y="1656248"/>
                </a:cubicBezTo>
                <a:lnTo>
                  <a:pt x="2286000" y="1656084"/>
                </a:lnTo>
                <a:lnTo>
                  <a:pt x="2286000" y="2588612"/>
                </a:lnTo>
                <a:lnTo>
                  <a:pt x="0" y="2588612"/>
                </a:lnTo>
                <a:lnTo>
                  <a:pt x="0" y="302613"/>
                </a:lnTo>
                <a:lnTo>
                  <a:pt x="927071" y="302613"/>
                </a:lnTo>
                <a:lnTo>
                  <a:pt x="919045" y="276575"/>
                </a:lnTo>
                <a:cubicBezTo>
                  <a:pt x="915999" y="261591"/>
                  <a:pt x="914400" y="246076"/>
                  <a:pt x="914400" y="230185"/>
                </a:cubicBezTo>
                <a:cubicBezTo>
                  <a:pt x="914400" y="103057"/>
                  <a:pt x="1016748" y="0"/>
                  <a:pt x="1143000" y="0"/>
                </a:cubicBezTo>
                <a:close/>
              </a:path>
            </a:pathLst>
          </a:cu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21" b="42960"/>
          <a:stretch>
            <a:fillRect/>
          </a:stretch>
        </p:blipFill>
        <p:spPr>
          <a:xfrm>
            <a:off x="9391666" y="623966"/>
            <a:ext cx="2286000" cy="2588614"/>
          </a:xfrm>
          <a:custGeom>
            <a:avLst/>
            <a:gdLst>
              <a:gd name="connsiteX0" fmla="*/ 0 w 2286000"/>
              <a:gd name="connsiteY0" fmla="*/ 0 h 2588613"/>
              <a:gd name="connsiteX1" fmla="*/ 2286000 w 2286000"/>
              <a:gd name="connsiteY1" fmla="*/ 0 h 2588613"/>
              <a:gd name="connsiteX2" fmla="*/ 2286000 w 2286000"/>
              <a:gd name="connsiteY2" fmla="*/ 2286000 h 2588613"/>
              <a:gd name="connsiteX3" fmla="*/ 1358930 w 2286000"/>
              <a:gd name="connsiteY3" fmla="*/ 2286000 h 2588613"/>
              <a:gd name="connsiteX4" fmla="*/ 1366956 w 2286000"/>
              <a:gd name="connsiteY4" fmla="*/ 2312038 h 2588613"/>
              <a:gd name="connsiteX5" fmla="*/ 1371600 w 2286000"/>
              <a:gd name="connsiteY5" fmla="*/ 2358428 h 2588613"/>
              <a:gd name="connsiteX6" fmla="*/ 1143000 w 2286000"/>
              <a:gd name="connsiteY6" fmla="*/ 2588613 h 2588613"/>
              <a:gd name="connsiteX7" fmla="*/ 914400 w 2286000"/>
              <a:gd name="connsiteY7" fmla="*/ 2358428 h 2588613"/>
              <a:gd name="connsiteX8" fmla="*/ 919044 w 2286000"/>
              <a:gd name="connsiteY8" fmla="*/ 2312038 h 2588613"/>
              <a:gd name="connsiteX9" fmla="*/ 927072 w 2286000"/>
              <a:gd name="connsiteY9" fmla="*/ 2286000 h 2588613"/>
              <a:gd name="connsiteX10" fmla="*/ 0 w 2286000"/>
              <a:gd name="connsiteY10" fmla="*/ 2286000 h 2588613"/>
              <a:gd name="connsiteX11" fmla="*/ 0 w 2286000"/>
              <a:gd name="connsiteY11" fmla="*/ 1353472 h 2588613"/>
              <a:gd name="connsiteX12" fmla="*/ 298 w 2286000"/>
              <a:gd name="connsiteY12" fmla="*/ 1353636 h 2588613"/>
              <a:gd name="connsiteX13" fmla="*/ 88244 w 2286000"/>
              <a:gd name="connsiteY13" fmla="*/ 1371600 h 2588613"/>
              <a:gd name="connsiteX14" fmla="*/ 314184 w 2286000"/>
              <a:gd name="connsiteY14" fmla="*/ 1143000 h 2588613"/>
              <a:gd name="connsiteX15" fmla="*/ 88244 w 2286000"/>
              <a:gd name="connsiteY15" fmla="*/ 914400 h 2588613"/>
              <a:gd name="connsiteX16" fmla="*/ 298 w 2286000"/>
              <a:gd name="connsiteY16" fmla="*/ 932365 h 2588613"/>
              <a:gd name="connsiteX17" fmla="*/ 0 w 2286000"/>
              <a:gd name="connsiteY17" fmla="*/ 932529 h 258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86000" h="2588613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1358930" y="2286000"/>
                </a:lnTo>
                <a:lnTo>
                  <a:pt x="1366956" y="2312038"/>
                </a:lnTo>
                <a:cubicBezTo>
                  <a:pt x="1370002" y="2327022"/>
                  <a:pt x="1371600" y="2342537"/>
                  <a:pt x="1371600" y="2358428"/>
                </a:cubicBezTo>
                <a:cubicBezTo>
                  <a:pt x="1371600" y="2485556"/>
                  <a:pt x="1269252" y="2588613"/>
                  <a:pt x="1143000" y="2588613"/>
                </a:cubicBezTo>
                <a:cubicBezTo>
                  <a:pt x="1016748" y="2588613"/>
                  <a:pt x="914400" y="2485556"/>
                  <a:pt x="914400" y="2358428"/>
                </a:cubicBezTo>
                <a:cubicBezTo>
                  <a:pt x="914400" y="2342537"/>
                  <a:pt x="916000" y="2327022"/>
                  <a:pt x="919044" y="2312038"/>
                </a:cubicBezTo>
                <a:lnTo>
                  <a:pt x="927072" y="2286000"/>
                </a:lnTo>
                <a:lnTo>
                  <a:pt x="0" y="2286000"/>
                </a:lnTo>
                <a:lnTo>
                  <a:pt x="0" y="1353472"/>
                </a:lnTo>
                <a:lnTo>
                  <a:pt x="298" y="1353636"/>
                </a:lnTo>
                <a:cubicBezTo>
                  <a:pt x="27330" y="1365203"/>
                  <a:pt x="57048" y="1371600"/>
                  <a:pt x="88244" y="1371600"/>
                </a:cubicBezTo>
                <a:cubicBezTo>
                  <a:pt x="213028" y="1371600"/>
                  <a:pt x="314184" y="1269252"/>
                  <a:pt x="314184" y="1143000"/>
                </a:cubicBezTo>
                <a:cubicBezTo>
                  <a:pt x="314184" y="1016748"/>
                  <a:pt x="213028" y="914400"/>
                  <a:pt x="88244" y="914400"/>
                </a:cubicBezTo>
                <a:cubicBezTo>
                  <a:pt x="57048" y="914400"/>
                  <a:pt x="27330" y="920797"/>
                  <a:pt x="298" y="932365"/>
                </a:cubicBezTo>
                <a:lnTo>
                  <a:pt x="0" y="932529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4" t="50000"/>
          <a:stretch>
            <a:fillRect/>
          </a:stretch>
        </p:blipFill>
        <p:spPr>
          <a:xfrm>
            <a:off x="9093888" y="2926885"/>
            <a:ext cx="2580264" cy="2286000"/>
          </a:xfrm>
          <a:custGeom>
            <a:avLst/>
            <a:gdLst>
              <a:gd name="connsiteX0" fmla="*/ 302613 w 2580264"/>
              <a:gd name="connsiteY0" fmla="*/ 0 h 2286000"/>
              <a:gd name="connsiteX1" fmla="*/ 1235141 w 2580264"/>
              <a:gd name="connsiteY1" fmla="*/ 0 h 2286000"/>
              <a:gd name="connsiteX2" fmla="*/ 1234977 w 2580264"/>
              <a:gd name="connsiteY2" fmla="*/ 298 h 2286000"/>
              <a:gd name="connsiteX3" fmla="*/ 1217013 w 2580264"/>
              <a:gd name="connsiteY3" fmla="*/ 88244 h 2286000"/>
              <a:gd name="connsiteX4" fmla="*/ 1445613 w 2580264"/>
              <a:gd name="connsiteY4" fmla="*/ 314184 h 2286000"/>
              <a:gd name="connsiteX5" fmla="*/ 1674213 w 2580264"/>
              <a:gd name="connsiteY5" fmla="*/ 88244 h 2286000"/>
              <a:gd name="connsiteX6" fmla="*/ 1656248 w 2580264"/>
              <a:gd name="connsiteY6" fmla="*/ 298 h 2286000"/>
              <a:gd name="connsiteX7" fmla="*/ 1656084 w 2580264"/>
              <a:gd name="connsiteY7" fmla="*/ 0 h 2286000"/>
              <a:gd name="connsiteX8" fmla="*/ 2580264 w 2580264"/>
              <a:gd name="connsiteY8" fmla="*/ 0 h 2286000"/>
              <a:gd name="connsiteX9" fmla="*/ 2580264 w 2580264"/>
              <a:gd name="connsiteY9" fmla="*/ 2286000 h 2286000"/>
              <a:gd name="connsiteX10" fmla="*/ 302613 w 2580264"/>
              <a:gd name="connsiteY10" fmla="*/ 2286000 h 2286000"/>
              <a:gd name="connsiteX11" fmla="*/ 302613 w 2580264"/>
              <a:gd name="connsiteY11" fmla="*/ 1358929 h 2286000"/>
              <a:gd name="connsiteX12" fmla="*/ 276575 w 2580264"/>
              <a:gd name="connsiteY12" fmla="*/ 1366955 h 2286000"/>
              <a:gd name="connsiteX13" fmla="*/ 230185 w 2580264"/>
              <a:gd name="connsiteY13" fmla="*/ 1371600 h 2286000"/>
              <a:gd name="connsiteX14" fmla="*/ 0 w 2580264"/>
              <a:gd name="connsiteY14" fmla="*/ 1143000 h 2286000"/>
              <a:gd name="connsiteX15" fmla="*/ 230185 w 2580264"/>
              <a:gd name="connsiteY15" fmla="*/ 914400 h 2286000"/>
              <a:gd name="connsiteX16" fmla="*/ 276575 w 2580264"/>
              <a:gd name="connsiteY16" fmla="*/ 919044 h 2286000"/>
              <a:gd name="connsiteX17" fmla="*/ 302613 w 2580264"/>
              <a:gd name="connsiteY17" fmla="*/ 927071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0264" h="2286000">
                <a:moveTo>
                  <a:pt x="302613" y="0"/>
                </a:moveTo>
                <a:lnTo>
                  <a:pt x="1235141" y="0"/>
                </a:lnTo>
                <a:lnTo>
                  <a:pt x="1234977" y="298"/>
                </a:lnTo>
                <a:cubicBezTo>
                  <a:pt x="1223410" y="27329"/>
                  <a:pt x="1217013" y="57048"/>
                  <a:pt x="1217013" y="88244"/>
                </a:cubicBezTo>
                <a:cubicBezTo>
                  <a:pt x="1217013" y="213027"/>
                  <a:pt x="1319361" y="314184"/>
                  <a:pt x="1445613" y="314184"/>
                </a:cubicBezTo>
                <a:cubicBezTo>
                  <a:pt x="1571865" y="314184"/>
                  <a:pt x="1674213" y="213027"/>
                  <a:pt x="1674213" y="88244"/>
                </a:cubicBezTo>
                <a:cubicBezTo>
                  <a:pt x="1674213" y="57048"/>
                  <a:pt x="1667816" y="27329"/>
                  <a:pt x="1656248" y="298"/>
                </a:cubicBezTo>
                <a:lnTo>
                  <a:pt x="1656084" y="0"/>
                </a:lnTo>
                <a:lnTo>
                  <a:pt x="2580264" y="0"/>
                </a:lnTo>
                <a:lnTo>
                  <a:pt x="2580264" y="2286000"/>
                </a:lnTo>
                <a:lnTo>
                  <a:pt x="302613" y="2286000"/>
                </a:lnTo>
                <a:lnTo>
                  <a:pt x="302613" y="1358929"/>
                </a:lnTo>
                <a:lnTo>
                  <a:pt x="276575" y="1366955"/>
                </a:lnTo>
                <a:cubicBezTo>
                  <a:pt x="261591" y="1370001"/>
                  <a:pt x="246076" y="1371600"/>
                  <a:pt x="230185" y="1371600"/>
                </a:cubicBezTo>
                <a:cubicBezTo>
                  <a:pt x="103057" y="1371600"/>
                  <a:pt x="0" y="1269252"/>
                  <a:pt x="0" y="1143000"/>
                </a:cubicBezTo>
                <a:cubicBezTo>
                  <a:pt x="0" y="1016748"/>
                  <a:pt x="103057" y="914400"/>
                  <a:pt x="230185" y="914400"/>
                </a:cubicBezTo>
                <a:cubicBezTo>
                  <a:pt x="246076" y="914400"/>
                  <a:pt x="261591" y="915999"/>
                  <a:pt x="276575" y="919044"/>
                </a:cubicBezTo>
                <a:lnTo>
                  <a:pt x="302613" y="927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356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boipusho</dc:creator>
  <cp:lastModifiedBy>boipusho</cp:lastModifiedBy>
  <cp:revision>11</cp:revision>
  <dcterms:created xsi:type="dcterms:W3CDTF">2022-03-26T20:03:05Z</dcterms:created>
  <dcterms:modified xsi:type="dcterms:W3CDTF">2022-03-26T21:49:05Z</dcterms:modified>
</cp:coreProperties>
</file>