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70" r:id="rId14"/>
    <p:sldId id="269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325765-2A7B-4A05-9A44-F1EEA9C2D3CB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3093E8-56D3-4A94-97AD-47026C391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Conversion of the Band Diagram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Baker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improve processing times of various internal algorithms</a:t>
            </a:r>
          </a:p>
          <a:p>
            <a:pPr lvl="1"/>
            <a:r>
              <a:rPr lang="en-US" dirty="0" smtClean="0"/>
              <a:t>Complex semiconductor designs can require long calculation times to display and animate.</a:t>
            </a:r>
          </a:p>
          <a:p>
            <a:pPr lvl="2"/>
            <a:r>
              <a:rPr lang="en-US" dirty="0" smtClean="0"/>
              <a:t>Reduce processing times by condensing logic.</a:t>
            </a:r>
          </a:p>
          <a:p>
            <a:pPr lvl="2"/>
            <a:r>
              <a:rPr lang="en-US" dirty="0" smtClean="0"/>
              <a:t>Use threads for calculations to keep the user interface responsive and allow cancelling.</a:t>
            </a:r>
          </a:p>
          <a:p>
            <a:pPr lvl="2"/>
            <a:r>
              <a:rPr lang="en-US" dirty="0" smtClean="0"/>
              <a:t>Possibly use multiple threads to process calculations in batches.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/>
              <a:t>Spring 2010</a:t>
            </a:r>
          </a:p>
          <a:p>
            <a:r>
              <a:rPr lang="en-US" dirty="0" smtClean="0"/>
              <a:t>Existing program and tool research </a:t>
            </a:r>
          </a:p>
          <a:p>
            <a:r>
              <a:rPr lang="en-US" dirty="0" smtClean="0"/>
              <a:t>Form layout and basic connectivity </a:t>
            </a:r>
          </a:p>
          <a:p>
            <a:r>
              <a:rPr lang="en-US" dirty="0" smtClean="0"/>
              <a:t>Advanced connectivity and internal material manipulation </a:t>
            </a:r>
          </a:p>
          <a:p>
            <a:r>
              <a:rPr lang="en-US" dirty="0" smtClean="0"/>
              <a:t>Main and auxiliary charts and global options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400" dirty="0" smtClean="0"/>
              <a:t>Summer 2010</a:t>
            </a:r>
          </a:p>
          <a:p>
            <a:r>
              <a:rPr lang="en-US" dirty="0" smtClean="0"/>
              <a:t>Complete charts and global options </a:t>
            </a:r>
          </a:p>
          <a:p>
            <a:r>
              <a:rPr lang="en-US" dirty="0" smtClean="0"/>
              <a:t>Multi-platform Installer </a:t>
            </a:r>
          </a:p>
          <a:p>
            <a:r>
              <a:rPr lang="en-US" dirty="0" smtClean="0"/>
              <a:t>Testing for initial release </a:t>
            </a:r>
          </a:p>
          <a:p>
            <a:r>
              <a:rPr lang="en-US" dirty="0" smtClean="0"/>
              <a:t>GUI improvements and algorithm analysis </a:t>
            </a:r>
          </a:p>
          <a:p>
            <a:r>
              <a:rPr lang="en-US" dirty="0" smtClean="0"/>
              <a:t>Testing for improved version release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Port (Band 3.0)</a:t>
            </a:r>
          </a:p>
          <a:p>
            <a:pPr lvl="1"/>
            <a:r>
              <a:rPr lang="en-US" dirty="0" smtClean="0"/>
              <a:t>First release will be a direct port with minimal changes to GUI.</a:t>
            </a:r>
          </a:p>
          <a:p>
            <a:endParaRPr lang="en-US" dirty="0" smtClean="0"/>
          </a:p>
          <a:p>
            <a:r>
              <a:rPr lang="en-US" dirty="0" smtClean="0"/>
              <a:t>Enhanced Release (Band 3.1)</a:t>
            </a:r>
          </a:p>
          <a:p>
            <a:pPr lvl="1"/>
            <a:r>
              <a:rPr lang="en-US" dirty="0" smtClean="0"/>
              <a:t>Larger GUI changes</a:t>
            </a:r>
          </a:p>
          <a:p>
            <a:pPr lvl="1"/>
            <a:r>
              <a:rPr lang="en-US" dirty="0" smtClean="0"/>
              <a:t>Multi-threading and algorithm enhancements.</a:t>
            </a:r>
          </a:p>
          <a:p>
            <a:pPr lvl="1"/>
            <a:r>
              <a:rPr lang="en-US" dirty="0" smtClean="0"/>
              <a:t>Added features from branch C#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Multi-platform 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Web Start</a:t>
            </a:r>
          </a:p>
          <a:p>
            <a:pPr lvl="1"/>
            <a:r>
              <a:rPr lang="en-US" dirty="0" smtClean="0"/>
              <a:t>Requires Java Runtime to load.</a:t>
            </a:r>
          </a:p>
          <a:p>
            <a:pPr lvl="1"/>
            <a:r>
              <a:rPr lang="en-US" dirty="0" smtClean="0"/>
              <a:t>Install or run software by clicking link on a webpage.</a:t>
            </a:r>
          </a:p>
          <a:p>
            <a:pPr lvl="1"/>
            <a:r>
              <a:rPr lang="en-US" dirty="0" smtClean="0"/>
              <a:t>Once installed can run with or without internet connection.</a:t>
            </a:r>
          </a:p>
          <a:p>
            <a:pPr lvl="1"/>
            <a:r>
              <a:rPr lang="en-US" dirty="0" smtClean="0"/>
              <a:t>If internet connection available, JWS can automatically check for a newer version and update.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3D charts</a:t>
            </a:r>
          </a:p>
          <a:p>
            <a:r>
              <a:rPr lang="en-US" dirty="0" smtClean="0"/>
              <a:t>Multi-chart display</a:t>
            </a:r>
          </a:p>
          <a:p>
            <a:r>
              <a:rPr lang="en-US" dirty="0" smtClean="0"/>
              <a:t>Save animation to standard movie formats.</a:t>
            </a:r>
          </a:p>
          <a:p>
            <a:r>
              <a:rPr lang="en-US" dirty="0" smtClean="0"/>
              <a:t>Drag and Drop structure creation.</a:t>
            </a:r>
          </a:p>
          <a:p>
            <a:r>
              <a:rPr lang="en-US" dirty="0" smtClean="0"/>
              <a:t>Open XML based configuration and data formats.</a:t>
            </a:r>
          </a:p>
          <a:p>
            <a:r>
              <a:rPr lang="en-US" dirty="0" smtClean="0"/>
              <a:t>GPU processing to increase calculation speed. (CUDA)</a:t>
            </a:r>
          </a:p>
          <a:p>
            <a:r>
              <a:rPr lang="en-US" dirty="0" smtClean="0"/>
              <a:t>Integrated help system.</a:t>
            </a:r>
          </a:p>
          <a:p>
            <a:r>
              <a:rPr lang="en-US" dirty="0" smtClean="0"/>
              <a:t>Applet application format to encourage use when downloading is not an option.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 energy band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method of displaying the electrical properties of a semiconductor.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Describes the ranges of energy an electron can have as it passes through the material.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Can be difficult and time consuming to create by hand, especially if there are a lot of dielectric layers.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 Diagram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Created </a:t>
            </a:r>
            <a:r>
              <a:rPr lang="en-US" sz="2400" dirty="0" smtClean="0"/>
              <a:t>by Richard Southwick III and William Knowlton.</a:t>
            </a:r>
          </a:p>
          <a:p>
            <a:endParaRPr lang="en-US" sz="2400" dirty="0" smtClean="0"/>
          </a:p>
          <a:p>
            <a:r>
              <a:rPr lang="en-US" sz="2400" dirty="0" smtClean="0"/>
              <a:t>Written in C# and released under the GPL2 license.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Supports</a:t>
            </a:r>
          </a:p>
          <a:p>
            <a:pPr lvl="1"/>
            <a:r>
              <a:rPr lang="en-US" sz="2400" dirty="0" smtClean="0"/>
              <a:t>Static and animated diagrams.</a:t>
            </a:r>
          </a:p>
          <a:p>
            <a:pPr lvl="1"/>
            <a:r>
              <a:rPr lang="en-US" sz="2400" dirty="0" smtClean="0"/>
              <a:t>Multiple dielectrics with optional fixed charges.</a:t>
            </a:r>
          </a:p>
          <a:p>
            <a:pPr lvl="1"/>
            <a:r>
              <a:rPr lang="en-US" sz="2400" dirty="0" smtClean="0"/>
              <a:t>Calculates and exports many device parameters for further analysis.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4834"/>
          <a:stretch>
            <a:fillRect/>
          </a:stretch>
        </p:blipFill>
        <p:spPr bwMode="auto">
          <a:xfrm>
            <a:off x="4953000" y="3276600"/>
            <a:ext cx="2895977" cy="1673941"/>
          </a:xfrm>
          <a:prstGeom prst="rect">
            <a:avLst/>
          </a:prstGeom>
          <a:solidFill>
            <a:schemeClr val="accent1">
              <a:alpha val="23000"/>
            </a:schemeClr>
          </a:solidFill>
          <a:ln w="9525">
            <a:noFill/>
            <a:miter lim="800000"/>
            <a:headEnd/>
            <a:tailEnd/>
          </a:ln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181600"/>
            <a:ext cx="26765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143000"/>
            <a:ext cx="2933700" cy="201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change programming languages?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sz="2800" dirty="0" smtClean="0"/>
              <a:t>C# does not work well on Linux and Mac OS.</a:t>
            </a:r>
          </a:p>
          <a:p>
            <a:pPr lvl="1"/>
            <a:r>
              <a:rPr lang="en-US" sz="2400" dirty="0" smtClean="0"/>
              <a:t>Crashes and lockups.</a:t>
            </a:r>
          </a:p>
          <a:p>
            <a:pPr lvl="1"/>
            <a:r>
              <a:rPr lang="en-US" sz="2400" dirty="0" smtClean="0"/>
              <a:t>Slow and unofficial .NET framework development and support.</a:t>
            </a:r>
          </a:p>
          <a:p>
            <a:pPr lvl="1"/>
            <a:r>
              <a:rPr lang="en-US" sz="2400" dirty="0" smtClean="0"/>
              <a:t>Unpredictable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tool behavior across platforms.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Portability is required by the industry</a:t>
            </a:r>
          </a:p>
          <a:p>
            <a:pPr lvl="1"/>
            <a:r>
              <a:rPr lang="en-US" sz="2400" dirty="0" smtClean="0"/>
              <a:t>Many industry professionals want to use the software on Mac OS.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program to Java.</a:t>
            </a:r>
          </a:p>
          <a:p>
            <a:pPr lvl="1"/>
            <a:r>
              <a:rPr lang="en-US" dirty="0" smtClean="0"/>
              <a:t>Java was designed with portability in mind and officially supports Windows, Linux and Mac OS.</a:t>
            </a:r>
          </a:p>
          <a:p>
            <a:pPr lvl="1"/>
            <a:r>
              <a:rPr lang="en-US" dirty="0" smtClean="0"/>
              <a:t>BSU </a:t>
            </a:r>
            <a:r>
              <a:rPr lang="en-US" dirty="0" smtClean="0"/>
              <a:t>teaches </a:t>
            </a:r>
            <a:r>
              <a:rPr lang="en-US" dirty="0" smtClean="0"/>
              <a:t>Java programming in their CS curriculum, easier to find support for future development.</a:t>
            </a:r>
          </a:p>
          <a:p>
            <a:pPr lvl="1"/>
            <a:r>
              <a:rPr lang="en-US" dirty="0" smtClean="0"/>
              <a:t>Many portable 3</a:t>
            </a:r>
            <a:r>
              <a:rPr lang="en-US" baseline="30000" dirty="0" smtClean="0"/>
              <a:t>rd</a:t>
            </a:r>
            <a:r>
              <a:rPr lang="en-US" dirty="0" smtClean="0"/>
              <a:t> party tools available to enhance the software.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additional chart functionality.</a:t>
            </a:r>
          </a:p>
          <a:p>
            <a:endParaRPr lang="en-US" dirty="0" smtClean="0"/>
          </a:p>
          <a:p>
            <a:r>
              <a:rPr lang="en-US" dirty="0" smtClean="0"/>
              <a:t>Normalize the user interface.</a:t>
            </a:r>
          </a:p>
          <a:p>
            <a:endParaRPr lang="en-US" dirty="0" smtClean="0"/>
          </a:p>
          <a:p>
            <a:r>
              <a:rPr lang="en-US" dirty="0" smtClean="0"/>
              <a:t>Attempt to improve processing times of various internal algorithms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code </a:t>
            </a:r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Explore automatic C# to Java conversion tools.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Subversion for version control to document development process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NetBeans</a:t>
            </a:r>
            <a:r>
              <a:rPr lang="en-US" dirty="0" smtClean="0"/>
              <a:t> IDE for development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Use Matisse Swing GUI Builder for visual design of forms.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JavaDoc</a:t>
            </a:r>
            <a:r>
              <a:rPr lang="en-US" dirty="0" smtClean="0"/>
              <a:t> comments to create a “self documenting” architecture for the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Explore code obfuscation for initial release to help prevent reverse engineering or decompiling while paper on new features is being published.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additional chart functionality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JFreeCharts</a:t>
            </a:r>
            <a:r>
              <a:rPr lang="en-US" dirty="0" smtClean="0"/>
              <a:t> for charting</a:t>
            </a:r>
          </a:p>
          <a:p>
            <a:pPr lvl="2"/>
            <a:r>
              <a:rPr lang="en-US" dirty="0" smtClean="0"/>
              <a:t>Also released via GPL2.</a:t>
            </a:r>
          </a:p>
          <a:p>
            <a:pPr lvl="2"/>
            <a:r>
              <a:rPr lang="en-US" dirty="0" smtClean="0"/>
              <a:t>Has many additional built in features</a:t>
            </a:r>
          </a:p>
          <a:p>
            <a:pPr lvl="3"/>
            <a:r>
              <a:rPr lang="en-US" dirty="0" smtClean="0"/>
              <a:t>Lasso and Mouse Wheel Zooming</a:t>
            </a:r>
          </a:p>
          <a:p>
            <a:pPr lvl="3"/>
            <a:r>
              <a:rPr lang="en-US" dirty="0" smtClean="0"/>
              <a:t>Panning</a:t>
            </a:r>
          </a:p>
          <a:p>
            <a:pPr lvl="3"/>
            <a:r>
              <a:rPr lang="en-US" dirty="0" smtClean="0"/>
              <a:t>Annotations</a:t>
            </a:r>
          </a:p>
          <a:p>
            <a:pPr lvl="3"/>
            <a:r>
              <a:rPr lang="en-US" dirty="0" smtClean="0"/>
              <a:t>Hover text</a:t>
            </a:r>
          </a:p>
          <a:p>
            <a:pPr lvl="3"/>
            <a:r>
              <a:rPr lang="en-US" dirty="0" smtClean="0"/>
              <a:t>Drilldown</a:t>
            </a:r>
          </a:p>
          <a:p>
            <a:pPr lvl="2"/>
            <a:r>
              <a:rPr lang="en-US" dirty="0" smtClean="0"/>
              <a:t>Easy to use and expand for custom charts.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 the user interface</a:t>
            </a:r>
          </a:p>
          <a:p>
            <a:pPr lvl="1"/>
            <a:r>
              <a:rPr lang="en-US" dirty="0" smtClean="0"/>
              <a:t>Move Output Parameters to a separate form.</a:t>
            </a:r>
          </a:p>
          <a:p>
            <a:pPr lvl="1"/>
            <a:r>
              <a:rPr lang="en-US" dirty="0" smtClean="0"/>
              <a:t>Add double click support to list views</a:t>
            </a:r>
          </a:p>
          <a:p>
            <a:pPr lvl="1"/>
            <a:r>
              <a:rPr lang="en-US" dirty="0" smtClean="0"/>
              <a:t>Add consistent default functionality for OK and Cancel buttons.</a:t>
            </a:r>
          </a:p>
          <a:p>
            <a:pPr lvl="1"/>
            <a:r>
              <a:rPr lang="en-US" dirty="0" smtClean="0"/>
              <a:t>Improve editing speed by defaulting frequently used fields like ‘thickness’.</a:t>
            </a:r>
          </a:p>
          <a:p>
            <a:pPr lvl="1"/>
            <a:r>
              <a:rPr lang="en-US" dirty="0" smtClean="0"/>
              <a:t>Add stop option for animation.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201</TotalTime>
  <Words>670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Conversion of the Band Diagram Program</vt:lpstr>
      <vt:lpstr>What is an energy band diagram?</vt:lpstr>
      <vt:lpstr>Band Diagram Program</vt:lpstr>
      <vt:lpstr>Why change programming languages?</vt:lpstr>
      <vt:lpstr>Project Scope</vt:lpstr>
      <vt:lpstr>Project Scope (cont.)</vt:lpstr>
      <vt:lpstr>Project Plan</vt:lpstr>
      <vt:lpstr>Project Plan (cont.)</vt:lpstr>
      <vt:lpstr>Project Plan (cont.)</vt:lpstr>
      <vt:lpstr>Project Plan (cont.)</vt:lpstr>
      <vt:lpstr>Timeline</vt:lpstr>
      <vt:lpstr>Release Process</vt:lpstr>
      <vt:lpstr>Multi-platform Installer</vt:lpstr>
      <vt:lpstr>Possible Future Enhancements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the Band Diagram Program</dc:title>
  <dc:creator>mbaker</dc:creator>
  <cp:lastModifiedBy>Michael Baker</cp:lastModifiedBy>
  <cp:revision>26</cp:revision>
  <dcterms:created xsi:type="dcterms:W3CDTF">2010-05-04T01:24:00Z</dcterms:created>
  <dcterms:modified xsi:type="dcterms:W3CDTF">2010-05-04T18:25:38Z</dcterms:modified>
</cp:coreProperties>
</file>