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8.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media/image81.png" ContentType="image/png"/>
  <Override PartName="/ppt/media/image80.png" ContentType="image/png"/>
  <Override PartName="/ppt/media/image79.png" ContentType="image/png"/>
  <Override PartName="/ppt/media/image30.jpeg" ContentType="image/jpeg"/>
  <Override PartName="/ppt/media/image8.png" ContentType="image/png"/>
  <Override PartName="/ppt/media/image63.png" ContentType="image/png"/>
  <Override PartName="/ppt/media/image7.png" ContentType="image/png"/>
  <Override PartName="/ppt/media/image62.png" ContentType="image/png"/>
  <Override PartName="/ppt/media/image6.png" ContentType="image/png"/>
  <Override PartName="/ppt/media/image61.png" ContentType="image/png"/>
  <Override PartName="/ppt/media/image3.png" ContentType="image/png"/>
  <Override PartName="/ppt/media/image2.png" ContentType="image/png"/>
  <Override PartName="/ppt/media/image77.png" ContentType="image/png"/>
  <Override PartName="/ppt/media/image52.wmf" ContentType="image/x-wmf"/>
  <Override PartName="/ppt/media/image9.png" ContentType="image/png"/>
  <Override PartName="/ppt/media/image64.png" ContentType="image/png"/>
  <Override PartName="/ppt/media/image36.png" ContentType="image/png"/>
  <Override PartName="/ppt/media/image11.png" ContentType="image/png"/>
  <Override PartName="/ppt/media/image35.png" ContentType="image/png"/>
  <Override PartName="/ppt/media/image10.png" ContentType="image/png"/>
  <Override PartName="/ppt/media/image34.png" ContentType="image/png"/>
  <Override PartName="/ppt/media/image59.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49.png" ContentType="image/png"/>
  <Override PartName="/ppt/media/image23.png" ContentType="image/png"/>
  <Override PartName="/ppt/media/image48.png" ContentType="image/png"/>
  <Override PartName="/ppt/media/image21.png" ContentType="image/png"/>
  <Override PartName="/ppt/media/image46.png" ContentType="image/png"/>
  <Override PartName="/ppt/media/image20.png" ContentType="image/png"/>
  <Override PartName="/ppt/media/image45.png" ContentType="image/png"/>
  <Override PartName="/ppt/media/image19.png" ContentType="image/png"/>
  <Override PartName="/ppt/media/image18.png" ContentType="image/png"/>
  <Override PartName="/ppt/media/image14.png" ContentType="image/png"/>
  <Override PartName="/ppt/media/image39.png" ContentType="image/png"/>
  <Override PartName="/ppt/media/image17.png" ContentType="image/png"/>
  <Override PartName="/ppt/media/image1.jpeg" ContentType="image/jpeg"/>
  <Override PartName="/ppt/media/image16.png" ContentType="image/png"/>
  <Override PartName="/ppt/media/image12.png" ContentType="image/png"/>
  <Override PartName="/ppt/media/image37.png" ContentType="image/png"/>
  <Override PartName="/ppt/media/image13.png" ContentType="image/png"/>
  <Override PartName="/ppt/media/image38.png" ContentType="image/png"/>
  <Override PartName="/ppt/media/image15.png" ContentType="image/png"/>
  <Override PartName="/ppt/media/image40.png" ContentType="image/png"/>
  <Override PartName="/ppt/media/image65.png" ContentType="image/png"/>
  <Override PartName="/ppt/media/image71.png" ContentType="image/png"/>
  <Override PartName="/ppt/media/image72.png" ContentType="image/png"/>
  <Override PartName="/ppt/media/image43.wmf" ContentType="image/x-wmf"/>
  <Override PartName="/ppt/media/image68.wmf" ContentType="image/x-wmf"/>
  <Override PartName="/ppt/media/image73.png" ContentType="image/png"/>
  <Override PartName="/ppt/media/image44.png" ContentType="image/png"/>
  <Override PartName="/ppt/media/image69.png" ContentType="image/png"/>
  <Override PartName="/ppt/media/image22.wmf" ContentType="image/x-wmf"/>
  <Override PartName="/ppt/media/image4.jpeg" ContentType="image/jpeg"/>
  <Override PartName="/ppt/media/image47.png" ContentType="image/png"/>
  <Override PartName="/ppt/media/image50.png" ContentType="image/png"/>
  <Override PartName="/ppt/media/image51.png" ContentType="image/png"/>
  <Override PartName="/ppt/media/image76.png" ContentType="image/png"/>
  <Override PartName="/ppt/media/image53.png" ContentType="image/png"/>
  <Override PartName="/ppt/media/image78.png" ContentType="image/png"/>
  <Override PartName="/ppt/media/image54.png" ContentType="image/png"/>
  <Override PartName="/ppt/media/image55.png" ContentType="image/png"/>
  <Override PartName="/ppt/media/image31.wmf" ContentType="image/x-wmf"/>
  <Override PartName="/ppt/media/image56.png" ContentType="image/png"/>
  <Override PartName="/ppt/media/image32.wmf" ContentType="image/x-wmf"/>
  <Override PartName="/ppt/media/image5.jpeg" ContentType="image/jpeg"/>
  <Override PartName="/ppt/media/image57.png" ContentType="image/png"/>
  <Override PartName="/ppt/media/image33.wmf" ContentType="image/x-wmf"/>
  <Override PartName="/ppt/media/image58.png" ContentType="image/png"/>
  <Override PartName="/ppt/media/image60.wmf" ContentType="image/x-wmf"/>
  <Override PartName="/ppt/media/image41.wmf" ContentType="image/x-wmf"/>
  <Override PartName="/ppt/media/image66.png" ContentType="image/png"/>
  <Override PartName="/ppt/media/image42.wmf" ContentType="image/x-wmf"/>
  <Override PartName="/ppt/media/image67.png" ContentType="image/png"/>
  <Override PartName="/ppt/media/image70.png" ContentType="image/png"/>
  <Override PartName="/ppt/media/image74.png" ContentType="image/png"/>
  <Override PartName="/ppt/media/image75.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6858000"/>
  <p:notesSz cx="7019925" cy="930592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a:t>
            </a:r>
            <a:r>
              <a:rPr b="0" lang="en-US" sz="2000" spc="-1" strike="noStrike">
                <a:solidFill>
                  <a:srgbClr val="000000"/>
                </a:solidFill>
                <a:uFill>
                  <a:solidFill>
                    <a:srgbClr val="ffffff"/>
                  </a:solidFill>
                </a:uFill>
                <a:latin typeface="Arial"/>
              </a:rPr>
              <a:t>to </a:t>
            </a:r>
            <a:r>
              <a:rPr b="0" lang="en-US" sz="2000" spc="-1" strike="noStrike">
                <a:solidFill>
                  <a:srgbClr val="000000"/>
                </a:solidFill>
                <a:uFill>
                  <a:solidFill>
                    <a:srgbClr val="ffffff"/>
                  </a:solidFill>
                </a:uFill>
                <a:latin typeface="Arial"/>
              </a:rPr>
              <a:t>edit </a:t>
            </a:r>
            <a:r>
              <a:rPr b="0" lang="en-US" sz="2000" spc="-1" strike="noStrike">
                <a:solidFill>
                  <a:srgbClr val="000000"/>
                </a:solidFill>
                <a:uFill>
                  <a:solidFill>
                    <a:srgbClr val="ffffff"/>
                  </a:solidFill>
                </a:uFill>
                <a:latin typeface="Arial"/>
              </a:rPr>
              <a:t>the </a:t>
            </a:r>
            <a:r>
              <a:rPr b="0" lang="en-US" sz="2000" spc="-1" strike="noStrike">
                <a:solidFill>
                  <a:srgbClr val="000000"/>
                </a:solidFill>
                <a:uFill>
                  <a:solidFill>
                    <a:srgbClr val="ffffff"/>
                  </a:solidFill>
                </a:uFill>
                <a:latin typeface="Arial"/>
              </a:rPr>
              <a:t>note</a:t>
            </a:r>
            <a:r>
              <a:rPr b="0" lang="en-US" sz="2000" spc="-1" strike="noStrike">
                <a:solidFill>
                  <a:srgbClr val="000000"/>
                </a:solidFill>
                <a:uFill>
                  <a:solidFill>
                    <a:srgbClr val="ffffff"/>
                  </a:solidFill>
                </a:uFill>
                <a:latin typeface="Arial"/>
              </a:rPr>
              <a:t>s </a:t>
            </a:r>
            <a:r>
              <a:rPr b="0" lang="en-US" sz="2000" spc="-1" strike="noStrike">
                <a:solidFill>
                  <a:srgbClr val="000000"/>
                </a:solidFill>
                <a:uFill>
                  <a:solidFill>
                    <a:srgbClr val="ffffff"/>
                  </a:solidFill>
                </a:uFill>
                <a:latin typeface="Arial"/>
              </a:rPr>
              <a:t>form</a:t>
            </a:r>
            <a:r>
              <a:rPr b="0" lang="en-US" sz="2000" spc="-1" strike="noStrike">
                <a:solidFill>
                  <a:srgbClr val="000000"/>
                </a:solidFill>
                <a:uFill>
                  <a:solidFill>
                    <a:srgbClr val="ffffff"/>
                  </a:solidFill>
                </a:uFill>
                <a:latin typeface="Arial"/>
              </a:rPr>
              <a:t>at</a:t>
            </a:r>
            <a:endParaRPr b="0" lang="en-US" sz="2000" spc="-1" strike="noStrike">
              <a:solidFill>
                <a:srgbClr val="000000"/>
              </a:solidFill>
              <a:uFill>
                <a:solidFill>
                  <a:srgbClr val="ffffff"/>
                </a:solidFill>
              </a:uFill>
              <a:latin typeface="Arial"/>
            </a:endParaRPr>
          </a:p>
        </p:txBody>
      </p:sp>
      <p:sp>
        <p:nvSpPr>
          <p:cNvPr id="86"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7"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8"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9" name="PlaceHolder 5"/>
          <p:cNvSpPr>
            <a:spLocks noGrp="1"/>
          </p:cNvSpPr>
          <p:nvPr>
            <p:ph type="sldNum"/>
          </p:nvPr>
        </p:nvSpPr>
        <p:spPr>
          <a:xfrm>
            <a:off x="4399200" y="9555480"/>
            <a:ext cx="3372840" cy="502560"/>
          </a:xfrm>
          <a:prstGeom prst="rect">
            <a:avLst/>
          </a:prstGeom>
        </p:spPr>
        <p:txBody>
          <a:bodyPr lIns="0" rIns="0" tIns="0" bIns="0" anchor="b"/>
          <a:p>
            <a:pPr algn="r"/>
            <a:fld id="{737CB541-CA27-4198-8B45-A5D1C35B1E4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702000" y="4420440"/>
            <a:ext cx="5615640" cy="4187160"/>
          </a:xfrm>
          <a:prstGeom prst="rect">
            <a:avLst/>
          </a:prstGeom>
        </p:spPr>
        <p:txBody>
          <a:bodyPr lIns="93240" rIns="93240" tIns="46800" bIns="46800"/>
          <a:p>
            <a:endParaRPr b="0" lang="en-US" sz="2000" spc="-1" strike="noStrike">
              <a:solidFill>
                <a:srgbClr val="000000"/>
              </a:solidFill>
              <a:uFill>
                <a:solidFill>
                  <a:srgbClr val="ffffff"/>
                </a:solidFill>
              </a:uFill>
              <a:latin typeface="Arial"/>
            </a:endParaRPr>
          </a:p>
        </p:txBody>
      </p:sp>
      <p:sp>
        <p:nvSpPr>
          <p:cNvPr id="296" name="TextShape 2"/>
          <p:cNvSpPr txBox="1"/>
          <p:nvPr/>
        </p:nvSpPr>
        <p:spPr>
          <a:xfrm>
            <a:off x="3976200" y="8839080"/>
            <a:ext cx="3041640" cy="464760"/>
          </a:xfrm>
          <a:prstGeom prst="rect">
            <a:avLst/>
          </a:prstGeom>
          <a:noFill/>
          <a:ln>
            <a:noFill/>
          </a:ln>
        </p:spPr>
        <p:txBody>
          <a:bodyPr lIns="93240" rIns="93240" tIns="46800" bIns="46800" anchor="b"/>
          <a:p>
            <a:pPr algn="r">
              <a:lnSpc>
                <a:spcPct val="100000"/>
              </a:lnSpc>
            </a:pPr>
            <a:fld id="{3267C6D4-C2E5-4A3C-95FD-7F3D79BFF2ED}"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702000" y="4420440"/>
            <a:ext cx="5615640" cy="4187160"/>
          </a:xfrm>
          <a:prstGeom prst="rect">
            <a:avLst/>
          </a:prstGeom>
        </p:spPr>
        <p:txBody>
          <a:bodyPr lIns="93240" rIns="93240" tIns="46800" bIns="46800"/>
          <a:p>
            <a:endParaRPr b="0" lang="en-US" sz="2000" spc="-1" strike="noStrike">
              <a:solidFill>
                <a:srgbClr val="000000"/>
              </a:solidFill>
              <a:uFill>
                <a:solidFill>
                  <a:srgbClr val="ffffff"/>
                </a:solidFill>
              </a:uFill>
              <a:latin typeface="Arial"/>
            </a:endParaRPr>
          </a:p>
        </p:txBody>
      </p:sp>
      <p:sp>
        <p:nvSpPr>
          <p:cNvPr id="302" name="TextShape 2"/>
          <p:cNvSpPr txBox="1"/>
          <p:nvPr/>
        </p:nvSpPr>
        <p:spPr>
          <a:xfrm>
            <a:off x="3976200" y="8839080"/>
            <a:ext cx="3041640" cy="464760"/>
          </a:xfrm>
          <a:prstGeom prst="rect">
            <a:avLst/>
          </a:prstGeom>
          <a:noFill/>
          <a:ln>
            <a:noFill/>
          </a:ln>
        </p:spPr>
        <p:txBody>
          <a:bodyPr lIns="93240" rIns="93240" tIns="46800" bIns="46800" anchor="b"/>
          <a:p>
            <a:pPr algn="r">
              <a:lnSpc>
                <a:spcPct val="100000"/>
              </a:lnSpc>
            </a:pPr>
            <a:fld id="{CA4482A5-1CBE-4EC2-89E3-DBD2555BE726}"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702000" y="4420440"/>
            <a:ext cx="5615640" cy="4187160"/>
          </a:xfrm>
          <a:prstGeom prst="rect">
            <a:avLst/>
          </a:prstGeom>
        </p:spPr>
        <p:txBody>
          <a:bodyPr lIns="93240" rIns="93240" tIns="46800" bIns="46800"/>
          <a:p>
            <a:endParaRPr b="0" lang="en-US" sz="2000" spc="-1" strike="noStrike">
              <a:solidFill>
                <a:srgbClr val="000000"/>
              </a:solidFill>
              <a:uFill>
                <a:solidFill>
                  <a:srgbClr val="ffffff"/>
                </a:solidFill>
              </a:uFill>
              <a:latin typeface="Arial"/>
            </a:endParaRPr>
          </a:p>
        </p:txBody>
      </p:sp>
      <p:sp>
        <p:nvSpPr>
          <p:cNvPr id="304" name="TextShape 2"/>
          <p:cNvSpPr txBox="1"/>
          <p:nvPr/>
        </p:nvSpPr>
        <p:spPr>
          <a:xfrm>
            <a:off x="3976200" y="8839080"/>
            <a:ext cx="3041640" cy="464760"/>
          </a:xfrm>
          <a:prstGeom prst="rect">
            <a:avLst/>
          </a:prstGeom>
          <a:noFill/>
          <a:ln>
            <a:noFill/>
          </a:ln>
        </p:spPr>
        <p:txBody>
          <a:bodyPr lIns="93240" rIns="93240" tIns="46800" bIns="46800" anchor="b"/>
          <a:p>
            <a:pPr algn="r">
              <a:lnSpc>
                <a:spcPct val="100000"/>
              </a:lnSpc>
            </a:pPr>
            <a:fld id="{F88D9870-9A16-415E-9D8F-F5D65106BD1E}" type="slidenum">
              <a:rPr b="0" lang="en-US" sz="1200" spc="-1" strike="noStrike">
                <a:solidFill>
                  <a:srgbClr val="000000"/>
                </a:solidFill>
                <a:uFill>
                  <a:solidFill>
                    <a:srgbClr val="ffffff"/>
                  </a:solidFill>
                </a:uFill>
                <a:latin typeface="+mn-lt"/>
                <a:ea typeface="+mn-ea"/>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702000" y="4420440"/>
            <a:ext cx="5615640" cy="4187160"/>
          </a:xfrm>
          <a:prstGeom prst="rect">
            <a:avLst/>
          </a:prstGeom>
        </p:spPr>
        <p:txBody>
          <a:bodyPr lIns="93240" rIns="93240" tIns="46800" bIns="46800"/>
          <a:p>
            <a:endParaRPr b="0" lang="en-US" sz="2000" spc="-1" strike="noStrike">
              <a:solidFill>
                <a:srgbClr val="000000"/>
              </a:solidFill>
              <a:uFill>
                <a:solidFill>
                  <a:srgbClr val="ffffff"/>
                </a:solidFill>
              </a:uFill>
              <a:latin typeface="Arial"/>
            </a:endParaRPr>
          </a:p>
        </p:txBody>
      </p:sp>
      <p:sp>
        <p:nvSpPr>
          <p:cNvPr id="298" name="TextShape 2"/>
          <p:cNvSpPr txBox="1"/>
          <p:nvPr/>
        </p:nvSpPr>
        <p:spPr>
          <a:xfrm>
            <a:off x="3976200" y="8839080"/>
            <a:ext cx="3041640" cy="464760"/>
          </a:xfrm>
          <a:prstGeom prst="rect">
            <a:avLst/>
          </a:prstGeom>
          <a:noFill/>
          <a:ln>
            <a:noFill/>
          </a:ln>
        </p:spPr>
        <p:txBody>
          <a:bodyPr lIns="93240" rIns="93240" tIns="46800" bIns="46800" anchor="b"/>
          <a:p>
            <a:pPr algn="r">
              <a:lnSpc>
                <a:spcPct val="100000"/>
              </a:lnSpc>
            </a:pPr>
            <a:fld id="{2D488910-6E22-4F00-A473-5108FA020899}" type="slidenum">
              <a:rPr b="0" lang="en-US" sz="1200" spc="-1" strike="noStrike">
                <a:solidFill>
                  <a:srgbClr val="000000"/>
                </a:solidFill>
                <a:uFill>
                  <a:solidFill>
                    <a:srgbClr val="ffffff"/>
                  </a:solidFill>
                </a:uFill>
                <a:latin typeface="Times New Roman"/>
              </a:rPr>
              <a:t>&lt;number&gt;</a:t>
            </a:fld>
            <a:endParaRPr b="0" lang="en-US" sz="12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702000" y="4420440"/>
            <a:ext cx="5615640" cy="4187160"/>
          </a:xfrm>
          <a:prstGeom prst="rect">
            <a:avLst/>
          </a:prstGeom>
        </p:spPr>
        <p:txBody>
          <a:bodyPr lIns="93240" rIns="93240" tIns="46800" bIns="46800"/>
          <a:p>
            <a:endParaRPr b="0" lang="en-US" sz="2000" spc="-1" strike="noStrike">
              <a:solidFill>
                <a:srgbClr val="000000"/>
              </a:solidFill>
              <a:uFill>
                <a:solidFill>
                  <a:srgbClr val="ffffff"/>
                </a:solidFill>
              </a:uFill>
              <a:latin typeface="Arial"/>
            </a:endParaRPr>
          </a:p>
        </p:txBody>
      </p:sp>
      <p:sp>
        <p:nvSpPr>
          <p:cNvPr id="300" name="TextShape 2"/>
          <p:cNvSpPr txBox="1"/>
          <p:nvPr/>
        </p:nvSpPr>
        <p:spPr>
          <a:xfrm>
            <a:off x="3976200" y="8839080"/>
            <a:ext cx="3041640" cy="464760"/>
          </a:xfrm>
          <a:prstGeom prst="rect">
            <a:avLst/>
          </a:prstGeom>
          <a:noFill/>
          <a:ln>
            <a:noFill/>
          </a:ln>
        </p:spPr>
        <p:txBody>
          <a:bodyPr lIns="93240" rIns="93240" tIns="46800" bIns="46800" anchor="b"/>
          <a:p>
            <a:pPr algn="r">
              <a:lnSpc>
                <a:spcPct val="100000"/>
              </a:lnSpc>
            </a:pPr>
            <a:fld id="{199F135C-6AD9-4F3B-B074-5FCD9965DB6C}" type="slidenum">
              <a:rPr b="0" lang="en-US" sz="1200" spc="-1" strike="noStrike">
                <a:solidFill>
                  <a:srgbClr val="000000"/>
                </a:solidFill>
                <a:uFill>
                  <a:solidFill>
                    <a:srgbClr val="ffffff"/>
                  </a:solidFill>
                </a:uFill>
                <a:latin typeface="Times New Roman"/>
              </a:rPr>
              <a:t>&lt;number&gt;</a:t>
            </a:fld>
            <a:endParaRPr b="0" lang="en-US" sz="12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3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34" name="PlaceHolder 5"/>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3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3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3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39" name="PlaceHolder 5"/>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4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41" name="PlaceHolder 7"/>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50"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52"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5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55"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838080"/>
            <a:ext cx="8229240" cy="3318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59"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60" name="PlaceHolder 3"/>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61" name="PlaceHolder 4"/>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6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6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65"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6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6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69"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71"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72"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7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7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76"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77" name="PlaceHolder 5"/>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79"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80"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81"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82" name="PlaceHolder 5"/>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83"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84" name="PlaceHolder 7"/>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838080"/>
            <a:ext cx="8229240" cy="3318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17" name="PlaceHolder 3"/>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18" name="PlaceHolder 4"/>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838080"/>
            <a:ext cx="8229240" cy="715680"/>
          </a:xfrm>
          <a:prstGeom prst="rect">
            <a:avLst/>
          </a:prstGeom>
        </p:spPr>
        <p:txBody>
          <a:bodyPr lIns="0" rIns="0" tIns="0" bIns="0" anchor="ctr"/>
          <a:p>
            <a:endParaRPr b="0" lang="en-US" sz="1800" spc="-1" strike="noStrike">
              <a:solidFill>
                <a:srgbClr val="191917"/>
              </a:solidFill>
              <a:uFill>
                <a:solidFill>
                  <a:srgbClr val="ffffff"/>
                </a:solidFill>
              </a:uFill>
              <a:latin typeface="Calibri"/>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31312d"/>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395640" y="6454440"/>
            <a:ext cx="1712880" cy="242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0" spc="-1" strike="noStrike">
                <a:solidFill>
                  <a:srgbClr val="ffffff"/>
                </a:solidFill>
                <a:uFill>
                  <a:solidFill>
                    <a:srgbClr val="ffffff"/>
                  </a:solidFill>
                </a:uFill>
                <a:latin typeface="Calibri"/>
              </a:rPr>
              <a:t>© 2012 Boise State University</a:t>
            </a:r>
            <a:endParaRPr b="0" lang="en-US" sz="1000" spc="-1" strike="noStrike">
              <a:solidFill>
                <a:srgbClr val="ffffff"/>
              </a:solidFill>
              <a:uFill>
                <a:solidFill>
                  <a:srgbClr val="ffffff"/>
                </a:solidFill>
              </a:uFill>
              <a:latin typeface="Arial"/>
            </a:endParaRPr>
          </a:p>
        </p:txBody>
      </p:sp>
      <p:sp>
        <p:nvSpPr>
          <p:cNvPr id="1" name="CustomShape 2"/>
          <p:cNvSpPr/>
          <p:nvPr/>
        </p:nvSpPr>
        <p:spPr>
          <a:xfrm>
            <a:off x="8116920" y="6454440"/>
            <a:ext cx="713160" cy="242640"/>
          </a:xfrm>
          <a:prstGeom prst="rect">
            <a:avLst/>
          </a:prstGeom>
          <a:noFill/>
          <a:ln>
            <a:noFill/>
          </a:ln>
        </p:spPr>
        <p:style>
          <a:lnRef idx="0"/>
          <a:fillRef idx="0"/>
          <a:effectRef idx="0"/>
          <a:fontRef idx="minor"/>
        </p:style>
        <p:txBody>
          <a:bodyPr wrap="none" lIns="90000" rIns="90000" tIns="45000" bIns="45000"/>
          <a:p>
            <a:pPr>
              <a:lnSpc>
                <a:spcPct val="100000"/>
              </a:lnSpc>
            </a:pPr>
            <a:fld id="{FAFCA7C7-EFEA-4374-A3E8-B7712334DE84}" type="slidenum">
              <a:rPr b="0" lang="en-US" sz="1000" spc="-1" strike="noStrike">
                <a:solidFill>
                  <a:srgbClr val="ffffff"/>
                </a:solidFill>
                <a:uFill>
                  <a:solidFill>
                    <a:srgbClr val="ffffff"/>
                  </a:solidFill>
                </a:uFill>
                <a:latin typeface="Calibri"/>
              </a:rPr>
              <a:t>&lt;number&gt;</a:t>
            </a:fld>
            <a:endParaRPr b="0" lang="en-US" sz="1000" spc="-1" strike="noStrike">
              <a:solidFill>
                <a:srgbClr val="ffffff"/>
              </a:solidFill>
              <a:uFill>
                <a:solidFill>
                  <a:srgbClr val="ffffff"/>
                </a:solidFill>
              </a:uFill>
              <a:latin typeface="Arial"/>
            </a:endParaRPr>
          </a:p>
        </p:txBody>
      </p:sp>
      <p:pic>
        <p:nvPicPr>
          <p:cNvPr id="2" name="Picture 2" descr=""/>
          <p:cNvPicPr/>
          <p:nvPr/>
        </p:nvPicPr>
        <p:blipFill>
          <a:blip r:embed="rId3"/>
          <a:stretch/>
        </p:blipFill>
        <p:spPr>
          <a:xfrm>
            <a:off x="3641040" y="183600"/>
            <a:ext cx="1861920" cy="493560"/>
          </a:xfrm>
          <a:prstGeom prst="rect">
            <a:avLst/>
          </a:prstGeom>
          <a:ln>
            <a:noFill/>
          </a:ln>
        </p:spPr>
      </p:pic>
      <p:pic>
        <p:nvPicPr>
          <p:cNvPr id="3" name="Picture 7" descr=""/>
          <p:cNvPicPr/>
          <p:nvPr/>
        </p:nvPicPr>
        <p:blipFill>
          <a:blip r:embed="rId4"/>
          <a:stretch/>
        </p:blipFill>
        <p:spPr>
          <a:xfrm>
            <a:off x="0" y="5638680"/>
            <a:ext cx="9143640" cy="1218960"/>
          </a:xfrm>
          <a:prstGeom prst="rect">
            <a:avLst/>
          </a:prstGeom>
          <a:ln>
            <a:noFill/>
          </a:ln>
        </p:spPr>
      </p:pic>
      <p:sp>
        <p:nvSpPr>
          <p:cNvPr id="4" name="PlaceHolder 3"/>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ffffff"/>
                </a:solidFill>
                <a:uFill>
                  <a:solidFill>
                    <a:srgbClr val="ffffff"/>
                  </a:solidFill>
                </a:uFill>
                <a:latin typeface="Calibri"/>
              </a:rPr>
              <a:t>Cli</a:t>
            </a:r>
            <a:r>
              <a:rPr b="0" lang="en-US" sz="4400" spc="-1" strike="noStrike">
                <a:solidFill>
                  <a:srgbClr val="ffffff"/>
                </a:solidFill>
                <a:uFill>
                  <a:solidFill>
                    <a:srgbClr val="ffffff"/>
                  </a:solidFill>
                </a:uFill>
                <a:latin typeface="Calibri"/>
              </a:rPr>
              <a:t>ck </a:t>
            </a:r>
            <a:r>
              <a:rPr b="0" lang="en-US" sz="4400" spc="-1" strike="noStrike">
                <a:solidFill>
                  <a:srgbClr val="ffffff"/>
                </a:solidFill>
                <a:uFill>
                  <a:solidFill>
                    <a:srgbClr val="ffffff"/>
                  </a:solidFill>
                </a:uFill>
                <a:latin typeface="Calibri"/>
              </a:rPr>
              <a:t>to </a:t>
            </a:r>
            <a:r>
              <a:rPr b="0" lang="en-US" sz="4400" spc="-1" strike="noStrike">
                <a:solidFill>
                  <a:srgbClr val="ffffff"/>
                </a:solidFill>
                <a:uFill>
                  <a:solidFill>
                    <a:srgbClr val="ffffff"/>
                  </a:solidFill>
                </a:uFill>
                <a:latin typeface="Calibri"/>
              </a:rPr>
              <a:t>edi</a:t>
            </a:r>
            <a:r>
              <a:rPr b="0" lang="en-US" sz="4400" spc="-1" strike="noStrike">
                <a:solidFill>
                  <a:srgbClr val="ffffff"/>
                </a:solidFill>
                <a:uFill>
                  <a:solidFill>
                    <a:srgbClr val="ffffff"/>
                  </a:solidFill>
                </a:uFill>
                <a:latin typeface="Calibri"/>
              </a:rPr>
              <a:t>t </a:t>
            </a:r>
            <a:r>
              <a:rPr b="0" lang="en-US" sz="4400" spc="-1" strike="noStrike">
                <a:solidFill>
                  <a:srgbClr val="ffffff"/>
                </a:solidFill>
                <a:uFill>
                  <a:solidFill>
                    <a:srgbClr val="ffffff"/>
                  </a:solidFill>
                </a:uFill>
                <a:latin typeface="Calibri"/>
              </a:rPr>
              <a:t>Ma</a:t>
            </a:r>
            <a:r>
              <a:rPr b="0" lang="en-US" sz="4400" spc="-1" strike="noStrike">
                <a:solidFill>
                  <a:srgbClr val="ffffff"/>
                </a:solidFill>
                <a:uFill>
                  <a:solidFill>
                    <a:srgbClr val="ffffff"/>
                  </a:solidFill>
                </a:uFill>
                <a:latin typeface="Calibri"/>
              </a:rPr>
              <a:t>ste</a:t>
            </a:r>
            <a:r>
              <a:rPr b="0" lang="en-US" sz="4400" spc="-1" strike="noStrike">
                <a:solidFill>
                  <a:srgbClr val="ffffff"/>
                </a:solidFill>
                <a:uFill>
                  <a:solidFill>
                    <a:srgbClr val="ffffff"/>
                  </a:solidFill>
                </a:uFill>
                <a:latin typeface="Calibri"/>
              </a:rPr>
              <a:t>r </a:t>
            </a:r>
            <a:r>
              <a:rPr b="0" lang="en-US" sz="4400" spc="-1" strike="noStrike">
                <a:solidFill>
                  <a:srgbClr val="ffffff"/>
                </a:solidFill>
                <a:uFill>
                  <a:solidFill>
                    <a:srgbClr val="ffffff"/>
                  </a:solidFill>
                </a:uFill>
                <a:latin typeface="Calibri"/>
              </a:rPr>
              <a:t>titl</a:t>
            </a:r>
            <a:r>
              <a:rPr b="0" lang="en-US" sz="4400" spc="-1" strike="noStrike">
                <a:solidFill>
                  <a:srgbClr val="ffffff"/>
                </a:solidFill>
                <a:uFill>
                  <a:solidFill>
                    <a:srgbClr val="ffffff"/>
                  </a:solidFill>
                </a:uFill>
                <a:latin typeface="Calibri"/>
              </a:rPr>
              <a:t>e </a:t>
            </a:r>
            <a:r>
              <a:rPr b="0" lang="en-US" sz="4400" spc="-1" strike="noStrike">
                <a:solidFill>
                  <a:srgbClr val="ffffff"/>
                </a:solidFill>
                <a:uFill>
                  <a:solidFill>
                    <a:srgbClr val="ffffff"/>
                  </a:solidFill>
                </a:uFill>
                <a:latin typeface="Calibri"/>
              </a:rPr>
              <a:t>sty</a:t>
            </a:r>
            <a:r>
              <a:rPr b="0" lang="en-US" sz="4400" spc="-1" strike="noStrike">
                <a:solidFill>
                  <a:srgbClr val="ffffff"/>
                </a:solidFill>
                <a:uFill>
                  <a:solidFill>
                    <a:srgbClr val="ffffff"/>
                  </a:solidFill>
                </a:uFill>
                <a:latin typeface="Calibri"/>
              </a:rPr>
              <a:t>le</a:t>
            </a:r>
            <a:endParaRPr b="0" lang="en-US" sz="4400" spc="-1" strike="noStrike">
              <a:solidFill>
                <a:srgbClr val="191917"/>
              </a:solidFill>
              <a:uFill>
                <a:solidFill>
                  <a:srgbClr val="ffffff"/>
                </a:solidFill>
              </a:uFill>
              <a:latin typeface="Calibri"/>
            </a:endParaRPr>
          </a:p>
        </p:txBody>
      </p:sp>
      <p:sp>
        <p:nvSpPr>
          <p:cNvPr id="5"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solidFill>
                  <a:srgbClr val="ffffff"/>
                </a:solidFill>
                <a:uFill>
                  <a:solidFill>
                    <a:srgbClr val="ffffff"/>
                  </a:solidFill>
                </a:uFill>
                <a:latin typeface="Calibri"/>
              </a:rPr>
              <a:t>Click to edit the outline text format</a:t>
            </a:r>
            <a:endParaRPr b="0" lang="en-US" sz="3200" spc="-1" strike="noStrike">
              <a:solidFill>
                <a:srgbClr val="ffffff"/>
              </a:solidFill>
              <a:uFill>
                <a:solidFill>
                  <a:srgbClr val="ffffff"/>
                </a:solidFill>
              </a:uFill>
              <a:latin typeface="Calibri"/>
            </a:endParaRPr>
          </a:p>
          <a:p>
            <a:pPr lvl="1" marL="864000" indent="-324000">
              <a:spcBef>
                <a:spcPts val="1134"/>
              </a:spcBef>
              <a:buClr>
                <a:srgbClr val="ffffff"/>
              </a:buClr>
              <a:buSzPct val="75000"/>
              <a:buFont typeface="Symbol" charset="2"/>
              <a:buChar char=""/>
            </a:pPr>
            <a:r>
              <a:rPr b="0" lang="en-US" sz="2400" spc="-1" strike="noStrike">
                <a:solidFill>
                  <a:srgbClr val="ffffff"/>
                </a:solidFill>
                <a:uFill>
                  <a:solidFill>
                    <a:srgbClr val="ffffff"/>
                  </a:solidFill>
                </a:uFill>
                <a:latin typeface="Calibri"/>
              </a:rPr>
              <a:t>Second Outline Level</a:t>
            </a:r>
            <a:endParaRPr b="0" lang="en-US" sz="2400" spc="-1" strike="noStrike">
              <a:solidFill>
                <a:srgbClr val="ffffff"/>
              </a:solidFill>
              <a:uFill>
                <a:solidFill>
                  <a:srgbClr val="ffffff"/>
                </a:solidFill>
              </a:uFill>
              <a:latin typeface="Calibri"/>
            </a:endParaRPr>
          </a:p>
          <a:p>
            <a:pPr lvl="2" marL="1296000" indent="-288000">
              <a:spcBef>
                <a:spcPts val="850"/>
              </a:spcBef>
              <a:buClr>
                <a:srgbClr val="ffffff"/>
              </a:buClr>
              <a:buSzPct val="45000"/>
              <a:buFont typeface="Wingdings" charset="2"/>
              <a:buChar char=""/>
            </a:pPr>
            <a:r>
              <a:rPr b="0" lang="en-US" sz="2000" spc="-1" strike="noStrike">
                <a:solidFill>
                  <a:srgbClr val="ffffff"/>
                </a:solidFill>
                <a:uFill>
                  <a:solidFill>
                    <a:srgbClr val="ffffff"/>
                  </a:solidFill>
                </a:uFill>
                <a:latin typeface="Calibri"/>
              </a:rPr>
              <a:t>Third Outline Level</a:t>
            </a:r>
            <a:endParaRPr b="0" lang="en-US" sz="2000" spc="-1" strike="noStrike">
              <a:solidFill>
                <a:srgbClr val="ffffff"/>
              </a:solidFill>
              <a:uFill>
                <a:solidFill>
                  <a:srgbClr val="ffffff"/>
                </a:solidFill>
              </a:uFill>
              <a:latin typeface="Calibri"/>
            </a:endParaRPr>
          </a:p>
          <a:p>
            <a:pPr lvl="3" marL="1728000" indent="-216000">
              <a:spcBef>
                <a:spcPts val="567"/>
              </a:spcBef>
              <a:buClr>
                <a:srgbClr val="ffffff"/>
              </a:buClr>
              <a:buSzPct val="75000"/>
              <a:buFont typeface="Symbol" charset="2"/>
              <a:buChar char=""/>
            </a:pPr>
            <a:r>
              <a:rPr b="0" lang="en-US" sz="2000" spc="-1" strike="noStrike">
                <a:solidFill>
                  <a:srgbClr val="ffffff"/>
                </a:solidFill>
                <a:uFill>
                  <a:solidFill>
                    <a:srgbClr val="ffffff"/>
                  </a:solidFill>
                </a:uFill>
                <a:latin typeface="Calibri"/>
              </a:rPr>
              <a:t>Fourth Outline Level</a:t>
            </a:r>
            <a:endParaRPr b="0" lang="en-US" sz="2000" spc="-1" strike="noStrike">
              <a:solidFill>
                <a:srgbClr val="ffffff"/>
              </a:solidFill>
              <a:uFill>
                <a:solidFill>
                  <a:srgbClr val="ffffff"/>
                </a:solidFill>
              </a:uFill>
              <a:latin typeface="Calibri"/>
            </a:endParaRPr>
          </a:p>
          <a:p>
            <a:pPr lvl="4" marL="2160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Calibri"/>
              </a:rPr>
              <a:t>Fifth Outline Level</a:t>
            </a:r>
            <a:endParaRPr b="0" lang="en-US" sz="2000" spc="-1" strike="noStrike">
              <a:solidFill>
                <a:srgbClr val="ffffff"/>
              </a:solidFill>
              <a:uFill>
                <a:solidFill>
                  <a:srgbClr val="ffffff"/>
                </a:solidFill>
              </a:uFill>
              <a:latin typeface="Calibri"/>
            </a:endParaRPr>
          </a:p>
          <a:p>
            <a:pPr lvl="5" marL="2592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Calibri"/>
              </a:rPr>
              <a:t>Sixth Outline Level</a:t>
            </a:r>
            <a:endParaRPr b="0" lang="en-US" sz="2000" spc="-1" strike="noStrike">
              <a:solidFill>
                <a:srgbClr val="ffffff"/>
              </a:solidFill>
              <a:uFill>
                <a:solidFill>
                  <a:srgbClr val="ffffff"/>
                </a:solidFill>
              </a:uFill>
              <a:latin typeface="Calibri"/>
            </a:endParaRPr>
          </a:p>
          <a:p>
            <a:pPr lvl="6" marL="3024000" indent="-216000">
              <a:spcBef>
                <a:spcPts val="283"/>
              </a:spcBef>
              <a:buClr>
                <a:srgbClr val="ffffff"/>
              </a:buClr>
              <a:buSzPct val="45000"/>
              <a:buFont typeface="Wingdings" charset="2"/>
              <a:buChar char=""/>
            </a:pPr>
            <a:r>
              <a:rPr b="0" lang="en-US" sz="2000" spc="-1" strike="noStrike">
                <a:solidFill>
                  <a:srgbClr val="ffffff"/>
                </a:solidFill>
                <a:uFill>
                  <a:solidFill>
                    <a:srgbClr val="ffffff"/>
                  </a:solidFill>
                </a:uFill>
                <a:latin typeface="Calibri"/>
              </a:rPr>
              <a:t>Seventh Outline Level</a:t>
            </a:r>
            <a:endParaRPr b="0" lang="en-US" sz="2000" spc="-1" strike="noStrike">
              <a:solidFill>
                <a:srgbClr val="ffffff"/>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icture 11" descr=""/>
          <p:cNvPicPr/>
          <p:nvPr/>
        </p:nvPicPr>
        <p:blipFill>
          <a:blip r:embed="rId2"/>
          <a:stretch/>
        </p:blipFill>
        <p:spPr>
          <a:xfrm>
            <a:off x="0" y="0"/>
            <a:ext cx="9143640" cy="837720"/>
          </a:xfrm>
          <a:prstGeom prst="rect">
            <a:avLst/>
          </a:prstGeom>
          <a:ln>
            <a:noFill/>
          </a:ln>
        </p:spPr>
      </p:pic>
      <p:pic>
        <p:nvPicPr>
          <p:cNvPr id="43" name="Picture 6" descr=""/>
          <p:cNvPicPr/>
          <p:nvPr/>
        </p:nvPicPr>
        <p:blipFill>
          <a:blip r:embed="rId3"/>
          <a:stretch/>
        </p:blipFill>
        <p:spPr>
          <a:xfrm>
            <a:off x="0" y="6286320"/>
            <a:ext cx="9143640" cy="582120"/>
          </a:xfrm>
          <a:prstGeom prst="rect">
            <a:avLst/>
          </a:prstGeom>
          <a:ln>
            <a:noFill/>
          </a:ln>
        </p:spPr>
      </p:pic>
      <p:sp>
        <p:nvSpPr>
          <p:cNvPr id="44" name="CustomShape 1"/>
          <p:cNvSpPr/>
          <p:nvPr/>
        </p:nvSpPr>
        <p:spPr>
          <a:xfrm>
            <a:off x="395640" y="6454440"/>
            <a:ext cx="1712880" cy="242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0" spc="-1" strike="noStrike">
                <a:solidFill>
                  <a:srgbClr val="ffffff"/>
                </a:solidFill>
                <a:uFill>
                  <a:solidFill>
                    <a:srgbClr val="ffffff"/>
                  </a:solidFill>
                </a:uFill>
                <a:latin typeface="Calibri"/>
              </a:rPr>
              <a:t>© 2016 Boise State University</a:t>
            </a:r>
            <a:endParaRPr b="0" lang="en-US" sz="1000" spc="-1" strike="noStrike">
              <a:solidFill>
                <a:srgbClr val="000000"/>
              </a:solidFill>
              <a:uFill>
                <a:solidFill>
                  <a:srgbClr val="ffffff"/>
                </a:solidFill>
              </a:uFill>
              <a:latin typeface="Arial"/>
            </a:endParaRPr>
          </a:p>
        </p:txBody>
      </p:sp>
      <p:sp>
        <p:nvSpPr>
          <p:cNvPr id="45" name="CustomShape 2"/>
          <p:cNvSpPr/>
          <p:nvPr/>
        </p:nvSpPr>
        <p:spPr>
          <a:xfrm>
            <a:off x="8116920" y="6454440"/>
            <a:ext cx="713160" cy="242640"/>
          </a:xfrm>
          <a:prstGeom prst="rect">
            <a:avLst/>
          </a:prstGeom>
          <a:noFill/>
          <a:ln>
            <a:noFill/>
          </a:ln>
        </p:spPr>
        <p:style>
          <a:lnRef idx="0"/>
          <a:fillRef idx="0"/>
          <a:effectRef idx="0"/>
          <a:fontRef idx="minor"/>
        </p:style>
        <p:txBody>
          <a:bodyPr wrap="none" lIns="90000" rIns="90000" tIns="45000" bIns="45000"/>
          <a:p>
            <a:pPr>
              <a:lnSpc>
                <a:spcPct val="100000"/>
              </a:lnSpc>
            </a:pPr>
            <a:fld id="{1B09A0DA-9192-461D-83EB-C479FE86F15F}" type="slidenum">
              <a:rPr b="0" lang="en-US" sz="1000" spc="-1" strike="noStrike">
                <a:solidFill>
                  <a:srgbClr val="ffffff"/>
                </a:solidFill>
                <a:uFill>
                  <a:solidFill>
                    <a:srgbClr val="ffffff"/>
                  </a:solidFill>
                </a:uFill>
                <a:latin typeface="Calibri"/>
              </a:rPr>
              <a:t>&lt;number&gt;</a:t>
            </a:fld>
            <a:endParaRPr b="0" lang="en-US" sz="1000" spc="-1" strike="noStrike">
              <a:solidFill>
                <a:srgbClr val="000000"/>
              </a:solidFill>
              <a:uFill>
                <a:solidFill>
                  <a:srgbClr val="ffffff"/>
                </a:solidFill>
              </a:uFill>
              <a:latin typeface="Arial"/>
            </a:endParaRPr>
          </a:p>
        </p:txBody>
      </p:sp>
      <p:pic>
        <p:nvPicPr>
          <p:cNvPr id="46" name="Picture 4" descr=""/>
          <p:cNvPicPr/>
          <p:nvPr/>
        </p:nvPicPr>
        <p:blipFill>
          <a:blip r:embed="rId4"/>
          <a:stretch/>
        </p:blipFill>
        <p:spPr>
          <a:xfrm>
            <a:off x="3641040" y="172080"/>
            <a:ext cx="1861920" cy="493560"/>
          </a:xfrm>
          <a:prstGeom prst="rect">
            <a:avLst/>
          </a:prstGeom>
          <a:ln>
            <a:noFill/>
          </a:ln>
        </p:spPr>
      </p:pic>
      <p:sp>
        <p:nvSpPr>
          <p:cNvPr id="47" name="PlaceHolder 3"/>
          <p:cNvSpPr>
            <a:spLocks noGrp="1"/>
          </p:cNvSpPr>
          <p:nvPr>
            <p:ph type="title"/>
          </p:nvPr>
        </p:nvSpPr>
        <p:spPr>
          <a:xfrm>
            <a:off x="457200" y="838080"/>
            <a:ext cx="8229240" cy="715680"/>
          </a:xfrm>
          <a:prstGeom prst="rect">
            <a:avLst/>
          </a:prstGeom>
        </p:spPr>
        <p:txBody>
          <a:bodyPr anchor="ctr"/>
          <a:p>
            <a:pPr algn="ctr">
              <a:lnSpc>
                <a:spcPct val="100000"/>
              </a:lnSpc>
            </a:pPr>
            <a:r>
              <a:rPr b="0" lang="en-US" sz="4400" spc="-1" strike="noStrike">
                <a:solidFill>
                  <a:srgbClr val="09347a"/>
                </a:solidFill>
                <a:uFill>
                  <a:solidFill>
                    <a:srgbClr val="ffffff"/>
                  </a:solidFill>
                </a:uFill>
                <a:latin typeface="Calibri"/>
              </a:rPr>
              <a:t>Cli</a:t>
            </a:r>
            <a:r>
              <a:rPr b="0" lang="en-US" sz="4400" spc="-1" strike="noStrike">
                <a:solidFill>
                  <a:srgbClr val="09347a"/>
                </a:solidFill>
                <a:uFill>
                  <a:solidFill>
                    <a:srgbClr val="ffffff"/>
                  </a:solidFill>
                </a:uFill>
                <a:latin typeface="Calibri"/>
              </a:rPr>
              <a:t>ck </a:t>
            </a:r>
            <a:r>
              <a:rPr b="0" lang="en-US" sz="4400" spc="-1" strike="noStrike">
                <a:solidFill>
                  <a:srgbClr val="09347a"/>
                </a:solidFill>
                <a:uFill>
                  <a:solidFill>
                    <a:srgbClr val="ffffff"/>
                  </a:solidFill>
                </a:uFill>
                <a:latin typeface="Calibri"/>
              </a:rPr>
              <a:t>to </a:t>
            </a:r>
            <a:r>
              <a:rPr b="0" lang="en-US" sz="4400" spc="-1" strike="noStrike">
                <a:solidFill>
                  <a:srgbClr val="09347a"/>
                </a:solidFill>
                <a:uFill>
                  <a:solidFill>
                    <a:srgbClr val="ffffff"/>
                  </a:solidFill>
                </a:uFill>
                <a:latin typeface="Calibri"/>
              </a:rPr>
              <a:t>edi</a:t>
            </a:r>
            <a:r>
              <a:rPr b="0" lang="en-US" sz="4400" spc="-1" strike="noStrike">
                <a:solidFill>
                  <a:srgbClr val="09347a"/>
                </a:solidFill>
                <a:uFill>
                  <a:solidFill>
                    <a:srgbClr val="ffffff"/>
                  </a:solidFill>
                </a:uFill>
                <a:latin typeface="Calibri"/>
              </a:rPr>
              <a:t>t </a:t>
            </a:r>
            <a:r>
              <a:rPr b="0" lang="en-US" sz="4400" spc="-1" strike="noStrike">
                <a:solidFill>
                  <a:srgbClr val="09347a"/>
                </a:solidFill>
                <a:uFill>
                  <a:solidFill>
                    <a:srgbClr val="ffffff"/>
                  </a:solidFill>
                </a:uFill>
                <a:latin typeface="Calibri"/>
              </a:rPr>
              <a:t>Ma</a:t>
            </a:r>
            <a:r>
              <a:rPr b="0" lang="en-US" sz="4400" spc="-1" strike="noStrike">
                <a:solidFill>
                  <a:srgbClr val="09347a"/>
                </a:solidFill>
                <a:uFill>
                  <a:solidFill>
                    <a:srgbClr val="ffffff"/>
                  </a:solidFill>
                </a:uFill>
                <a:latin typeface="Calibri"/>
              </a:rPr>
              <a:t>ste</a:t>
            </a:r>
            <a:r>
              <a:rPr b="0" lang="en-US" sz="4400" spc="-1" strike="noStrike">
                <a:solidFill>
                  <a:srgbClr val="09347a"/>
                </a:solidFill>
                <a:uFill>
                  <a:solidFill>
                    <a:srgbClr val="ffffff"/>
                  </a:solidFill>
                </a:uFill>
                <a:latin typeface="Calibri"/>
              </a:rPr>
              <a:t>r </a:t>
            </a:r>
            <a:r>
              <a:rPr b="0" lang="en-US" sz="4400" spc="-1" strike="noStrike">
                <a:solidFill>
                  <a:srgbClr val="09347a"/>
                </a:solidFill>
                <a:uFill>
                  <a:solidFill>
                    <a:srgbClr val="ffffff"/>
                  </a:solidFill>
                </a:uFill>
                <a:latin typeface="Calibri"/>
              </a:rPr>
              <a:t>titl</a:t>
            </a:r>
            <a:r>
              <a:rPr b="0" lang="en-US" sz="4400" spc="-1" strike="noStrike">
                <a:solidFill>
                  <a:srgbClr val="09347a"/>
                </a:solidFill>
                <a:uFill>
                  <a:solidFill>
                    <a:srgbClr val="ffffff"/>
                  </a:solidFill>
                </a:uFill>
                <a:latin typeface="Calibri"/>
              </a:rPr>
              <a:t>e </a:t>
            </a:r>
            <a:r>
              <a:rPr b="0" lang="en-US" sz="4400" spc="-1" strike="noStrike">
                <a:solidFill>
                  <a:srgbClr val="09347a"/>
                </a:solidFill>
                <a:uFill>
                  <a:solidFill>
                    <a:srgbClr val="ffffff"/>
                  </a:solidFill>
                </a:uFill>
                <a:latin typeface="Calibri"/>
              </a:rPr>
              <a:t>sty</a:t>
            </a:r>
            <a:r>
              <a:rPr b="0" lang="en-US" sz="4400" spc="-1" strike="noStrike">
                <a:solidFill>
                  <a:srgbClr val="09347a"/>
                </a:solidFill>
                <a:uFill>
                  <a:solidFill>
                    <a:srgbClr val="ffffff"/>
                  </a:solidFill>
                </a:uFill>
                <a:latin typeface="Calibri"/>
              </a:rPr>
              <a:t>le</a:t>
            </a:r>
            <a:endParaRPr b="0" lang="en-US" sz="4400" spc="-1" strike="noStrike">
              <a:solidFill>
                <a:srgbClr val="191917"/>
              </a:solidFill>
              <a:uFill>
                <a:solidFill>
                  <a:srgbClr val="ffffff"/>
                </a:solidFill>
              </a:uFill>
              <a:latin typeface="Calibri"/>
            </a:endParaRPr>
          </a:p>
        </p:txBody>
      </p:sp>
      <p:sp>
        <p:nvSpPr>
          <p:cNvPr id="48" name="PlaceHolder 4"/>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Click to edit Master text styles</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Second level</a:t>
            </a:r>
            <a:endParaRPr b="0" lang="en-US" sz="2800" spc="-1" strike="noStrike">
              <a:solidFill>
                <a:srgbClr val="31312d"/>
              </a:solidFill>
              <a:uFill>
                <a:solidFill>
                  <a:srgbClr val="ffffff"/>
                </a:solidFill>
              </a:uFill>
              <a:latin typeface="Calibri"/>
            </a:endParaRPr>
          </a:p>
          <a:p>
            <a:pPr lvl="2" marL="1143000" indent="-228240">
              <a:lnSpc>
                <a:spcPct val="100000"/>
              </a:lnSpc>
              <a:spcBef>
                <a:spcPts val="479"/>
              </a:spcBef>
              <a:buClr>
                <a:srgbClr val="31312d"/>
              </a:buClr>
              <a:buFont typeface="Arial"/>
              <a:buChar char="•"/>
            </a:pPr>
            <a:r>
              <a:rPr b="0" lang="en-US" sz="2400" spc="-1" strike="noStrike">
                <a:solidFill>
                  <a:srgbClr val="31312d"/>
                </a:solidFill>
                <a:uFill>
                  <a:solidFill>
                    <a:srgbClr val="ffffff"/>
                  </a:solidFill>
                </a:uFill>
                <a:latin typeface="Calibri"/>
              </a:rPr>
              <a:t>Third level</a:t>
            </a:r>
            <a:endParaRPr b="0" lang="en-US" sz="2400" spc="-1" strike="noStrike">
              <a:solidFill>
                <a:srgbClr val="31312d"/>
              </a:solidFill>
              <a:uFill>
                <a:solidFill>
                  <a:srgbClr val="ffffff"/>
                </a:solidFill>
              </a:uFill>
              <a:latin typeface="Calibri"/>
            </a:endParaRPr>
          </a:p>
          <a:p>
            <a:pPr lvl="3" marL="1600200" indent="-228240">
              <a:lnSpc>
                <a:spcPct val="100000"/>
              </a:lnSpc>
              <a:spcBef>
                <a:spcPts val="400"/>
              </a:spcBef>
              <a:buClr>
                <a:srgbClr val="31312d"/>
              </a:buClr>
              <a:buFont typeface="Arial"/>
              <a:buChar char="–"/>
            </a:pPr>
            <a:r>
              <a:rPr b="0" lang="en-US" sz="2000" spc="-1" strike="noStrike">
                <a:solidFill>
                  <a:srgbClr val="31312d"/>
                </a:solidFill>
                <a:uFill>
                  <a:solidFill>
                    <a:srgbClr val="ffffff"/>
                  </a:solidFill>
                </a:uFill>
                <a:latin typeface="Calibri"/>
              </a:rPr>
              <a:t>Fourth level</a:t>
            </a:r>
            <a:endParaRPr b="0" lang="en-US" sz="2000" spc="-1" strike="noStrike">
              <a:solidFill>
                <a:srgbClr val="31312d"/>
              </a:solidFill>
              <a:uFill>
                <a:solidFill>
                  <a:srgbClr val="ffffff"/>
                </a:solidFill>
              </a:uFill>
              <a:latin typeface="Calibri"/>
            </a:endParaRPr>
          </a:p>
          <a:p>
            <a:pPr lvl="4" marL="2057400" indent="-228240">
              <a:lnSpc>
                <a:spcPct val="100000"/>
              </a:lnSpc>
              <a:spcBef>
                <a:spcPts val="400"/>
              </a:spcBef>
              <a:buClr>
                <a:srgbClr val="31312d"/>
              </a:buClr>
              <a:buFont typeface="Arial"/>
              <a:buChar char="»"/>
            </a:pPr>
            <a:r>
              <a:rPr b="0" lang="en-US" sz="2000" spc="-1" strike="noStrike">
                <a:solidFill>
                  <a:srgbClr val="31312d"/>
                </a:solidFill>
                <a:uFill>
                  <a:solidFill>
                    <a:srgbClr val="ffffff"/>
                  </a:solidFill>
                </a:uFill>
                <a:latin typeface="Calibri"/>
              </a:rPr>
              <a:t>Fifth level</a:t>
            </a:r>
            <a:endParaRPr b="0" lang="en-US" sz="2000" spc="-1" strike="noStrike">
              <a:solidFill>
                <a:srgbClr val="31312d"/>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wmf"/><Relationship Id="rId16" Type="http://schemas.openxmlformats.org/officeDocument/2006/relationships/slideLayout" Target="../slideLayouts/slideLayout13.xml"/><Relationship Id="rId17"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jpeg"/><Relationship Id="rId9" Type="http://schemas.openxmlformats.org/officeDocument/2006/relationships/slideLayout" Target="../slideLayouts/slideLayout13.xml"/><Relationship Id="rId10"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wmf"/><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2.wmf"/><Relationship Id="rId3" Type="http://schemas.openxmlformats.org/officeDocument/2006/relationships/image" Target="../media/image43.wmf"/><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50.png"/><Relationship Id="rId11" Type="http://schemas.openxmlformats.org/officeDocument/2006/relationships/image" Target="../media/image51.png"/><Relationship Id="rId1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2.wmf"/><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57.png"/><Relationship Id="rId7" Type="http://schemas.openxmlformats.org/officeDocument/2006/relationships/image" Target="../media/image58.png"/><Relationship Id="rId8" Type="http://schemas.openxmlformats.org/officeDocument/2006/relationships/image" Target="../media/image59.png"/><Relationship Id="rId9"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60.wmf"/><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png"/><Relationship Id="rId8" Type="http://schemas.openxmlformats.org/officeDocument/2006/relationships/image" Target="../media/image67.png"/><Relationship Id="rId9"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68.wmf"/><Relationship Id="rId2" Type="http://schemas.openxmlformats.org/officeDocument/2006/relationships/image" Target="../media/image69.png"/><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image" Target="../media/image72.png"/><Relationship Id="rId6" Type="http://schemas.openxmlformats.org/officeDocument/2006/relationships/image" Target="../media/image73.png"/><Relationship Id="rId7" Type="http://schemas.openxmlformats.org/officeDocument/2006/relationships/image" Target="../media/image74.png"/><Relationship Id="rId8"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5.wmf"/><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image" Target="../media/image79.png"/><Relationship Id="rId6" Type="http://schemas.openxmlformats.org/officeDocument/2006/relationships/image" Target="../media/image80.png"/><Relationship Id="rId7" Type="http://schemas.openxmlformats.org/officeDocument/2006/relationships/image" Target="../media/image81.png"/><Relationship Id="rId8"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685800" y="2130480"/>
            <a:ext cx="7772040" cy="1469520"/>
          </a:xfrm>
          <a:prstGeom prst="rect">
            <a:avLst/>
          </a:prstGeom>
          <a:noFill/>
          <a:ln>
            <a:noFill/>
          </a:ln>
        </p:spPr>
        <p:txBody>
          <a:bodyPr anchor="ctr">
            <a:normAutofit/>
          </a:bodyPr>
          <a:p>
            <a:pPr algn="ctr">
              <a:lnSpc>
                <a:spcPct val="100000"/>
              </a:lnSpc>
            </a:pPr>
            <a:r>
              <a:rPr b="0" lang="en-US" sz="4400" spc="-1" strike="noStrike">
                <a:solidFill>
                  <a:srgbClr val="ffffff"/>
                </a:solidFill>
                <a:uFill>
                  <a:solidFill>
                    <a:srgbClr val="ffffff"/>
                  </a:solidFill>
                </a:uFill>
                <a:latin typeface="Calibri"/>
              </a:rPr>
              <a:t>Pri</a:t>
            </a:r>
            <a:r>
              <a:rPr b="0" lang="en-US" sz="4400" spc="-1" strike="noStrike">
                <a:solidFill>
                  <a:srgbClr val="ffffff"/>
                </a:solidFill>
                <a:uFill>
                  <a:solidFill>
                    <a:srgbClr val="ffffff"/>
                  </a:solidFill>
                </a:uFill>
                <a:latin typeface="Calibri"/>
              </a:rPr>
              <a:t>vac</a:t>
            </a:r>
            <a:r>
              <a:rPr b="0" lang="en-US" sz="4400" spc="-1" strike="noStrike">
                <a:solidFill>
                  <a:srgbClr val="ffffff"/>
                </a:solidFill>
                <a:uFill>
                  <a:solidFill>
                    <a:srgbClr val="ffffff"/>
                  </a:solidFill>
                </a:uFill>
                <a:latin typeface="Calibri"/>
              </a:rPr>
              <a:t>y </a:t>
            </a:r>
            <a:r>
              <a:rPr b="0" lang="en-US" sz="4400" spc="-1" strike="noStrike">
                <a:solidFill>
                  <a:srgbClr val="ffffff"/>
                </a:solidFill>
                <a:uFill>
                  <a:solidFill>
                    <a:srgbClr val="ffffff"/>
                  </a:solidFill>
                </a:uFill>
                <a:latin typeface="Calibri"/>
              </a:rPr>
              <a:t>an</a:t>
            </a:r>
            <a:r>
              <a:rPr b="0" lang="en-US" sz="4400" spc="-1" strike="noStrike">
                <a:solidFill>
                  <a:srgbClr val="ffffff"/>
                </a:solidFill>
                <a:uFill>
                  <a:solidFill>
                    <a:srgbClr val="ffffff"/>
                  </a:solidFill>
                </a:uFill>
                <a:latin typeface="Calibri"/>
              </a:rPr>
              <a:t>d </a:t>
            </a:r>
            <a:r>
              <a:rPr b="0" lang="en-US" sz="4400" spc="-1" strike="noStrike">
                <a:solidFill>
                  <a:srgbClr val="ffffff"/>
                </a:solidFill>
                <a:uFill>
                  <a:solidFill>
                    <a:srgbClr val="ffffff"/>
                  </a:solidFill>
                </a:uFill>
                <a:latin typeface="Calibri"/>
              </a:rPr>
              <a:t>Big </a:t>
            </a:r>
            <a:r>
              <a:rPr b="0" lang="en-US" sz="4400" spc="-1" strike="noStrike">
                <a:solidFill>
                  <a:srgbClr val="ffffff"/>
                </a:solidFill>
                <a:uFill>
                  <a:solidFill>
                    <a:srgbClr val="ffffff"/>
                  </a:solidFill>
                </a:uFill>
                <a:latin typeface="Calibri"/>
              </a:rPr>
              <a:t>Da</a:t>
            </a:r>
            <a:r>
              <a:rPr b="0" lang="en-US" sz="4400" spc="-1" strike="noStrike">
                <a:solidFill>
                  <a:srgbClr val="ffffff"/>
                </a:solidFill>
                <a:uFill>
                  <a:solidFill>
                    <a:srgbClr val="ffffff"/>
                  </a:solidFill>
                </a:uFill>
                <a:latin typeface="Calibri"/>
              </a:rPr>
              <a:t>ta</a:t>
            </a:r>
            <a:br/>
            <a:endParaRPr b="0" lang="en-US" sz="4400" spc="-1" strike="noStrike">
              <a:solidFill>
                <a:srgbClr val="191917"/>
              </a:solidFill>
              <a:uFill>
                <a:solidFill>
                  <a:srgbClr val="ffffff"/>
                </a:solidFill>
              </a:uFill>
              <a:latin typeface="Calibri"/>
            </a:endParaRPr>
          </a:p>
        </p:txBody>
      </p:sp>
      <p:sp>
        <p:nvSpPr>
          <p:cNvPr id="91" name="TextShape 2"/>
          <p:cNvSpPr txBox="1"/>
          <p:nvPr/>
        </p:nvSpPr>
        <p:spPr>
          <a:xfrm>
            <a:off x="1371600" y="3886200"/>
            <a:ext cx="6400440" cy="1752120"/>
          </a:xfrm>
          <a:prstGeom prst="rect">
            <a:avLst/>
          </a:prstGeom>
          <a:noFill/>
          <a:ln>
            <a:noFill/>
          </a:ln>
        </p:spPr>
        <p:txBody>
          <a:bodyPr/>
          <a:p>
            <a:pPr algn="ctr">
              <a:lnSpc>
                <a:spcPct val="100000"/>
              </a:lnSpc>
              <a:spcBef>
                <a:spcPts val="641"/>
              </a:spcBef>
            </a:pPr>
            <a:r>
              <a:rPr b="0" lang="en-US" sz="3200" spc="-1" strike="noStrike">
                <a:solidFill>
                  <a:srgbClr val="ffffff"/>
                </a:solidFill>
                <a:uFill>
                  <a:solidFill>
                    <a:srgbClr val="ffffff"/>
                  </a:solidFill>
                </a:uFill>
                <a:latin typeface="Calibri"/>
              </a:rPr>
              <a:t>Dr. </a:t>
            </a:r>
            <a:r>
              <a:rPr b="0" lang="en-US" sz="3200" spc="-1" strike="noStrike">
                <a:solidFill>
                  <a:srgbClr val="ffffff"/>
                </a:solidFill>
                <a:uFill>
                  <a:solidFill>
                    <a:srgbClr val="ffffff"/>
                  </a:solidFill>
                </a:uFill>
                <a:latin typeface="Calibri"/>
              </a:rPr>
              <a:t>Hod</a:t>
            </a:r>
            <a:r>
              <a:rPr b="0" lang="en-US" sz="3200" spc="-1" strike="noStrike">
                <a:solidFill>
                  <a:srgbClr val="ffffff"/>
                </a:solidFill>
                <a:uFill>
                  <a:solidFill>
                    <a:srgbClr val="ffffff"/>
                  </a:solidFill>
                </a:uFill>
                <a:latin typeface="Calibri"/>
              </a:rPr>
              <a:t>a </a:t>
            </a:r>
            <a:r>
              <a:rPr b="0" lang="en-US" sz="3200" spc="-1" strike="noStrike">
                <a:solidFill>
                  <a:srgbClr val="ffffff"/>
                </a:solidFill>
                <a:uFill>
                  <a:solidFill>
                    <a:srgbClr val="ffffff"/>
                  </a:solidFill>
                </a:uFill>
                <a:latin typeface="Calibri"/>
              </a:rPr>
              <a:t>Me</a:t>
            </a:r>
            <a:r>
              <a:rPr b="0" lang="en-US" sz="3200" spc="-1" strike="noStrike">
                <a:solidFill>
                  <a:srgbClr val="ffffff"/>
                </a:solidFill>
                <a:uFill>
                  <a:solidFill>
                    <a:srgbClr val="ffffff"/>
                  </a:solidFill>
                </a:uFill>
                <a:latin typeface="Calibri"/>
              </a:rPr>
              <a:t>hrp</a:t>
            </a:r>
            <a:r>
              <a:rPr b="0" lang="en-US" sz="3200" spc="-1" strike="noStrike">
                <a:solidFill>
                  <a:srgbClr val="ffffff"/>
                </a:solidFill>
                <a:uFill>
                  <a:solidFill>
                    <a:srgbClr val="ffffff"/>
                  </a:solidFill>
                </a:uFill>
                <a:latin typeface="Calibri"/>
              </a:rPr>
              <a:t>ouy</a:t>
            </a:r>
            <a:r>
              <a:rPr b="0" lang="en-US" sz="3200" spc="-1" strike="noStrike">
                <a:solidFill>
                  <a:srgbClr val="ffffff"/>
                </a:solidFill>
                <a:uFill>
                  <a:solidFill>
                    <a:srgbClr val="ffffff"/>
                  </a:solidFill>
                </a:uFill>
                <a:latin typeface="Calibri"/>
              </a:rPr>
              <a:t>an</a:t>
            </a:r>
            <a:endParaRPr b="0" lang="en-US" sz="3200" spc="-1" strike="noStrike">
              <a:solidFill>
                <a:srgbClr val="ffffff"/>
              </a:solidFill>
              <a:uFill>
                <a:solidFill>
                  <a:srgbClr val="ffffff"/>
                </a:solidFill>
              </a:uFill>
              <a:latin typeface="Arial"/>
            </a:endParaRPr>
          </a:p>
          <a:p>
            <a:pPr algn="ctr">
              <a:lnSpc>
                <a:spcPct val="100000"/>
              </a:lnSpc>
              <a:spcBef>
                <a:spcPts val="641"/>
              </a:spcBef>
            </a:pPr>
            <a:r>
              <a:rPr b="0" lang="en-US" sz="3200" spc="-1" strike="noStrike">
                <a:solidFill>
                  <a:srgbClr val="ffffff"/>
                </a:solidFill>
                <a:uFill>
                  <a:solidFill>
                    <a:srgbClr val="ffffff"/>
                  </a:solidFill>
                </a:uFill>
                <a:latin typeface="Calibri"/>
              </a:rPr>
              <a:t>Co</a:t>
            </a:r>
            <a:r>
              <a:rPr b="0" lang="en-US" sz="3200" spc="-1" strike="noStrike">
                <a:solidFill>
                  <a:srgbClr val="ffffff"/>
                </a:solidFill>
                <a:uFill>
                  <a:solidFill>
                    <a:srgbClr val="ffffff"/>
                  </a:solidFill>
                </a:uFill>
                <a:latin typeface="Calibri"/>
              </a:rPr>
              <a:t>mp</a:t>
            </a:r>
            <a:r>
              <a:rPr b="0" lang="en-US" sz="3200" spc="-1" strike="noStrike">
                <a:solidFill>
                  <a:srgbClr val="ffffff"/>
                </a:solidFill>
                <a:uFill>
                  <a:solidFill>
                    <a:srgbClr val="ffffff"/>
                  </a:solidFill>
                </a:uFill>
                <a:latin typeface="Calibri"/>
              </a:rPr>
              <a:t>uter </a:t>
            </a:r>
            <a:r>
              <a:rPr b="0" lang="en-US" sz="3200" spc="-1" strike="noStrike">
                <a:solidFill>
                  <a:srgbClr val="ffffff"/>
                </a:solidFill>
                <a:uFill>
                  <a:solidFill>
                    <a:srgbClr val="ffffff"/>
                  </a:solidFill>
                </a:uFill>
                <a:latin typeface="Calibri"/>
              </a:rPr>
              <a:t>Scie</a:t>
            </a:r>
            <a:r>
              <a:rPr b="0" lang="en-US" sz="3200" spc="-1" strike="noStrike">
                <a:solidFill>
                  <a:srgbClr val="ffffff"/>
                </a:solidFill>
                <a:uFill>
                  <a:solidFill>
                    <a:srgbClr val="ffffff"/>
                  </a:solidFill>
                </a:uFill>
                <a:latin typeface="Calibri"/>
              </a:rPr>
              <a:t>nce </a:t>
            </a:r>
            <a:r>
              <a:rPr b="0" lang="en-US" sz="3200" spc="-1" strike="noStrike">
                <a:solidFill>
                  <a:srgbClr val="ffffff"/>
                </a:solidFill>
                <a:uFill>
                  <a:solidFill>
                    <a:srgbClr val="ffffff"/>
                  </a:solidFill>
                </a:uFill>
                <a:latin typeface="Calibri"/>
              </a:rPr>
              <a:t>Dep</a:t>
            </a:r>
            <a:r>
              <a:rPr b="0" lang="en-US" sz="3200" spc="-1" strike="noStrike">
                <a:solidFill>
                  <a:srgbClr val="ffffff"/>
                </a:solidFill>
                <a:uFill>
                  <a:solidFill>
                    <a:srgbClr val="ffffff"/>
                  </a:solidFill>
                </a:uFill>
                <a:latin typeface="Calibri"/>
              </a:rPr>
              <a:t>art</a:t>
            </a:r>
            <a:r>
              <a:rPr b="0" lang="en-US" sz="3200" spc="-1" strike="noStrike">
                <a:solidFill>
                  <a:srgbClr val="ffffff"/>
                </a:solidFill>
                <a:uFill>
                  <a:solidFill>
                    <a:srgbClr val="ffffff"/>
                  </a:solidFill>
                </a:uFill>
                <a:latin typeface="Calibri"/>
              </a:rPr>
              <a:t>men</a:t>
            </a:r>
            <a:r>
              <a:rPr b="0" lang="en-US" sz="3200" spc="-1" strike="noStrike">
                <a:solidFill>
                  <a:srgbClr val="ffffff"/>
                </a:solidFill>
                <a:uFill>
                  <a:solidFill>
                    <a:srgbClr val="ffffff"/>
                  </a:solidFill>
                </a:uFill>
                <a:latin typeface="Calibri"/>
              </a:rPr>
              <a:t>t</a:t>
            </a:r>
            <a:endParaRPr b="0" lang="en-US" sz="3200" spc="-1" strike="noStrike">
              <a:solidFill>
                <a:srgbClr val="ffffff"/>
              </a:solidFill>
              <a:uFill>
                <a:solidFill>
                  <a:srgbClr val="ffffff"/>
                </a:solidFill>
              </a:uFill>
              <a:latin typeface="Arial"/>
            </a:endParaRPr>
          </a:p>
          <a:p>
            <a:pPr algn="ctr">
              <a:lnSpc>
                <a:spcPct val="100000"/>
              </a:lnSpc>
              <a:spcBef>
                <a:spcPts val="641"/>
              </a:spcBef>
            </a:pPr>
            <a:r>
              <a:rPr b="0" lang="en-US" sz="3200" spc="-1" strike="noStrike">
                <a:solidFill>
                  <a:srgbClr val="ffffff"/>
                </a:solidFill>
                <a:uFill>
                  <a:solidFill>
                    <a:srgbClr val="ffffff"/>
                  </a:solidFill>
                </a:uFill>
                <a:latin typeface="Calibri"/>
              </a:rPr>
              <a:t>Fall </a:t>
            </a:r>
            <a:r>
              <a:rPr b="0" lang="en-US" sz="3200" spc="-1" strike="noStrike">
                <a:solidFill>
                  <a:srgbClr val="ffffff"/>
                </a:solidFill>
                <a:uFill>
                  <a:solidFill>
                    <a:srgbClr val="ffffff"/>
                  </a:solidFill>
                </a:uFill>
                <a:latin typeface="Calibri"/>
              </a:rPr>
              <a:t>201</a:t>
            </a:r>
            <a:r>
              <a:rPr b="0" lang="en-US" sz="3200" spc="-1" strike="noStrike">
                <a:solidFill>
                  <a:srgbClr val="ffffff"/>
                </a:solidFill>
                <a:uFill>
                  <a:solidFill>
                    <a:srgbClr val="ffffff"/>
                  </a:solidFill>
                </a:uFill>
                <a:latin typeface="Calibri"/>
              </a:rPr>
              <a:t>9</a:t>
            </a:r>
            <a:endParaRPr b="0" lang="en-US" sz="32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838080"/>
            <a:ext cx="8229240" cy="715680"/>
          </a:xfrm>
          <a:prstGeom prst="rect">
            <a:avLst/>
          </a:prstGeom>
          <a:noFill/>
          <a:ln>
            <a:noFill/>
          </a:ln>
        </p:spPr>
        <p:txBody>
          <a:bodyPr anchor="ctr">
            <a:normAutofit/>
          </a:bodyPr>
          <a:p>
            <a:pPr algn="ctr">
              <a:lnSpc>
                <a:spcPct val="100000"/>
              </a:lnSpc>
            </a:pPr>
            <a:r>
              <a:rPr b="0" lang="en-US" sz="4400" spc="-1" strike="noStrike">
                <a:solidFill>
                  <a:srgbClr val="09347a"/>
                </a:solidFill>
                <a:uFill>
                  <a:solidFill>
                    <a:srgbClr val="ffffff"/>
                  </a:solidFill>
                </a:uFill>
                <a:latin typeface="Calibri"/>
              </a:rPr>
              <a:t>Da</a:t>
            </a:r>
            <a:r>
              <a:rPr b="0" lang="en-US" sz="4400" spc="-1" strike="noStrike">
                <a:solidFill>
                  <a:srgbClr val="09347a"/>
                </a:solidFill>
                <a:uFill>
                  <a:solidFill>
                    <a:srgbClr val="ffffff"/>
                  </a:solidFill>
                </a:uFill>
                <a:latin typeface="Calibri"/>
              </a:rPr>
              <a:t>ta </a:t>
            </a:r>
            <a:r>
              <a:rPr b="0" lang="en-US" sz="4400" spc="-1" strike="noStrike">
                <a:solidFill>
                  <a:srgbClr val="09347a"/>
                </a:solidFill>
                <a:uFill>
                  <a:solidFill>
                    <a:srgbClr val="ffffff"/>
                  </a:solidFill>
                </a:uFill>
                <a:latin typeface="Calibri"/>
              </a:rPr>
              <a:t>Ac</a:t>
            </a:r>
            <a:r>
              <a:rPr b="0" lang="en-US" sz="4400" spc="-1" strike="noStrike">
                <a:solidFill>
                  <a:srgbClr val="09347a"/>
                </a:solidFill>
                <a:uFill>
                  <a:solidFill>
                    <a:srgbClr val="ffffff"/>
                  </a:solidFill>
                </a:uFill>
                <a:latin typeface="Calibri"/>
              </a:rPr>
              <a:t>qui</a:t>
            </a:r>
            <a:r>
              <a:rPr b="0" lang="en-US" sz="4400" spc="-1" strike="noStrike">
                <a:solidFill>
                  <a:srgbClr val="09347a"/>
                </a:solidFill>
                <a:uFill>
                  <a:solidFill>
                    <a:srgbClr val="ffffff"/>
                  </a:solidFill>
                </a:uFill>
                <a:latin typeface="Calibri"/>
              </a:rPr>
              <a:t>siti</a:t>
            </a:r>
            <a:r>
              <a:rPr b="0" lang="en-US" sz="4400" spc="-1" strike="noStrike">
                <a:solidFill>
                  <a:srgbClr val="09347a"/>
                </a:solidFill>
                <a:uFill>
                  <a:solidFill>
                    <a:srgbClr val="ffffff"/>
                  </a:solidFill>
                </a:uFill>
                <a:latin typeface="Calibri"/>
              </a:rPr>
              <a:t>on</a:t>
            </a:r>
            <a:r>
              <a:rPr b="0" lang="en-US" sz="4400" spc="-1" strike="noStrike">
                <a:solidFill>
                  <a:srgbClr val="09347a"/>
                </a:solidFill>
                <a:uFill>
                  <a:solidFill>
                    <a:srgbClr val="ffffff"/>
                  </a:solidFill>
                </a:uFill>
                <a:latin typeface="Calibri"/>
              </a:rPr>
              <a:t>/C</a:t>
            </a:r>
            <a:r>
              <a:rPr b="0" lang="en-US" sz="4400" spc="-1" strike="noStrike">
                <a:solidFill>
                  <a:srgbClr val="09347a"/>
                </a:solidFill>
                <a:uFill>
                  <a:solidFill>
                    <a:srgbClr val="ffffff"/>
                  </a:solidFill>
                </a:uFill>
                <a:latin typeface="Calibri"/>
              </a:rPr>
              <a:t>oll</a:t>
            </a:r>
            <a:r>
              <a:rPr b="0" lang="en-US" sz="4400" spc="-1" strike="noStrike">
                <a:solidFill>
                  <a:srgbClr val="09347a"/>
                </a:solidFill>
                <a:uFill>
                  <a:solidFill>
                    <a:srgbClr val="ffffff"/>
                  </a:solidFill>
                </a:uFill>
                <a:latin typeface="Calibri"/>
              </a:rPr>
              <a:t>ec</a:t>
            </a:r>
            <a:r>
              <a:rPr b="0" lang="en-US" sz="4400" spc="-1" strike="noStrike">
                <a:solidFill>
                  <a:srgbClr val="09347a"/>
                </a:solidFill>
                <a:uFill>
                  <a:solidFill>
                    <a:srgbClr val="ffffff"/>
                  </a:solidFill>
                </a:uFill>
                <a:latin typeface="Calibri"/>
              </a:rPr>
              <a:t>tio</a:t>
            </a:r>
            <a:r>
              <a:rPr b="0" lang="en-US" sz="4400" spc="-1" strike="noStrike">
                <a:solidFill>
                  <a:srgbClr val="09347a"/>
                </a:solidFill>
                <a:uFill>
                  <a:solidFill>
                    <a:srgbClr val="ffffff"/>
                  </a:solidFill>
                </a:uFill>
                <a:latin typeface="Calibri"/>
              </a:rPr>
              <a:t>n</a:t>
            </a:r>
            <a:endParaRPr b="0" lang="en-US" sz="4400" spc="-1" strike="noStrike">
              <a:solidFill>
                <a:srgbClr val="191917"/>
              </a:solidFill>
              <a:uFill>
                <a:solidFill>
                  <a:srgbClr val="ffffff"/>
                </a:solidFill>
              </a:uFill>
              <a:latin typeface="Calibri"/>
            </a:endParaRPr>
          </a:p>
        </p:txBody>
      </p:sp>
      <p:sp>
        <p:nvSpPr>
          <p:cNvPr id="11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Minimize</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Define what data are needed before collection, select before collect </a:t>
            </a:r>
            <a:endParaRPr b="0" lang="en-US" sz="28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Aggregate</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Anonymization</a:t>
            </a:r>
            <a:endParaRPr b="0" lang="en-US" sz="2800" spc="-1" strike="noStrike">
              <a:solidFill>
                <a:srgbClr val="31312d"/>
              </a:solidFill>
              <a:uFill>
                <a:solidFill>
                  <a:srgbClr val="ffffff"/>
                </a:solidFill>
              </a:uFill>
              <a:latin typeface="Calibri"/>
            </a:endParaRPr>
          </a:p>
          <a:p>
            <a:pPr marL="343080" indent="-342720">
              <a:lnSpc>
                <a:spcPct val="100000"/>
              </a:lnSpc>
              <a:spcBef>
                <a:spcPts val="641"/>
              </a:spcBef>
              <a:buClr>
                <a:srgbClr val="191917"/>
              </a:buClr>
              <a:buFont typeface="Arial"/>
              <a:buChar char="•"/>
            </a:pPr>
            <a:r>
              <a:rPr b="0" lang="en-US" sz="3200" spc="-1" strike="noStrike">
                <a:solidFill>
                  <a:srgbClr val="191917"/>
                </a:solidFill>
                <a:uFill>
                  <a:solidFill>
                    <a:srgbClr val="ffffff"/>
                  </a:solidFill>
                </a:uFill>
                <a:latin typeface="Calibri"/>
              </a:rPr>
              <a:t>Hide</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anti-tracking , encryption, identity masking, secure file sharing</a:t>
            </a:r>
            <a:endParaRPr b="0" lang="en-US" sz="2800" spc="-1" strike="noStrike">
              <a:solidFill>
                <a:srgbClr val="31312d"/>
              </a:solidFill>
              <a:uFill>
                <a:solidFill>
                  <a:srgbClr val="ffffff"/>
                </a:solidFill>
              </a:uFill>
              <a:latin typeface="Calibri"/>
            </a:endParaRPr>
          </a:p>
          <a:p>
            <a:pPr marL="343080" indent="-342720">
              <a:lnSpc>
                <a:spcPct val="100000"/>
              </a:lnSpc>
              <a:spcBef>
                <a:spcPts val="641"/>
              </a:spcBef>
              <a:buClr>
                <a:srgbClr val="191917"/>
              </a:buClr>
              <a:buFont typeface="Arial"/>
              <a:buChar char="•"/>
            </a:pPr>
            <a:r>
              <a:rPr b="0" lang="en-US" sz="3200" spc="-1" strike="noStrike">
                <a:solidFill>
                  <a:srgbClr val="191917"/>
                </a:solidFill>
                <a:uFill>
                  <a:solidFill>
                    <a:srgbClr val="ffffff"/>
                  </a:solidFill>
                </a:uFill>
                <a:latin typeface="Calibri"/>
              </a:rPr>
              <a:t>Inform</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191917"/>
              </a:buClr>
              <a:buFont typeface="Arial"/>
              <a:buChar char="–"/>
            </a:pPr>
            <a:r>
              <a:rPr b="0" lang="en-US" sz="2800" spc="-1" strike="noStrike">
                <a:solidFill>
                  <a:srgbClr val="191917"/>
                </a:solidFill>
                <a:uFill>
                  <a:solidFill>
                    <a:srgbClr val="ffffff"/>
                  </a:solidFill>
                </a:uFill>
                <a:latin typeface="Calibri"/>
              </a:rPr>
              <a:t>appropriate notice to users, transparency mechanism</a:t>
            </a:r>
            <a:endParaRPr b="0" lang="en-US" sz="2800" spc="-1" strike="noStrike">
              <a:solidFill>
                <a:srgbClr val="31312d"/>
              </a:solidFill>
              <a:uFill>
                <a:solidFill>
                  <a:srgbClr val="ffffff"/>
                </a:solidFill>
              </a:uFill>
              <a:latin typeface="Calibri"/>
            </a:endParaRPr>
          </a:p>
          <a:p>
            <a:pPr marL="343080" indent="-342720">
              <a:lnSpc>
                <a:spcPct val="100000"/>
              </a:lnSpc>
              <a:spcBef>
                <a:spcPts val="641"/>
              </a:spcBef>
              <a:buClr>
                <a:srgbClr val="191917"/>
              </a:buClr>
              <a:buFont typeface="Arial"/>
              <a:buChar char="•"/>
            </a:pPr>
            <a:r>
              <a:rPr b="0" lang="en-US" sz="3200" spc="-1" strike="noStrike">
                <a:solidFill>
                  <a:srgbClr val="191917"/>
                </a:solidFill>
                <a:uFill>
                  <a:solidFill>
                    <a:srgbClr val="ffffff"/>
                  </a:solidFill>
                </a:uFill>
                <a:latin typeface="Calibri"/>
              </a:rPr>
              <a:t>Give users control</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191917"/>
              </a:buClr>
              <a:buFont typeface="Arial"/>
              <a:buChar char="–"/>
            </a:pPr>
            <a:r>
              <a:rPr b="0" lang="en-US" sz="2800" spc="-1" strike="noStrike">
                <a:solidFill>
                  <a:srgbClr val="191917"/>
                </a:solidFill>
                <a:uFill>
                  <a:solidFill>
                    <a:srgbClr val="ffffff"/>
                  </a:solidFill>
                </a:uFill>
                <a:latin typeface="Calibri"/>
              </a:rPr>
              <a:t>consent, opt-out, privacy preferences, enforce policies</a:t>
            </a:r>
            <a:endParaRPr b="0" lang="en-US" sz="2800" spc="-1" strike="noStrike">
              <a:solidFill>
                <a:srgbClr val="31312d"/>
              </a:solidFill>
              <a:uFill>
                <a:solidFill>
                  <a:srgbClr val="ffffff"/>
                </a:solidFill>
              </a:uFill>
              <a:latin typeface="Calibri"/>
            </a:endParaRPr>
          </a:p>
          <a:p>
            <a:endParaRPr b="0" lang="en-US" sz="2800" spc="-1" strike="noStrike">
              <a:solidFill>
                <a:srgbClr val="31312d"/>
              </a:solidFill>
              <a:uFill>
                <a:solidFill>
                  <a:srgbClr val="ffffff"/>
                </a:solidFill>
              </a:uFill>
              <a:latin typeface="Calibri"/>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457200" y="838080"/>
            <a:ext cx="8229240" cy="715680"/>
          </a:xfrm>
          <a:prstGeom prst="rect">
            <a:avLst/>
          </a:prstGeom>
          <a:noFill/>
          <a:ln>
            <a:noFill/>
          </a:ln>
        </p:spPr>
        <p:txBody>
          <a:bodyPr anchor="ctr">
            <a:normAutofit/>
          </a:bodyPr>
          <a:p>
            <a:pPr algn="ctr">
              <a:lnSpc>
                <a:spcPct val="100000"/>
              </a:lnSpc>
            </a:pPr>
            <a:r>
              <a:rPr b="0" lang="en-US" sz="4400" spc="-1" strike="noStrike">
                <a:solidFill>
                  <a:srgbClr val="09347a"/>
                </a:solidFill>
                <a:uFill>
                  <a:solidFill>
                    <a:srgbClr val="ffffff"/>
                  </a:solidFill>
                </a:uFill>
                <a:latin typeface="Calibri"/>
              </a:rPr>
              <a:t>Da</a:t>
            </a:r>
            <a:r>
              <a:rPr b="0" lang="en-US" sz="4400" spc="-1" strike="noStrike">
                <a:solidFill>
                  <a:srgbClr val="09347a"/>
                </a:solidFill>
                <a:uFill>
                  <a:solidFill>
                    <a:srgbClr val="ffffff"/>
                  </a:solidFill>
                </a:uFill>
                <a:latin typeface="Calibri"/>
              </a:rPr>
              <a:t>ta </a:t>
            </a:r>
            <a:r>
              <a:rPr b="0" lang="en-US" sz="4400" spc="-1" strike="noStrike">
                <a:solidFill>
                  <a:srgbClr val="09347a"/>
                </a:solidFill>
                <a:uFill>
                  <a:solidFill>
                    <a:srgbClr val="ffffff"/>
                  </a:solidFill>
                </a:uFill>
                <a:latin typeface="Calibri"/>
              </a:rPr>
              <a:t>An</a:t>
            </a:r>
            <a:r>
              <a:rPr b="0" lang="en-US" sz="4400" spc="-1" strike="noStrike">
                <a:solidFill>
                  <a:srgbClr val="09347a"/>
                </a:solidFill>
                <a:uFill>
                  <a:solidFill>
                    <a:srgbClr val="ffffff"/>
                  </a:solidFill>
                </a:uFill>
                <a:latin typeface="Calibri"/>
              </a:rPr>
              <a:t>aly</a:t>
            </a:r>
            <a:r>
              <a:rPr b="0" lang="en-US" sz="4400" spc="-1" strike="noStrike">
                <a:solidFill>
                  <a:srgbClr val="09347a"/>
                </a:solidFill>
                <a:uFill>
                  <a:solidFill>
                    <a:srgbClr val="ffffff"/>
                  </a:solidFill>
                </a:uFill>
                <a:latin typeface="Calibri"/>
              </a:rPr>
              <a:t>sis </a:t>
            </a:r>
            <a:r>
              <a:rPr b="0" lang="en-US" sz="4400" spc="-1" strike="noStrike">
                <a:solidFill>
                  <a:srgbClr val="09347a"/>
                </a:solidFill>
                <a:uFill>
                  <a:solidFill>
                    <a:srgbClr val="ffffff"/>
                  </a:solidFill>
                </a:uFill>
                <a:latin typeface="Calibri"/>
              </a:rPr>
              <a:t>&amp; </a:t>
            </a:r>
            <a:r>
              <a:rPr b="0" lang="en-US" sz="4400" spc="-1" strike="noStrike">
                <a:solidFill>
                  <a:srgbClr val="09347a"/>
                </a:solidFill>
                <a:uFill>
                  <a:solidFill>
                    <a:srgbClr val="ffffff"/>
                  </a:solidFill>
                </a:uFill>
                <a:latin typeface="Calibri"/>
              </a:rPr>
              <a:t>Da</a:t>
            </a:r>
            <a:r>
              <a:rPr b="0" lang="en-US" sz="4400" spc="-1" strike="noStrike">
                <a:solidFill>
                  <a:srgbClr val="09347a"/>
                </a:solidFill>
                <a:uFill>
                  <a:solidFill>
                    <a:srgbClr val="ffffff"/>
                  </a:solidFill>
                </a:uFill>
                <a:latin typeface="Calibri"/>
              </a:rPr>
              <a:t>ta </a:t>
            </a:r>
            <a:r>
              <a:rPr b="0" lang="en-US" sz="4400" spc="-1" strike="noStrike">
                <a:solidFill>
                  <a:srgbClr val="09347a"/>
                </a:solidFill>
                <a:uFill>
                  <a:solidFill>
                    <a:srgbClr val="ffffff"/>
                  </a:solidFill>
                </a:uFill>
                <a:latin typeface="Calibri"/>
              </a:rPr>
              <a:t>Cu</a:t>
            </a:r>
            <a:r>
              <a:rPr b="0" lang="en-US" sz="4400" spc="-1" strike="noStrike">
                <a:solidFill>
                  <a:srgbClr val="09347a"/>
                </a:solidFill>
                <a:uFill>
                  <a:solidFill>
                    <a:srgbClr val="ffffff"/>
                  </a:solidFill>
                </a:uFill>
                <a:latin typeface="Calibri"/>
              </a:rPr>
              <a:t>ra</a:t>
            </a:r>
            <a:r>
              <a:rPr b="0" lang="en-US" sz="4400" spc="-1" strike="noStrike">
                <a:solidFill>
                  <a:srgbClr val="09347a"/>
                </a:solidFill>
                <a:uFill>
                  <a:solidFill>
                    <a:srgbClr val="ffffff"/>
                  </a:solidFill>
                </a:uFill>
                <a:latin typeface="Calibri"/>
              </a:rPr>
              <a:t>tio</a:t>
            </a:r>
            <a:r>
              <a:rPr b="0" lang="en-US" sz="4400" spc="-1" strike="noStrike">
                <a:solidFill>
                  <a:srgbClr val="09347a"/>
                </a:solidFill>
                <a:uFill>
                  <a:solidFill>
                    <a:srgbClr val="ffffff"/>
                  </a:solidFill>
                </a:uFill>
                <a:latin typeface="Calibri"/>
              </a:rPr>
              <a:t>n</a:t>
            </a:r>
            <a:endParaRPr b="0" lang="en-US" sz="4400" spc="-1" strike="noStrike">
              <a:solidFill>
                <a:srgbClr val="191917"/>
              </a:solidFill>
              <a:uFill>
                <a:solidFill>
                  <a:srgbClr val="ffffff"/>
                </a:solidFill>
              </a:uFill>
              <a:latin typeface="Calibri"/>
            </a:endParaRPr>
          </a:p>
        </p:txBody>
      </p:sp>
      <p:sp>
        <p:nvSpPr>
          <p:cNvPr id="11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Aggregation</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Anonymization (K-anonymity family, differential privacy)</a:t>
            </a:r>
            <a:endParaRPr b="0" lang="en-US" sz="28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Hide</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searchable encryption, privacy preserving computing</a:t>
            </a:r>
            <a:endParaRPr b="0" lang="en-US" sz="2800" spc="-1" strike="noStrike">
              <a:solidFill>
                <a:srgbClr val="31312d"/>
              </a:solidFill>
              <a:uFill>
                <a:solidFill>
                  <a:srgbClr val="ffffff"/>
                </a:solidFill>
              </a:uFill>
              <a:latin typeface="Calibri"/>
            </a:endParaRPr>
          </a:p>
          <a:p>
            <a:endParaRPr b="0" lang="en-US" sz="2800" spc="-1" strike="noStrike">
              <a:solidFill>
                <a:srgbClr val="31312d"/>
              </a:solidFill>
              <a:uFill>
                <a:solidFill>
                  <a:srgbClr val="ffffff"/>
                </a:solidFill>
              </a:uFill>
              <a:latin typeface="Calibri"/>
            </a:endParaRPr>
          </a:p>
          <a:p>
            <a:endParaRPr b="0" lang="en-US" sz="2800" spc="-1" strike="noStrike">
              <a:solidFill>
                <a:srgbClr val="31312d"/>
              </a:solidFill>
              <a:uFill>
                <a:solidFill>
                  <a:srgbClr val="ffffff"/>
                </a:solidFill>
              </a:uFill>
              <a:latin typeface="Calibri"/>
            </a:endParaRPr>
          </a:p>
          <a:p>
            <a:pPr>
              <a:lnSpc>
                <a:spcPct val="100000"/>
              </a:lnSpc>
              <a:spcBef>
                <a:spcPts val="641"/>
              </a:spcBef>
            </a:pPr>
            <a:endParaRPr b="0" lang="en-US" sz="2800" spc="-1" strike="noStrike">
              <a:solidFill>
                <a:srgbClr val="31312d"/>
              </a:solidFill>
              <a:uFill>
                <a:solidFill>
                  <a:srgbClr val="ffffff"/>
                </a:solidFill>
              </a:uFill>
              <a:latin typeface="Calibri"/>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457200" y="838080"/>
            <a:ext cx="8229240" cy="715680"/>
          </a:xfrm>
          <a:prstGeom prst="rect">
            <a:avLst/>
          </a:prstGeom>
          <a:noFill/>
          <a:ln>
            <a:noFill/>
          </a:ln>
        </p:spPr>
        <p:txBody>
          <a:bodyPr anchor="ctr">
            <a:normAutofit/>
          </a:bodyPr>
          <a:p>
            <a:pPr algn="ctr">
              <a:lnSpc>
                <a:spcPct val="100000"/>
              </a:lnSpc>
            </a:pPr>
            <a:r>
              <a:rPr b="1" lang="en-US" sz="4400" spc="-1" strike="noStrike">
                <a:solidFill>
                  <a:srgbClr val="09347a"/>
                </a:solidFill>
                <a:uFill>
                  <a:solidFill>
                    <a:srgbClr val="ffffff"/>
                  </a:solidFill>
                </a:uFill>
                <a:latin typeface="Calibri"/>
              </a:rPr>
              <a:t>An</a:t>
            </a:r>
            <a:r>
              <a:rPr b="1" lang="en-US" sz="4400" spc="-1" strike="noStrike">
                <a:solidFill>
                  <a:srgbClr val="09347a"/>
                </a:solidFill>
                <a:uFill>
                  <a:solidFill>
                    <a:srgbClr val="ffffff"/>
                  </a:solidFill>
                </a:uFill>
                <a:latin typeface="Calibri"/>
              </a:rPr>
              <a:t>on</a:t>
            </a:r>
            <a:r>
              <a:rPr b="1" lang="en-US" sz="4400" spc="-1" strike="noStrike">
                <a:solidFill>
                  <a:srgbClr val="09347a"/>
                </a:solidFill>
                <a:uFill>
                  <a:solidFill>
                    <a:srgbClr val="ffffff"/>
                  </a:solidFill>
                </a:uFill>
                <a:latin typeface="Calibri"/>
              </a:rPr>
              <a:t>ym</a:t>
            </a:r>
            <a:r>
              <a:rPr b="1" lang="en-US" sz="4400" spc="-1" strike="noStrike">
                <a:solidFill>
                  <a:srgbClr val="09347a"/>
                </a:solidFill>
                <a:uFill>
                  <a:solidFill>
                    <a:srgbClr val="ffffff"/>
                  </a:solidFill>
                </a:uFill>
                <a:latin typeface="Calibri"/>
              </a:rPr>
              <a:t>iza</a:t>
            </a:r>
            <a:r>
              <a:rPr b="1" lang="en-US" sz="4400" spc="-1" strike="noStrike">
                <a:solidFill>
                  <a:srgbClr val="09347a"/>
                </a:solidFill>
                <a:uFill>
                  <a:solidFill>
                    <a:srgbClr val="ffffff"/>
                  </a:solidFill>
                </a:uFill>
                <a:latin typeface="Calibri"/>
              </a:rPr>
              <a:t>tio</a:t>
            </a:r>
            <a:r>
              <a:rPr b="1" lang="en-US" sz="4400" spc="-1" strike="noStrike">
                <a:solidFill>
                  <a:srgbClr val="09347a"/>
                </a:solidFill>
                <a:uFill>
                  <a:solidFill>
                    <a:srgbClr val="ffffff"/>
                  </a:solidFill>
                </a:uFill>
                <a:latin typeface="Calibri"/>
              </a:rPr>
              <a:t>n </a:t>
            </a:r>
            <a:endParaRPr b="0" lang="en-US" sz="4400" spc="-1" strike="noStrike">
              <a:solidFill>
                <a:srgbClr val="191917"/>
              </a:solidFill>
              <a:uFill>
                <a:solidFill>
                  <a:srgbClr val="ffffff"/>
                </a:solidFill>
              </a:uFill>
              <a:latin typeface="Calibri"/>
            </a:endParaRPr>
          </a:p>
        </p:txBody>
      </p:sp>
      <p:sp>
        <p:nvSpPr>
          <p:cNvPr id="114"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31312d"/>
              </a:buClr>
              <a:buFont typeface="Arial"/>
              <a:buChar char="•"/>
            </a:pPr>
            <a:r>
              <a:rPr b="0" i="1" lang="en-US" sz="3200" spc="-1" strike="noStrike">
                <a:solidFill>
                  <a:srgbClr val="31312d"/>
                </a:solidFill>
                <a:uFill>
                  <a:solidFill>
                    <a:srgbClr val="ffffff"/>
                  </a:solidFill>
                </a:uFill>
                <a:latin typeface="Calibri"/>
              </a:rPr>
              <a:t>Anonymization</a:t>
            </a:r>
            <a:r>
              <a:rPr b="0" lang="en-US" sz="3200" spc="-1" strike="noStrike">
                <a:solidFill>
                  <a:srgbClr val="31312d"/>
                </a:solidFill>
                <a:uFill>
                  <a:solidFill>
                    <a:srgbClr val="ffffff"/>
                  </a:solidFill>
                </a:uFill>
                <a:latin typeface="Calibri"/>
              </a:rPr>
              <a:t> refers to the process of modifying personal data in such a way that individuals cannot be re-identified and no information about them can be learned </a:t>
            </a:r>
            <a:endParaRPr b="0" lang="en-US" sz="3200" spc="-1" strike="noStrike">
              <a:solidFill>
                <a:srgbClr val="31312d"/>
              </a:solidFill>
              <a:uFill>
                <a:solidFill>
                  <a:srgbClr val="ffffff"/>
                </a:solidFill>
              </a:uFill>
              <a:latin typeface="Calibri"/>
            </a:endParaRPr>
          </a:p>
          <a:p>
            <a:pPr>
              <a:lnSpc>
                <a:spcPct val="100000"/>
              </a:lnSpc>
              <a:spcBef>
                <a:spcPts val="641"/>
              </a:spcBef>
            </a:pPr>
            <a:endParaRPr b="0" lang="en-US" sz="3200" spc="-1" strike="noStrike">
              <a:solidFill>
                <a:srgbClr val="31312d"/>
              </a:solidFill>
              <a:uFill>
                <a:solidFill>
                  <a:srgbClr val="ffffff"/>
                </a:solidFill>
              </a:uFill>
              <a:latin typeface="Calibri"/>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838080"/>
            <a:ext cx="8229240" cy="715680"/>
          </a:xfrm>
          <a:prstGeom prst="rect">
            <a:avLst/>
          </a:prstGeom>
          <a:noFill/>
          <a:ln>
            <a:noFill/>
          </a:ln>
        </p:spPr>
        <p:txBody>
          <a:bodyPr anchor="ctr">
            <a:normAutofit/>
          </a:bodyPr>
          <a:p>
            <a:pPr algn="ctr">
              <a:lnSpc>
                <a:spcPct val="100000"/>
              </a:lnSpc>
            </a:pPr>
            <a:r>
              <a:rPr b="0" lang="en-US" sz="4400" spc="-1" strike="noStrike">
                <a:solidFill>
                  <a:srgbClr val="09347a"/>
                </a:solidFill>
                <a:uFill>
                  <a:solidFill>
                    <a:srgbClr val="ffffff"/>
                  </a:solidFill>
                </a:uFill>
                <a:latin typeface="Calibri"/>
              </a:rPr>
              <a:t>Da</a:t>
            </a:r>
            <a:r>
              <a:rPr b="0" lang="en-US" sz="4400" spc="-1" strike="noStrike">
                <a:solidFill>
                  <a:srgbClr val="09347a"/>
                </a:solidFill>
                <a:uFill>
                  <a:solidFill>
                    <a:srgbClr val="ffffff"/>
                  </a:solidFill>
                </a:uFill>
                <a:latin typeface="Calibri"/>
              </a:rPr>
              <a:t>ta </a:t>
            </a:r>
            <a:r>
              <a:rPr b="0" lang="en-US" sz="4400" spc="-1" strike="noStrike">
                <a:solidFill>
                  <a:srgbClr val="09347a"/>
                </a:solidFill>
                <a:uFill>
                  <a:solidFill>
                    <a:srgbClr val="ffffff"/>
                  </a:solidFill>
                </a:uFill>
                <a:latin typeface="Calibri"/>
              </a:rPr>
              <a:t>Pri</a:t>
            </a:r>
            <a:r>
              <a:rPr b="0" lang="en-US" sz="4400" spc="-1" strike="noStrike">
                <a:solidFill>
                  <a:srgbClr val="09347a"/>
                </a:solidFill>
                <a:uFill>
                  <a:solidFill>
                    <a:srgbClr val="ffffff"/>
                  </a:solidFill>
                </a:uFill>
                <a:latin typeface="Calibri"/>
              </a:rPr>
              <a:t>vac</a:t>
            </a:r>
            <a:r>
              <a:rPr b="0" lang="en-US" sz="4400" spc="-1" strike="noStrike">
                <a:solidFill>
                  <a:srgbClr val="09347a"/>
                </a:solidFill>
                <a:uFill>
                  <a:solidFill>
                    <a:srgbClr val="ffffff"/>
                  </a:solidFill>
                </a:uFill>
                <a:latin typeface="Calibri"/>
              </a:rPr>
              <a:t>y: </a:t>
            </a:r>
            <a:r>
              <a:rPr b="0" lang="en-US" sz="4400" spc="-1" strike="noStrike">
                <a:solidFill>
                  <a:srgbClr val="09347a"/>
                </a:solidFill>
                <a:uFill>
                  <a:solidFill>
                    <a:srgbClr val="ffffff"/>
                  </a:solidFill>
                </a:uFill>
                <a:latin typeface="Calibri"/>
              </a:rPr>
              <a:t>Th</a:t>
            </a:r>
            <a:r>
              <a:rPr b="0" lang="en-US" sz="4400" spc="-1" strike="noStrike">
                <a:solidFill>
                  <a:srgbClr val="09347a"/>
                </a:solidFill>
                <a:uFill>
                  <a:solidFill>
                    <a:srgbClr val="ffffff"/>
                  </a:solidFill>
                </a:uFill>
                <a:latin typeface="Calibri"/>
              </a:rPr>
              <a:t>e </a:t>
            </a:r>
            <a:r>
              <a:rPr b="0" lang="en-US" sz="4400" spc="-1" strike="noStrike">
                <a:solidFill>
                  <a:srgbClr val="09347a"/>
                </a:solidFill>
                <a:uFill>
                  <a:solidFill>
                    <a:srgbClr val="ffffff"/>
                  </a:solidFill>
                </a:uFill>
                <a:latin typeface="Calibri"/>
              </a:rPr>
              <a:t>Pr</a:t>
            </a:r>
            <a:r>
              <a:rPr b="0" lang="en-US" sz="4400" spc="-1" strike="noStrike">
                <a:solidFill>
                  <a:srgbClr val="09347a"/>
                </a:solidFill>
                <a:uFill>
                  <a:solidFill>
                    <a:srgbClr val="ffffff"/>
                  </a:solidFill>
                </a:uFill>
                <a:latin typeface="Calibri"/>
              </a:rPr>
              <a:t>obl</a:t>
            </a:r>
            <a:r>
              <a:rPr b="0" lang="en-US" sz="4400" spc="-1" strike="noStrike">
                <a:solidFill>
                  <a:srgbClr val="09347a"/>
                </a:solidFill>
                <a:uFill>
                  <a:solidFill>
                    <a:srgbClr val="ffffff"/>
                  </a:solidFill>
                </a:uFill>
                <a:latin typeface="Calibri"/>
              </a:rPr>
              <a:t>em</a:t>
            </a:r>
            <a:endParaRPr b="0" lang="en-US" sz="4400" spc="-1" strike="noStrike">
              <a:solidFill>
                <a:srgbClr val="191917"/>
              </a:solidFill>
              <a:uFill>
                <a:solidFill>
                  <a:srgbClr val="ffffff"/>
                </a:solidFill>
              </a:uFill>
              <a:latin typeface="Calibri"/>
            </a:endParaRPr>
          </a:p>
        </p:txBody>
      </p:sp>
      <p:sp>
        <p:nvSpPr>
          <p:cNvPr id="116"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r>
              <a:rPr b="0" lang="en-US" sz="3200" spc="-1" strike="noStrike">
                <a:solidFill>
                  <a:srgbClr val="31312d"/>
                </a:solidFill>
                <a:uFill>
                  <a:solidFill>
                    <a:srgbClr val="ffffff"/>
                  </a:solidFill>
                </a:uFill>
                <a:latin typeface="Calibri"/>
              </a:rPr>
              <a:t>Given a dataset with sensitive information, such as:</a:t>
            </a:r>
            <a:endParaRPr b="0" lang="en-US" sz="32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Census data</a:t>
            </a:r>
            <a:endParaRPr b="0" lang="en-US" sz="32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Health records</a:t>
            </a:r>
            <a:endParaRPr b="0" lang="en-US" sz="32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Social network activity</a:t>
            </a:r>
            <a:endParaRPr b="0" lang="en-US" sz="32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Telecommunications data</a:t>
            </a:r>
            <a:endParaRPr b="0" lang="en-US" sz="3200" spc="-1" strike="noStrike">
              <a:solidFill>
                <a:srgbClr val="31312d"/>
              </a:solidFill>
              <a:uFill>
                <a:solidFill>
                  <a:srgbClr val="ffffff"/>
                </a:solidFill>
              </a:uFill>
              <a:latin typeface="Calibri"/>
            </a:endParaRPr>
          </a:p>
          <a:p>
            <a:pPr>
              <a:lnSpc>
                <a:spcPct val="100000"/>
              </a:lnSpc>
              <a:spcBef>
                <a:spcPts val="641"/>
              </a:spcBef>
            </a:pPr>
            <a:endParaRPr b="0" lang="en-US" sz="3200" spc="-1" strike="noStrike">
              <a:solidFill>
                <a:srgbClr val="31312d"/>
              </a:solidFill>
              <a:uFill>
                <a:solidFill>
                  <a:srgbClr val="ffffff"/>
                </a:solidFill>
              </a:uFill>
              <a:latin typeface="Calibri"/>
            </a:endParaRPr>
          </a:p>
          <a:p>
            <a:pPr>
              <a:lnSpc>
                <a:spcPct val="100000"/>
              </a:lnSpc>
              <a:spcBef>
                <a:spcPts val="641"/>
              </a:spcBef>
            </a:pPr>
            <a:r>
              <a:rPr b="0" lang="en-US" sz="3200" spc="-1" strike="noStrike">
                <a:solidFill>
                  <a:srgbClr val="31312d"/>
                </a:solidFill>
                <a:uFill>
                  <a:solidFill>
                    <a:srgbClr val="ffffff"/>
                  </a:solidFill>
                </a:uFill>
                <a:latin typeface="Calibri"/>
              </a:rPr>
              <a:t>How can we:</a:t>
            </a:r>
            <a:endParaRPr b="0" lang="en-US" sz="32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enable “desirable uses” of the data</a:t>
            </a:r>
            <a:endParaRPr b="0" lang="en-US" sz="32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while protecting the “privacy” of the data subjects?</a:t>
            </a:r>
            <a:endParaRPr b="0" lang="en-US" sz="3200" spc="-1" strike="noStrike">
              <a:solidFill>
                <a:srgbClr val="31312d"/>
              </a:solidFill>
              <a:uFill>
                <a:solidFill>
                  <a:srgbClr val="ffffff"/>
                </a:solidFill>
              </a:uFill>
              <a:latin typeface="Calibri"/>
            </a:endParaRPr>
          </a:p>
          <a:p>
            <a:pPr>
              <a:lnSpc>
                <a:spcPct val="100000"/>
              </a:lnSpc>
              <a:spcBef>
                <a:spcPts val="641"/>
              </a:spcBef>
            </a:pPr>
            <a:endParaRPr b="0" lang="en-US" sz="3200" spc="-1" strike="noStrike">
              <a:solidFill>
                <a:srgbClr val="31312d"/>
              </a:solidFill>
              <a:uFill>
                <a:solidFill>
                  <a:srgbClr val="ffffff"/>
                </a:solidFill>
              </a:uFill>
              <a:latin typeface="Calibri"/>
            </a:endParaRPr>
          </a:p>
          <a:p>
            <a:pPr>
              <a:lnSpc>
                <a:spcPct val="100000"/>
              </a:lnSpc>
              <a:spcBef>
                <a:spcPts val="641"/>
              </a:spcBef>
            </a:pPr>
            <a:endParaRPr b="0" lang="en-US" sz="3200" spc="-1" strike="noStrike">
              <a:solidFill>
                <a:srgbClr val="31312d"/>
              </a:solidFill>
              <a:uFill>
                <a:solidFill>
                  <a:srgbClr val="ffffff"/>
                </a:solidFill>
              </a:uFill>
              <a:latin typeface="Calibri"/>
            </a:endParaRPr>
          </a:p>
        </p:txBody>
      </p:sp>
      <p:sp>
        <p:nvSpPr>
          <p:cNvPr id="117" name="CustomShape 3"/>
          <p:cNvSpPr/>
          <p:nvPr/>
        </p:nvSpPr>
        <p:spPr>
          <a:xfrm>
            <a:off x="5135760" y="2066760"/>
            <a:ext cx="3682440" cy="2475360"/>
          </a:xfrm>
          <a:prstGeom prst="wedgeEllipseCallout">
            <a:avLst>
              <a:gd name="adj1" fmla="val -84905"/>
              <a:gd name="adj2" fmla="val 56935"/>
            </a:avLst>
          </a:prstGeom>
          <a:ln>
            <a:solidFill>
              <a:srgbClr val="0066a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marL="285840" indent="-28548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Academic research</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Informing policy</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Identifying subjects for drug trial</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Searching for terrorists</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Market analysis</a:t>
            </a:r>
            <a:endParaRPr b="0" lang="en-US"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p:txBody>
      </p:sp>
      <p:sp>
        <p:nvSpPr>
          <p:cNvPr id="118" name="CustomShape 4"/>
          <p:cNvSpPr/>
          <p:nvPr/>
        </p:nvSpPr>
        <p:spPr>
          <a:xfrm>
            <a:off x="4952880" y="6120720"/>
            <a:ext cx="2316960" cy="653760"/>
          </a:xfrm>
          <a:prstGeom prst="wedgeEllipseCallout">
            <a:avLst>
              <a:gd name="adj1" fmla="val -41479"/>
              <a:gd name="adj2" fmla="val -120454"/>
            </a:avLst>
          </a:prstGeom>
          <a:ln>
            <a:solidFill>
              <a:srgbClr val="0066a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9" name="Table 1"/>
          <p:cNvGraphicFramePr/>
          <p:nvPr/>
        </p:nvGraphicFramePr>
        <p:xfrm>
          <a:off x="175320" y="1709640"/>
          <a:ext cx="3979080" cy="2143440"/>
        </p:xfrm>
        <a:graphic>
          <a:graphicData uri="http://schemas.openxmlformats.org/drawingml/2006/table">
            <a:tbl>
              <a:tblPr/>
              <a:tblGrid>
                <a:gridCol w="964440"/>
                <a:gridCol w="951840"/>
                <a:gridCol w="951840"/>
                <a:gridCol w="388080"/>
                <a:gridCol w="722880"/>
              </a:tblGrid>
              <a:tr h="321840">
                <a:tc>
                  <a:txBody>
                    <a:bodyPr/>
                    <a:p>
                      <a:pPr algn="ctr">
                        <a:lnSpc>
                          <a:spcPct val="100000"/>
                        </a:lnSpc>
                      </a:pPr>
                      <a:r>
                        <a:rPr b="1" lang="en-US" sz="1800" spc="-1" strike="noStrike">
                          <a:solidFill>
                            <a:srgbClr val="ffffff"/>
                          </a:solidFill>
                          <a:uFill>
                            <a:solidFill>
                              <a:srgbClr val="ffffff"/>
                            </a:solidFill>
                          </a:uFill>
                          <a:latin typeface="Calibri"/>
                        </a:rPr>
                        <a:t>Name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Chen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Jones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Smith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Ross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Lu</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Shah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graphicFrame>
        <p:nvGraphicFramePr>
          <p:cNvPr id="120" name="Table 2"/>
          <p:cNvGraphicFramePr/>
          <p:nvPr/>
        </p:nvGraphicFramePr>
        <p:xfrm>
          <a:off x="175320" y="1709640"/>
          <a:ext cx="3979080" cy="2585520"/>
        </p:xfrm>
        <a:graphic>
          <a:graphicData uri="http://schemas.openxmlformats.org/drawingml/2006/table">
            <a:tbl>
              <a:tblPr/>
              <a:tblGrid>
                <a:gridCol w="964440"/>
                <a:gridCol w="951840"/>
                <a:gridCol w="951840"/>
                <a:gridCol w="388080"/>
                <a:gridCol w="722880"/>
              </a:tblGrid>
              <a:tr h="365760">
                <a:tc>
                  <a:txBody>
                    <a:bodyPr/>
                    <a:p>
                      <a:pPr algn="ctr">
                        <a:lnSpc>
                          <a:spcPct val="100000"/>
                        </a:lnSpc>
                      </a:pPr>
                      <a:r>
                        <a:rPr b="1" lang="en-US" sz="1800" spc="-1" strike="noStrike">
                          <a:solidFill>
                            <a:srgbClr val="ffffff"/>
                          </a:solidFill>
                          <a:uFill>
                            <a:solidFill>
                              <a:srgbClr val="ffffff"/>
                            </a:solidFill>
                          </a:uFill>
                          <a:latin typeface="Calibri"/>
                        </a:rPr>
                        <a:t>Name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blipFill>
                      <a:blip r:embed="rId1"/>
                      <a:stretch>
                        <a:fillRect/>
                      </a:stretch>
                    </a:blip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5760">
                <a:tc>
                  <a:txBody>
                    <a:bodyPr/>
                    <a:p>
                      <a:pPr algn="ctr">
                        <a:lnSpc>
                          <a:spcPct val="100000"/>
                        </a:lnSpc>
                      </a:pPr>
                      <a:r>
                        <a:rPr b="0" lang="en-US" sz="1800" spc="-1" strike="noStrike">
                          <a:solidFill>
                            <a:srgbClr val="191917"/>
                          </a:solidFill>
                          <a:uFill>
                            <a:solidFill>
                              <a:srgbClr val="ffffff"/>
                            </a:solidFill>
                          </a:uFill>
                          <a:latin typeface="Calibri"/>
                        </a:rPr>
                        <a:t>Chen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2"/>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Jones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3"/>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Smith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4"/>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Ross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5"/>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Lu</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6"/>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Shah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7"/>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sp>
        <p:nvSpPr>
          <p:cNvPr id="121" name="TextShape 3"/>
          <p:cNvSpPr txBox="1"/>
          <p:nvPr/>
        </p:nvSpPr>
        <p:spPr>
          <a:xfrm>
            <a:off x="457200" y="838080"/>
            <a:ext cx="8229240" cy="715680"/>
          </a:xfrm>
          <a:prstGeom prst="rect">
            <a:avLst/>
          </a:prstGeom>
          <a:noFill/>
          <a:ln>
            <a:noFill/>
          </a:ln>
        </p:spPr>
        <p:txBody>
          <a:bodyPr anchor="ctr">
            <a:normAutofit/>
          </a:bodyPr>
          <a:p>
            <a:pPr>
              <a:lnSpc>
                <a:spcPct val="100000"/>
              </a:lnSpc>
            </a:pPr>
            <a:r>
              <a:rPr b="0" lang="en-US" sz="4400" spc="-1" strike="noStrike">
                <a:solidFill>
                  <a:srgbClr val="09347a"/>
                </a:solidFill>
                <a:uFill>
                  <a:solidFill>
                    <a:srgbClr val="ffffff"/>
                  </a:solidFill>
                </a:uFill>
                <a:latin typeface="Calibri"/>
              </a:rPr>
              <a:t>Ap</a:t>
            </a:r>
            <a:r>
              <a:rPr b="0" lang="en-US" sz="4400" spc="-1" strike="noStrike">
                <a:solidFill>
                  <a:srgbClr val="09347a"/>
                </a:solidFill>
                <a:uFill>
                  <a:solidFill>
                    <a:srgbClr val="ffffff"/>
                  </a:solidFill>
                </a:uFill>
                <a:latin typeface="Calibri"/>
              </a:rPr>
              <a:t>pr</a:t>
            </a:r>
            <a:r>
              <a:rPr b="0" lang="en-US" sz="4400" spc="-1" strike="noStrike">
                <a:solidFill>
                  <a:srgbClr val="09347a"/>
                </a:solidFill>
                <a:uFill>
                  <a:solidFill>
                    <a:srgbClr val="ffffff"/>
                  </a:solidFill>
                </a:uFill>
                <a:latin typeface="Calibri"/>
              </a:rPr>
              <a:t>oa</a:t>
            </a:r>
            <a:r>
              <a:rPr b="0" lang="en-US" sz="4400" spc="-1" strike="noStrike">
                <a:solidFill>
                  <a:srgbClr val="09347a"/>
                </a:solidFill>
                <a:uFill>
                  <a:solidFill>
                    <a:srgbClr val="ffffff"/>
                  </a:solidFill>
                </a:uFill>
                <a:latin typeface="Calibri"/>
              </a:rPr>
              <a:t>ch </a:t>
            </a:r>
            <a:r>
              <a:rPr b="0" lang="en-US" sz="4400" spc="-1" strike="noStrike">
                <a:solidFill>
                  <a:srgbClr val="09347a"/>
                </a:solidFill>
                <a:uFill>
                  <a:solidFill>
                    <a:srgbClr val="ffffff"/>
                  </a:solidFill>
                </a:uFill>
                <a:latin typeface="Calibri"/>
              </a:rPr>
              <a:t>1: </a:t>
            </a:r>
            <a:r>
              <a:rPr b="0" lang="en-US" sz="4400" spc="-1" strike="noStrike">
                <a:solidFill>
                  <a:srgbClr val="09347a"/>
                </a:solidFill>
                <a:uFill>
                  <a:solidFill>
                    <a:srgbClr val="ffffff"/>
                  </a:solidFill>
                </a:uFill>
                <a:latin typeface="Calibri"/>
              </a:rPr>
              <a:t>En</a:t>
            </a:r>
            <a:r>
              <a:rPr b="0" lang="en-US" sz="4400" spc="-1" strike="noStrike">
                <a:solidFill>
                  <a:srgbClr val="09347a"/>
                </a:solidFill>
                <a:uFill>
                  <a:solidFill>
                    <a:srgbClr val="ffffff"/>
                  </a:solidFill>
                </a:uFill>
                <a:latin typeface="Calibri"/>
              </a:rPr>
              <a:t>cry</a:t>
            </a:r>
            <a:r>
              <a:rPr b="0" lang="en-US" sz="4400" spc="-1" strike="noStrike">
                <a:solidFill>
                  <a:srgbClr val="09347a"/>
                </a:solidFill>
                <a:uFill>
                  <a:solidFill>
                    <a:srgbClr val="ffffff"/>
                  </a:solidFill>
                </a:uFill>
                <a:latin typeface="Calibri"/>
              </a:rPr>
              <a:t>pt </a:t>
            </a:r>
            <a:r>
              <a:rPr b="0" lang="en-US" sz="4400" spc="-1" strike="noStrike">
                <a:solidFill>
                  <a:srgbClr val="09347a"/>
                </a:solidFill>
                <a:uFill>
                  <a:solidFill>
                    <a:srgbClr val="ffffff"/>
                  </a:solidFill>
                </a:uFill>
                <a:latin typeface="Calibri"/>
              </a:rPr>
              <a:t>th</a:t>
            </a:r>
            <a:r>
              <a:rPr b="0" lang="en-US" sz="4400" spc="-1" strike="noStrike">
                <a:solidFill>
                  <a:srgbClr val="09347a"/>
                </a:solidFill>
                <a:uFill>
                  <a:solidFill>
                    <a:srgbClr val="ffffff"/>
                  </a:solidFill>
                </a:uFill>
                <a:latin typeface="Calibri"/>
              </a:rPr>
              <a:t>e </a:t>
            </a:r>
            <a:r>
              <a:rPr b="0" lang="en-US" sz="4400" spc="-1" strike="noStrike">
                <a:solidFill>
                  <a:srgbClr val="09347a"/>
                </a:solidFill>
                <a:uFill>
                  <a:solidFill>
                    <a:srgbClr val="ffffff"/>
                  </a:solidFill>
                </a:uFill>
                <a:latin typeface="Calibri"/>
              </a:rPr>
              <a:t>Da</a:t>
            </a:r>
            <a:r>
              <a:rPr b="0" lang="en-US" sz="4400" spc="-1" strike="noStrike">
                <a:solidFill>
                  <a:srgbClr val="09347a"/>
                </a:solidFill>
                <a:uFill>
                  <a:solidFill>
                    <a:srgbClr val="ffffff"/>
                  </a:solidFill>
                </a:uFill>
                <a:latin typeface="Calibri"/>
              </a:rPr>
              <a:t>ta</a:t>
            </a:r>
            <a:endParaRPr b="0" lang="en-US" sz="4400" spc="-1" strike="noStrike">
              <a:solidFill>
                <a:srgbClr val="191917"/>
              </a:solidFill>
              <a:uFill>
                <a:solidFill>
                  <a:srgbClr val="ffffff"/>
                </a:solidFill>
              </a:uFill>
              <a:latin typeface="Calibri"/>
            </a:endParaRPr>
          </a:p>
        </p:txBody>
      </p:sp>
      <p:sp>
        <p:nvSpPr>
          <p:cNvPr id="122" name="Line 4"/>
          <p:cNvSpPr/>
          <p:nvPr/>
        </p:nvSpPr>
        <p:spPr>
          <a:xfrm flipV="1">
            <a:off x="4154760" y="3017520"/>
            <a:ext cx="661320" cy="2160"/>
          </a:xfrm>
          <a:prstGeom prst="line">
            <a:avLst/>
          </a:prstGeom>
          <a:ln w="38160">
            <a:solidFill>
              <a:schemeClr val="tx1"/>
            </a:solidFill>
            <a:round/>
            <a:tailEnd len="med" type="triangle" w="med"/>
          </a:ln>
        </p:spPr>
        <p:style>
          <a:lnRef idx="0"/>
          <a:fillRef idx="0"/>
          <a:effectRef idx="0"/>
          <a:fontRef idx="minor"/>
        </p:style>
      </p:sp>
      <p:graphicFrame>
        <p:nvGraphicFramePr>
          <p:cNvPr id="123" name="Table 5"/>
          <p:cNvGraphicFramePr/>
          <p:nvPr/>
        </p:nvGraphicFramePr>
        <p:xfrm>
          <a:off x="4816080" y="1686240"/>
          <a:ext cx="4239720" cy="2224800"/>
        </p:xfrm>
        <a:graphic>
          <a:graphicData uri="http://schemas.openxmlformats.org/drawingml/2006/table">
            <a:tbl>
              <a:tblPr/>
              <a:tblGrid>
                <a:gridCol w="1027440"/>
                <a:gridCol w="1014120"/>
                <a:gridCol w="1014120"/>
                <a:gridCol w="281520"/>
                <a:gridCol w="902520"/>
              </a:tblGrid>
              <a:tr h="321840">
                <a:tc>
                  <a:txBody>
                    <a:bodyPr/>
                    <a:p>
                      <a:pPr algn="ctr">
                        <a:lnSpc>
                          <a:spcPct val="100000"/>
                        </a:lnSpc>
                      </a:pPr>
                      <a:r>
                        <a:rPr b="1" lang="en-US" sz="1800" spc="-1" strike="noStrike">
                          <a:solidFill>
                            <a:srgbClr val="ffffff"/>
                          </a:solidFill>
                          <a:uFill>
                            <a:solidFill>
                              <a:srgbClr val="ffffff"/>
                            </a:solidFill>
                          </a:uFill>
                          <a:latin typeface="Calibri"/>
                        </a:rPr>
                        <a:t>Name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100101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001001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110101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110111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101010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111010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111111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001001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001010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100100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011001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110101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001110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010010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110101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100001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110101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000000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111001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010010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111110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110010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000101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110101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graphicFrame>
        <p:nvGraphicFramePr>
          <p:cNvPr id="124" name="Table 6"/>
          <p:cNvGraphicFramePr/>
          <p:nvPr/>
        </p:nvGraphicFramePr>
        <p:xfrm>
          <a:off x="4816080" y="1686240"/>
          <a:ext cx="4239720" cy="2666880"/>
        </p:xfrm>
        <a:graphic>
          <a:graphicData uri="http://schemas.openxmlformats.org/drawingml/2006/table">
            <a:tbl>
              <a:tblPr/>
              <a:tblGrid>
                <a:gridCol w="1027440"/>
                <a:gridCol w="1014120"/>
                <a:gridCol w="1014120"/>
                <a:gridCol w="281520"/>
                <a:gridCol w="902520"/>
              </a:tblGrid>
              <a:tr h="365760">
                <a:tc>
                  <a:txBody>
                    <a:bodyPr/>
                    <a:p>
                      <a:pPr algn="ctr">
                        <a:lnSpc>
                          <a:spcPct val="100000"/>
                        </a:lnSpc>
                      </a:pPr>
                      <a:r>
                        <a:rPr b="1" lang="en-US" sz="1800" spc="-1" strike="noStrike">
                          <a:solidFill>
                            <a:srgbClr val="ffffff"/>
                          </a:solidFill>
                          <a:uFill>
                            <a:solidFill>
                              <a:srgbClr val="ffffff"/>
                            </a:solidFill>
                          </a:uFill>
                          <a:latin typeface="Calibri"/>
                        </a:rPr>
                        <a:t>Name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blipFill>
                      <a:blip r:embed="rId8"/>
                      <a:stretch>
                        <a:fillRect/>
                      </a:stretch>
                    </a:blip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5760">
                <a:tc>
                  <a:txBody>
                    <a:bodyPr/>
                    <a:p>
                      <a:pPr algn="ctr">
                        <a:lnSpc>
                          <a:spcPct val="100000"/>
                        </a:lnSpc>
                      </a:pPr>
                      <a:r>
                        <a:rPr b="0" lang="en-US" sz="1800" spc="-1" strike="noStrike">
                          <a:solidFill>
                            <a:srgbClr val="191917"/>
                          </a:solidFill>
                          <a:uFill>
                            <a:solidFill>
                              <a:srgbClr val="ffffff"/>
                            </a:solidFill>
                          </a:uFill>
                          <a:latin typeface="Calibri"/>
                        </a:rPr>
                        <a:t>100101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001001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110101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9"/>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110111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452160">
                <a:tc>
                  <a:txBody>
                    <a:bodyPr/>
                    <a:p>
                      <a:pPr algn="ctr">
                        <a:lnSpc>
                          <a:spcPct val="100000"/>
                        </a:lnSpc>
                      </a:pPr>
                      <a:r>
                        <a:rPr b="0" lang="en-US" sz="1800" spc="-1" strike="noStrike">
                          <a:solidFill>
                            <a:srgbClr val="191917"/>
                          </a:solidFill>
                          <a:uFill>
                            <a:solidFill>
                              <a:srgbClr val="ffffff"/>
                            </a:solidFill>
                          </a:uFill>
                          <a:latin typeface="Calibri"/>
                        </a:rPr>
                        <a:t>101010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111010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111111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10"/>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001001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001010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100100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011001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11"/>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110101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001110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010010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110101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12"/>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100001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110101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000000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111001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13"/>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010010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111110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110010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000101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14"/>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110101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pic>
        <p:nvPicPr>
          <p:cNvPr id="125" name="Picture 2" descr=""/>
          <p:cNvPicPr/>
          <p:nvPr/>
        </p:nvPicPr>
        <p:blipFill>
          <a:blip r:embed="rId15"/>
          <a:srcRect l="-17171" t="-17499" r="17171" b="7608"/>
          <a:stretch/>
        </p:blipFill>
        <p:spPr>
          <a:xfrm>
            <a:off x="4150800" y="2475360"/>
            <a:ext cx="533160" cy="424080"/>
          </a:xfrm>
          <a:prstGeom prst="rect">
            <a:avLst/>
          </a:prstGeom>
          <a:ln>
            <a:noFill/>
          </a:ln>
        </p:spPr>
      </p:pic>
    </p:spTree>
  </p:cSld>
  <p:transition spd="med">
    <p:fade/>
  </p:transition>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6" name="Table 1"/>
          <p:cNvGraphicFramePr/>
          <p:nvPr/>
        </p:nvGraphicFramePr>
        <p:xfrm>
          <a:off x="325800" y="1709640"/>
          <a:ext cx="3979080" cy="2143440"/>
        </p:xfrm>
        <a:graphic>
          <a:graphicData uri="http://schemas.openxmlformats.org/drawingml/2006/table">
            <a:tbl>
              <a:tblPr/>
              <a:tblGrid>
                <a:gridCol w="964440"/>
                <a:gridCol w="951840"/>
                <a:gridCol w="951840"/>
                <a:gridCol w="388080"/>
                <a:gridCol w="722880"/>
              </a:tblGrid>
              <a:tr h="321840">
                <a:tc>
                  <a:txBody>
                    <a:bodyPr/>
                    <a:p>
                      <a:pPr algn="ctr">
                        <a:lnSpc>
                          <a:spcPct val="100000"/>
                        </a:lnSpc>
                      </a:pPr>
                      <a:r>
                        <a:rPr b="1" lang="en-US" sz="1800" spc="-1" strike="noStrike">
                          <a:solidFill>
                            <a:srgbClr val="ffffff"/>
                          </a:solidFill>
                          <a:uFill>
                            <a:solidFill>
                              <a:srgbClr val="ffffff"/>
                            </a:solidFill>
                          </a:uFill>
                          <a:latin typeface="Calibri"/>
                        </a:rPr>
                        <a:t>Name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Chen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Jones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Smith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Ross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Lu</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21840">
                <a:tc>
                  <a:txBody>
                    <a:bodyPr/>
                    <a:p>
                      <a:pPr algn="ctr">
                        <a:lnSpc>
                          <a:spcPct val="100000"/>
                        </a:lnSpc>
                      </a:pPr>
                      <a:r>
                        <a:rPr b="0" lang="en-US" sz="1800" spc="-1" strike="noStrike">
                          <a:solidFill>
                            <a:srgbClr val="191917"/>
                          </a:solidFill>
                          <a:uFill>
                            <a:solidFill>
                              <a:srgbClr val="ffffff"/>
                            </a:solidFill>
                          </a:uFill>
                          <a:latin typeface="Calibri"/>
                        </a:rPr>
                        <a:t>Shah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graphicFrame>
        <p:nvGraphicFramePr>
          <p:cNvPr id="127" name="Table 2"/>
          <p:cNvGraphicFramePr/>
          <p:nvPr/>
        </p:nvGraphicFramePr>
        <p:xfrm>
          <a:off x="325800" y="1709640"/>
          <a:ext cx="3979080" cy="2585520"/>
        </p:xfrm>
        <a:graphic>
          <a:graphicData uri="http://schemas.openxmlformats.org/drawingml/2006/table">
            <a:tbl>
              <a:tblPr/>
              <a:tblGrid>
                <a:gridCol w="964440"/>
                <a:gridCol w="951840"/>
                <a:gridCol w="951840"/>
                <a:gridCol w="388080"/>
                <a:gridCol w="722880"/>
              </a:tblGrid>
              <a:tr h="365760">
                <a:tc>
                  <a:txBody>
                    <a:bodyPr/>
                    <a:p>
                      <a:pPr algn="ctr">
                        <a:lnSpc>
                          <a:spcPct val="100000"/>
                        </a:lnSpc>
                      </a:pPr>
                      <a:r>
                        <a:rPr b="1" lang="en-US" sz="1800" spc="-1" strike="noStrike">
                          <a:solidFill>
                            <a:srgbClr val="ffffff"/>
                          </a:solidFill>
                          <a:uFill>
                            <a:solidFill>
                              <a:srgbClr val="ffffff"/>
                            </a:solidFill>
                          </a:uFill>
                          <a:latin typeface="Calibri"/>
                        </a:rPr>
                        <a:t>Name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blipFill>
                      <a:blip r:embed="rId1"/>
                      <a:stretch>
                        <a:fillRect/>
                      </a:stretch>
                    </a:blip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5760">
                <a:tc>
                  <a:txBody>
                    <a:bodyPr/>
                    <a:p>
                      <a:pPr algn="ctr">
                        <a:lnSpc>
                          <a:spcPct val="100000"/>
                        </a:lnSpc>
                      </a:pPr>
                      <a:r>
                        <a:rPr b="0" lang="en-US" sz="1800" spc="-1" strike="noStrike">
                          <a:solidFill>
                            <a:srgbClr val="191917"/>
                          </a:solidFill>
                          <a:uFill>
                            <a:solidFill>
                              <a:srgbClr val="ffffff"/>
                            </a:solidFill>
                          </a:uFill>
                          <a:latin typeface="Calibri"/>
                        </a:rPr>
                        <a:t>Chen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2"/>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Jones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3"/>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Smith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4"/>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Ross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5"/>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Lu</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6"/>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Shah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7"/>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sp>
        <p:nvSpPr>
          <p:cNvPr id="128" name="TextShape 3"/>
          <p:cNvSpPr txBox="1"/>
          <p:nvPr/>
        </p:nvSpPr>
        <p:spPr>
          <a:xfrm>
            <a:off x="457200" y="838080"/>
            <a:ext cx="8229240" cy="715680"/>
          </a:xfrm>
          <a:prstGeom prst="rect">
            <a:avLst/>
          </a:prstGeom>
          <a:noFill/>
          <a:ln>
            <a:noFill/>
          </a:ln>
        </p:spPr>
        <p:txBody>
          <a:bodyPr anchor="ctr">
            <a:normAutofit/>
          </a:bodyPr>
          <a:p>
            <a:pPr>
              <a:lnSpc>
                <a:spcPct val="100000"/>
              </a:lnSpc>
            </a:pPr>
            <a:r>
              <a:rPr b="0" lang="en-US" sz="4400" spc="-1" strike="noStrike">
                <a:solidFill>
                  <a:srgbClr val="09347a"/>
                </a:solidFill>
                <a:uFill>
                  <a:solidFill>
                    <a:srgbClr val="ffffff"/>
                  </a:solidFill>
                </a:uFill>
                <a:latin typeface="Calibri"/>
              </a:rPr>
              <a:t>Ap</a:t>
            </a:r>
            <a:r>
              <a:rPr b="0" lang="en-US" sz="4400" spc="-1" strike="noStrike">
                <a:solidFill>
                  <a:srgbClr val="09347a"/>
                </a:solidFill>
                <a:uFill>
                  <a:solidFill>
                    <a:srgbClr val="ffffff"/>
                  </a:solidFill>
                </a:uFill>
                <a:latin typeface="Calibri"/>
              </a:rPr>
              <a:t>pr</a:t>
            </a:r>
            <a:r>
              <a:rPr b="0" lang="en-US" sz="4400" spc="-1" strike="noStrike">
                <a:solidFill>
                  <a:srgbClr val="09347a"/>
                </a:solidFill>
                <a:uFill>
                  <a:solidFill>
                    <a:srgbClr val="ffffff"/>
                  </a:solidFill>
                </a:uFill>
                <a:latin typeface="Calibri"/>
              </a:rPr>
              <a:t>oa</a:t>
            </a:r>
            <a:r>
              <a:rPr b="0" lang="en-US" sz="4400" spc="-1" strike="noStrike">
                <a:solidFill>
                  <a:srgbClr val="09347a"/>
                </a:solidFill>
                <a:uFill>
                  <a:solidFill>
                    <a:srgbClr val="ffffff"/>
                  </a:solidFill>
                </a:uFill>
                <a:latin typeface="Calibri"/>
              </a:rPr>
              <a:t>ch </a:t>
            </a:r>
            <a:r>
              <a:rPr b="0" lang="en-US" sz="4400" spc="-1" strike="noStrike">
                <a:solidFill>
                  <a:srgbClr val="09347a"/>
                </a:solidFill>
                <a:uFill>
                  <a:solidFill>
                    <a:srgbClr val="ffffff"/>
                  </a:solidFill>
                </a:uFill>
                <a:latin typeface="Calibri"/>
              </a:rPr>
              <a:t>2: </a:t>
            </a:r>
            <a:r>
              <a:rPr b="0" lang="en-US" sz="4400" spc="-1" strike="noStrike">
                <a:solidFill>
                  <a:srgbClr val="09347a"/>
                </a:solidFill>
                <a:uFill>
                  <a:solidFill>
                    <a:srgbClr val="ffffff"/>
                  </a:solidFill>
                </a:uFill>
                <a:latin typeface="Calibri"/>
              </a:rPr>
              <a:t>An</a:t>
            </a:r>
            <a:r>
              <a:rPr b="0" lang="en-US" sz="4400" spc="-1" strike="noStrike">
                <a:solidFill>
                  <a:srgbClr val="09347a"/>
                </a:solidFill>
                <a:uFill>
                  <a:solidFill>
                    <a:srgbClr val="ffffff"/>
                  </a:solidFill>
                </a:uFill>
                <a:latin typeface="Calibri"/>
              </a:rPr>
              <a:t>on</a:t>
            </a:r>
            <a:r>
              <a:rPr b="0" lang="en-US" sz="4400" spc="-1" strike="noStrike">
                <a:solidFill>
                  <a:srgbClr val="09347a"/>
                </a:solidFill>
                <a:uFill>
                  <a:solidFill>
                    <a:srgbClr val="ffffff"/>
                  </a:solidFill>
                </a:uFill>
                <a:latin typeface="Calibri"/>
              </a:rPr>
              <a:t>ym</a:t>
            </a:r>
            <a:r>
              <a:rPr b="0" lang="en-US" sz="4400" spc="-1" strike="noStrike">
                <a:solidFill>
                  <a:srgbClr val="09347a"/>
                </a:solidFill>
                <a:uFill>
                  <a:solidFill>
                    <a:srgbClr val="ffffff"/>
                  </a:solidFill>
                </a:uFill>
                <a:latin typeface="Calibri"/>
              </a:rPr>
              <a:t>ize </a:t>
            </a:r>
            <a:r>
              <a:rPr b="0" lang="en-US" sz="4400" spc="-1" strike="noStrike">
                <a:solidFill>
                  <a:srgbClr val="09347a"/>
                </a:solidFill>
                <a:uFill>
                  <a:solidFill>
                    <a:srgbClr val="ffffff"/>
                  </a:solidFill>
                </a:uFill>
                <a:latin typeface="Calibri"/>
              </a:rPr>
              <a:t>th</a:t>
            </a:r>
            <a:r>
              <a:rPr b="0" lang="en-US" sz="4400" spc="-1" strike="noStrike">
                <a:solidFill>
                  <a:srgbClr val="09347a"/>
                </a:solidFill>
                <a:uFill>
                  <a:solidFill>
                    <a:srgbClr val="ffffff"/>
                  </a:solidFill>
                </a:uFill>
                <a:latin typeface="Calibri"/>
              </a:rPr>
              <a:t>e </a:t>
            </a:r>
            <a:r>
              <a:rPr b="0" lang="en-US" sz="4400" spc="-1" strike="noStrike">
                <a:solidFill>
                  <a:srgbClr val="09347a"/>
                </a:solidFill>
                <a:uFill>
                  <a:solidFill>
                    <a:srgbClr val="ffffff"/>
                  </a:solidFill>
                </a:uFill>
                <a:latin typeface="Calibri"/>
              </a:rPr>
              <a:t>Da</a:t>
            </a:r>
            <a:r>
              <a:rPr b="0" lang="en-US" sz="4400" spc="-1" strike="noStrike">
                <a:solidFill>
                  <a:srgbClr val="09347a"/>
                </a:solidFill>
                <a:uFill>
                  <a:solidFill>
                    <a:srgbClr val="ffffff"/>
                  </a:solidFill>
                </a:uFill>
                <a:latin typeface="Calibri"/>
              </a:rPr>
              <a:t>ta</a:t>
            </a:r>
            <a:endParaRPr b="0" lang="en-US" sz="4400" spc="-1" strike="noStrike">
              <a:solidFill>
                <a:srgbClr val="191917"/>
              </a:solidFill>
              <a:uFill>
                <a:solidFill>
                  <a:srgbClr val="ffffff"/>
                </a:solidFill>
              </a:uFill>
              <a:latin typeface="Calibri"/>
            </a:endParaRPr>
          </a:p>
        </p:txBody>
      </p:sp>
      <p:sp>
        <p:nvSpPr>
          <p:cNvPr id="129" name="CustomShape 4"/>
          <p:cNvSpPr/>
          <p:nvPr/>
        </p:nvSpPr>
        <p:spPr>
          <a:xfrm>
            <a:off x="4897080" y="4789080"/>
            <a:ext cx="4193640" cy="8211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191917"/>
                </a:solidFill>
                <a:uFill>
                  <a:solidFill>
                    <a:srgbClr val="ffffff"/>
                  </a:solidFill>
                </a:uFill>
                <a:latin typeface="BentonSans"/>
              </a:rPr>
              <a:t>“</a:t>
            </a:r>
            <a:r>
              <a:rPr b="0" lang="en-US" sz="2400" spc="-1" strike="noStrike">
                <a:solidFill>
                  <a:srgbClr val="191917"/>
                </a:solidFill>
                <a:uFill>
                  <a:solidFill>
                    <a:srgbClr val="ffffff"/>
                  </a:solidFill>
                </a:uFill>
                <a:latin typeface="BentonSans"/>
              </a:rPr>
              <a:t>re-identification” often easy</a:t>
            </a:r>
            <a:endParaRPr b="0" lang="en-US" sz="2400" spc="-1" strike="noStrike">
              <a:solidFill>
                <a:srgbClr val="000000"/>
              </a:solidFill>
              <a:uFill>
                <a:solidFill>
                  <a:srgbClr val="ffffff"/>
                </a:solidFill>
              </a:uFill>
              <a:latin typeface="Arial"/>
            </a:endParaRPr>
          </a:p>
        </p:txBody>
      </p:sp>
      <p:pic>
        <p:nvPicPr>
          <p:cNvPr id="130" name="Picture 2" descr=""/>
          <p:cNvPicPr/>
          <p:nvPr/>
        </p:nvPicPr>
        <p:blipFill>
          <a:blip r:embed="rId8"/>
          <a:stretch/>
        </p:blipFill>
        <p:spPr>
          <a:xfrm>
            <a:off x="5009400" y="1600200"/>
            <a:ext cx="3969000" cy="2770920"/>
          </a:xfrm>
          <a:prstGeom prst="rect">
            <a:avLst/>
          </a:prstGeom>
          <a:ln>
            <a:noFill/>
          </a:ln>
        </p:spPr>
      </p:pic>
      <p:sp>
        <p:nvSpPr>
          <p:cNvPr id="131" name="CustomShape 5"/>
          <p:cNvSpPr/>
          <p:nvPr/>
        </p:nvSpPr>
        <p:spPr>
          <a:xfrm>
            <a:off x="7383240" y="4387320"/>
            <a:ext cx="1502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191917"/>
                </a:solidFill>
                <a:uFill>
                  <a:solidFill>
                    <a:srgbClr val="ffffff"/>
                  </a:solidFill>
                </a:uFill>
                <a:latin typeface="Calibri"/>
              </a:rPr>
              <a:t>[Sweeney `97]</a:t>
            </a:r>
            <a:endParaRPr b="0" lang="en-US" sz="1800" spc="-1" strike="noStrike">
              <a:solidFill>
                <a:srgbClr val="000000"/>
              </a:solidFill>
              <a:uFill>
                <a:solidFill>
                  <a:srgbClr val="ffffff"/>
                </a:solidFill>
              </a:uFill>
              <a:latin typeface="Arial"/>
            </a:endParaRPr>
          </a:p>
        </p:txBody>
      </p:sp>
      <p:sp>
        <p:nvSpPr>
          <p:cNvPr id="132" name="Line 6"/>
          <p:cNvSpPr/>
          <p:nvPr/>
        </p:nvSpPr>
        <p:spPr>
          <a:xfrm>
            <a:off x="413280" y="1530360"/>
            <a:ext cx="839160" cy="2953800"/>
          </a:xfrm>
          <a:prstGeom prst="line">
            <a:avLst/>
          </a:prstGeom>
          <a:ln>
            <a:solidFill>
              <a:schemeClr val="accent6">
                <a:lumMod val="50000"/>
              </a:schemeClr>
            </a:solidFill>
            <a:round/>
          </a:ln>
        </p:spPr>
        <p:style>
          <a:lnRef idx="2">
            <a:schemeClr val="accent1"/>
          </a:lnRef>
          <a:fillRef idx="0">
            <a:schemeClr val="accent1"/>
          </a:fillRef>
          <a:effectRef idx="1">
            <a:schemeClr val="accent1"/>
          </a:effectRef>
          <a:fontRef idx="minor"/>
        </p:style>
      </p:sp>
      <p:sp>
        <p:nvSpPr>
          <p:cNvPr id="133" name="Line 7"/>
          <p:cNvSpPr/>
          <p:nvPr/>
        </p:nvSpPr>
        <p:spPr>
          <a:xfrm flipH="1">
            <a:off x="413280" y="1530360"/>
            <a:ext cx="839160" cy="2969640"/>
          </a:xfrm>
          <a:prstGeom prst="line">
            <a:avLst/>
          </a:prstGeom>
          <a:ln>
            <a:solidFill>
              <a:schemeClr val="accent6">
                <a:lumMod val="50000"/>
              </a:schemeClr>
            </a:solidFill>
            <a:round/>
          </a:ln>
        </p:spPr>
        <p:style>
          <a:lnRef idx="2">
            <a:schemeClr val="accent1"/>
          </a:lnRef>
          <a:fillRef idx="0">
            <a:schemeClr val="accent1"/>
          </a:fillRef>
          <a:effectRef idx="1">
            <a:schemeClr val="accent1"/>
          </a:effectRef>
          <a:fontRef idx="minor"/>
        </p:style>
      </p:sp>
    </p:spTree>
  </p:cSld>
  <p:transition spd="med">
    <p:fade/>
  </p:transition>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32"/>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1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29"/>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130"/>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914400" y="884160"/>
            <a:ext cx="8229240" cy="944280"/>
          </a:xfrm>
          <a:prstGeom prst="rect">
            <a:avLst/>
          </a:prstGeom>
          <a:noFill/>
          <a:ln>
            <a:noFill/>
          </a:ln>
        </p:spPr>
        <p:txBody>
          <a:bodyPr anchor="ctr">
            <a:normAutofit/>
          </a:bodyPr>
          <a:p>
            <a:pPr>
              <a:lnSpc>
                <a:spcPct val="100000"/>
              </a:lnSpc>
            </a:pPr>
            <a:r>
              <a:rPr b="0" lang="en-US" sz="4400" spc="-1" strike="noStrike">
                <a:solidFill>
                  <a:srgbClr val="09347a"/>
                </a:solidFill>
                <a:uFill>
                  <a:solidFill>
                    <a:srgbClr val="ffffff"/>
                  </a:solidFill>
                </a:uFill>
                <a:latin typeface="Calibri"/>
              </a:rPr>
              <a:t>Ap</a:t>
            </a:r>
            <a:r>
              <a:rPr b="0" lang="en-US" sz="4400" spc="-1" strike="noStrike">
                <a:solidFill>
                  <a:srgbClr val="09347a"/>
                </a:solidFill>
                <a:uFill>
                  <a:solidFill>
                    <a:srgbClr val="ffffff"/>
                  </a:solidFill>
                </a:uFill>
                <a:latin typeface="Calibri"/>
              </a:rPr>
              <a:t>pr</a:t>
            </a:r>
            <a:r>
              <a:rPr b="0" lang="en-US" sz="4400" spc="-1" strike="noStrike">
                <a:solidFill>
                  <a:srgbClr val="09347a"/>
                </a:solidFill>
                <a:uFill>
                  <a:solidFill>
                    <a:srgbClr val="ffffff"/>
                  </a:solidFill>
                </a:uFill>
                <a:latin typeface="Calibri"/>
              </a:rPr>
              <a:t>oa</a:t>
            </a:r>
            <a:r>
              <a:rPr b="0" lang="en-US" sz="4400" spc="-1" strike="noStrike">
                <a:solidFill>
                  <a:srgbClr val="09347a"/>
                </a:solidFill>
                <a:uFill>
                  <a:solidFill>
                    <a:srgbClr val="ffffff"/>
                  </a:solidFill>
                </a:uFill>
                <a:latin typeface="Calibri"/>
              </a:rPr>
              <a:t>ch </a:t>
            </a:r>
            <a:r>
              <a:rPr b="0" lang="en-US" sz="4400" spc="-1" strike="noStrike">
                <a:solidFill>
                  <a:srgbClr val="09347a"/>
                </a:solidFill>
                <a:uFill>
                  <a:solidFill>
                    <a:srgbClr val="ffffff"/>
                  </a:solidFill>
                </a:uFill>
                <a:latin typeface="Calibri"/>
              </a:rPr>
              <a:t>3: </a:t>
            </a:r>
            <a:r>
              <a:rPr b="0" lang="en-US" sz="4400" spc="-1" strike="noStrike">
                <a:solidFill>
                  <a:srgbClr val="09347a"/>
                </a:solidFill>
                <a:uFill>
                  <a:solidFill>
                    <a:srgbClr val="ffffff"/>
                  </a:solidFill>
                </a:uFill>
                <a:latin typeface="Calibri"/>
              </a:rPr>
              <a:t>Me</a:t>
            </a:r>
            <a:r>
              <a:rPr b="0" lang="en-US" sz="4400" spc="-1" strike="noStrike">
                <a:solidFill>
                  <a:srgbClr val="09347a"/>
                </a:solidFill>
                <a:uFill>
                  <a:solidFill>
                    <a:srgbClr val="ffffff"/>
                  </a:solidFill>
                </a:uFill>
                <a:latin typeface="Calibri"/>
              </a:rPr>
              <a:t>dia</a:t>
            </a:r>
            <a:r>
              <a:rPr b="0" lang="en-US" sz="4400" spc="-1" strike="noStrike">
                <a:solidFill>
                  <a:srgbClr val="09347a"/>
                </a:solidFill>
                <a:uFill>
                  <a:solidFill>
                    <a:srgbClr val="ffffff"/>
                  </a:solidFill>
                </a:uFill>
                <a:latin typeface="Calibri"/>
              </a:rPr>
              <a:t>te </a:t>
            </a:r>
            <a:r>
              <a:rPr b="0" lang="en-US" sz="4400" spc="-1" strike="noStrike">
                <a:solidFill>
                  <a:srgbClr val="09347a"/>
                </a:solidFill>
                <a:uFill>
                  <a:solidFill>
                    <a:srgbClr val="ffffff"/>
                  </a:solidFill>
                </a:uFill>
                <a:latin typeface="Calibri"/>
              </a:rPr>
              <a:t>Ac</a:t>
            </a:r>
            <a:r>
              <a:rPr b="0" lang="en-US" sz="4400" spc="-1" strike="noStrike">
                <a:solidFill>
                  <a:srgbClr val="09347a"/>
                </a:solidFill>
                <a:uFill>
                  <a:solidFill>
                    <a:srgbClr val="ffffff"/>
                  </a:solidFill>
                </a:uFill>
                <a:latin typeface="Calibri"/>
              </a:rPr>
              <a:t>ces</a:t>
            </a:r>
            <a:r>
              <a:rPr b="0" lang="en-US" sz="4400" spc="-1" strike="noStrike">
                <a:solidFill>
                  <a:srgbClr val="09347a"/>
                </a:solidFill>
                <a:uFill>
                  <a:solidFill>
                    <a:srgbClr val="ffffff"/>
                  </a:solidFill>
                </a:uFill>
                <a:latin typeface="Calibri"/>
              </a:rPr>
              <a:t>s</a:t>
            </a:r>
            <a:br/>
            <a:endParaRPr b="0" lang="en-US" sz="4400" spc="-1" strike="noStrike">
              <a:solidFill>
                <a:srgbClr val="191917"/>
              </a:solidFill>
              <a:uFill>
                <a:solidFill>
                  <a:srgbClr val="ffffff"/>
                </a:solidFill>
              </a:uFill>
              <a:latin typeface="Calibri"/>
            </a:endParaRPr>
          </a:p>
        </p:txBody>
      </p:sp>
      <p:sp>
        <p:nvSpPr>
          <p:cNvPr id="135" name="CustomShape 2"/>
          <p:cNvSpPr/>
          <p:nvPr/>
        </p:nvSpPr>
        <p:spPr>
          <a:xfrm>
            <a:off x="4411080" y="1630800"/>
            <a:ext cx="424800" cy="63900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ffffff"/>
                </a:solidFill>
                <a:uFill>
                  <a:solidFill>
                    <a:srgbClr val="ffffff"/>
                  </a:solidFill>
                </a:uFill>
                <a:latin typeface="Calibri"/>
              </a:rPr>
              <a:t>C</a:t>
            </a:r>
            <a:endParaRPr b="0" lang="en-US" sz="3600" spc="-1" strike="noStrike">
              <a:solidFill>
                <a:srgbClr val="000000"/>
              </a:solidFill>
              <a:uFill>
                <a:solidFill>
                  <a:srgbClr val="ffffff"/>
                </a:solidFill>
              </a:uFill>
              <a:latin typeface="Arial"/>
            </a:endParaRPr>
          </a:p>
        </p:txBody>
      </p:sp>
      <p:sp>
        <p:nvSpPr>
          <p:cNvPr id="136" name="CustomShape 3"/>
          <p:cNvSpPr/>
          <p:nvPr/>
        </p:nvSpPr>
        <p:spPr>
          <a:xfrm>
            <a:off x="4572000" y="2215800"/>
            <a:ext cx="1066320" cy="18615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37" name="Line 4"/>
          <p:cNvSpPr/>
          <p:nvPr/>
        </p:nvSpPr>
        <p:spPr>
          <a:xfrm flipV="1">
            <a:off x="3910320" y="3064320"/>
            <a:ext cx="661680" cy="1800"/>
          </a:xfrm>
          <a:prstGeom prst="line">
            <a:avLst/>
          </a:prstGeom>
          <a:ln w="38160">
            <a:solidFill>
              <a:schemeClr val="tx1"/>
            </a:solidFill>
            <a:round/>
            <a:tailEnd len="med" type="triangle" w="med"/>
          </a:ln>
        </p:spPr>
        <p:style>
          <a:lnRef idx="0"/>
          <a:fillRef idx="0"/>
          <a:effectRef idx="0"/>
          <a:fontRef idx="minor"/>
        </p:style>
      </p:sp>
      <p:sp>
        <p:nvSpPr>
          <p:cNvPr id="138" name="Line 5"/>
          <p:cNvSpPr/>
          <p:nvPr/>
        </p:nvSpPr>
        <p:spPr>
          <a:xfrm>
            <a:off x="5715000" y="2381760"/>
            <a:ext cx="838080" cy="360"/>
          </a:xfrm>
          <a:prstGeom prst="line">
            <a:avLst/>
          </a:prstGeom>
          <a:ln w="38160">
            <a:solidFill>
              <a:schemeClr val="tx1"/>
            </a:solidFill>
            <a:round/>
            <a:headEnd len="med" type="triangle" w="med"/>
          </a:ln>
        </p:spPr>
        <p:style>
          <a:lnRef idx="0"/>
          <a:fillRef idx="0"/>
          <a:effectRef idx="0"/>
          <a:fontRef idx="minor"/>
        </p:style>
      </p:sp>
      <p:sp>
        <p:nvSpPr>
          <p:cNvPr id="139" name="CustomShape 6"/>
          <p:cNvSpPr/>
          <p:nvPr/>
        </p:nvSpPr>
        <p:spPr>
          <a:xfrm>
            <a:off x="4901400" y="2741040"/>
            <a:ext cx="424800" cy="63900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ffffff"/>
                </a:solidFill>
                <a:uFill>
                  <a:solidFill>
                    <a:srgbClr val="ffffff"/>
                  </a:solidFill>
                </a:uFill>
                <a:latin typeface="Calibri"/>
              </a:rPr>
              <a:t>C</a:t>
            </a:r>
            <a:endParaRPr b="0" lang="en-US" sz="3600" spc="-1" strike="noStrike">
              <a:solidFill>
                <a:srgbClr val="000000"/>
              </a:solidFill>
              <a:uFill>
                <a:solidFill>
                  <a:srgbClr val="ffffff"/>
                </a:solidFill>
              </a:uFill>
              <a:latin typeface="Arial"/>
            </a:endParaRPr>
          </a:p>
        </p:txBody>
      </p:sp>
      <p:sp>
        <p:nvSpPr>
          <p:cNvPr id="140" name="Line 7"/>
          <p:cNvSpPr/>
          <p:nvPr/>
        </p:nvSpPr>
        <p:spPr>
          <a:xfrm>
            <a:off x="5715000" y="2666160"/>
            <a:ext cx="838080" cy="360"/>
          </a:xfrm>
          <a:prstGeom prst="line">
            <a:avLst/>
          </a:prstGeom>
          <a:ln w="38160">
            <a:solidFill>
              <a:schemeClr val="tx1"/>
            </a:solidFill>
            <a:round/>
            <a:tailEnd len="med" type="triangle" w="med"/>
          </a:ln>
        </p:spPr>
        <p:style>
          <a:lnRef idx="0"/>
          <a:fillRef idx="0"/>
          <a:effectRef idx="0"/>
          <a:fontRef idx="minor"/>
        </p:style>
      </p:sp>
      <p:sp>
        <p:nvSpPr>
          <p:cNvPr id="141" name="CustomShape 8"/>
          <p:cNvSpPr/>
          <p:nvPr/>
        </p:nvSpPr>
        <p:spPr>
          <a:xfrm>
            <a:off x="4285800" y="4120920"/>
            <a:ext cx="1613520" cy="82188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2400" spc="-1" strike="noStrike">
                <a:solidFill>
                  <a:srgbClr val="191917"/>
                </a:solidFill>
                <a:uFill>
                  <a:solidFill>
                    <a:srgbClr val="ffffff"/>
                  </a:solidFill>
                </a:uFill>
                <a:latin typeface="BentonSans"/>
              </a:rPr>
              <a:t>trusted</a:t>
            </a:r>
            <a:endParaRPr b="0" lang="en-US" sz="2400" spc="-1" strike="noStrike">
              <a:solidFill>
                <a:srgbClr val="000000"/>
              </a:solidFill>
              <a:uFill>
                <a:solidFill>
                  <a:srgbClr val="ffffff"/>
                </a:solidFill>
              </a:uFill>
              <a:latin typeface="Arial"/>
            </a:endParaRPr>
          </a:p>
          <a:p>
            <a:pPr algn="ctr">
              <a:lnSpc>
                <a:spcPct val="100000"/>
              </a:lnSpc>
            </a:pPr>
            <a:r>
              <a:rPr b="0" lang="en-US" sz="2400" spc="-1" strike="noStrike">
                <a:solidFill>
                  <a:srgbClr val="191917"/>
                </a:solidFill>
                <a:uFill>
                  <a:solidFill>
                    <a:srgbClr val="ffffff"/>
                  </a:solidFill>
                </a:uFill>
                <a:latin typeface="BentonSans"/>
              </a:rPr>
              <a:t>“</a:t>
            </a:r>
            <a:r>
              <a:rPr b="0" lang="en-US" sz="2400" spc="-1" strike="noStrike">
                <a:solidFill>
                  <a:srgbClr val="191917"/>
                </a:solidFill>
                <a:uFill>
                  <a:solidFill>
                    <a:srgbClr val="ffffff"/>
                  </a:solidFill>
                </a:uFill>
                <a:latin typeface="BentonSans"/>
              </a:rPr>
              <a:t>curator”</a:t>
            </a:r>
            <a:endParaRPr b="0" lang="en-US" sz="2400" spc="-1" strike="noStrike">
              <a:solidFill>
                <a:srgbClr val="000000"/>
              </a:solidFill>
              <a:uFill>
                <a:solidFill>
                  <a:srgbClr val="ffffff"/>
                </a:solidFill>
              </a:uFill>
              <a:latin typeface="Arial"/>
            </a:endParaRPr>
          </a:p>
        </p:txBody>
      </p:sp>
      <p:sp>
        <p:nvSpPr>
          <p:cNvPr id="142" name="CustomShape 9"/>
          <p:cNvSpPr/>
          <p:nvPr/>
        </p:nvSpPr>
        <p:spPr>
          <a:xfrm>
            <a:off x="5916240" y="2045520"/>
            <a:ext cx="3823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1</a:t>
            </a:r>
            <a:endParaRPr b="0" lang="en-US" sz="1600" spc="-1" strike="noStrike">
              <a:solidFill>
                <a:srgbClr val="000000"/>
              </a:solidFill>
              <a:uFill>
                <a:solidFill>
                  <a:srgbClr val="ffffff"/>
                </a:solidFill>
              </a:uFill>
              <a:latin typeface="Arial"/>
            </a:endParaRPr>
          </a:p>
        </p:txBody>
      </p:sp>
      <p:sp>
        <p:nvSpPr>
          <p:cNvPr id="143" name="CustomShape 10"/>
          <p:cNvSpPr/>
          <p:nvPr/>
        </p:nvSpPr>
        <p:spPr>
          <a:xfrm>
            <a:off x="5934600" y="2344680"/>
            <a:ext cx="37908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1</a:t>
            </a:r>
            <a:endParaRPr b="0" lang="en-US" sz="1600" spc="-1" strike="noStrike">
              <a:solidFill>
                <a:srgbClr val="000000"/>
              </a:solidFill>
              <a:uFill>
                <a:solidFill>
                  <a:srgbClr val="ffffff"/>
                </a:solidFill>
              </a:uFill>
              <a:latin typeface="Arial"/>
            </a:endParaRPr>
          </a:p>
        </p:txBody>
      </p:sp>
      <p:sp>
        <p:nvSpPr>
          <p:cNvPr id="144" name="Line 11"/>
          <p:cNvSpPr/>
          <p:nvPr/>
        </p:nvSpPr>
        <p:spPr>
          <a:xfrm>
            <a:off x="5715000" y="2943360"/>
            <a:ext cx="838080" cy="360"/>
          </a:xfrm>
          <a:prstGeom prst="line">
            <a:avLst/>
          </a:prstGeom>
          <a:ln w="38160">
            <a:solidFill>
              <a:schemeClr val="tx1"/>
            </a:solidFill>
            <a:round/>
            <a:headEnd len="med" type="triangle" w="med"/>
          </a:ln>
        </p:spPr>
        <p:style>
          <a:lnRef idx="0"/>
          <a:fillRef idx="0"/>
          <a:effectRef idx="0"/>
          <a:fontRef idx="minor"/>
        </p:style>
      </p:sp>
      <p:sp>
        <p:nvSpPr>
          <p:cNvPr id="145" name="Line 12"/>
          <p:cNvSpPr/>
          <p:nvPr/>
        </p:nvSpPr>
        <p:spPr>
          <a:xfrm>
            <a:off x="5715000" y="3244680"/>
            <a:ext cx="838080" cy="360"/>
          </a:xfrm>
          <a:prstGeom prst="line">
            <a:avLst/>
          </a:prstGeom>
          <a:ln w="38160">
            <a:solidFill>
              <a:schemeClr val="tx1"/>
            </a:solidFill>
            <a:round/>
            <a:tailEnd len="med" type="triangle" w="med"/>
          </a:ln>
        </p:spPr>
        <p:style>
          <a:lnRef idx="0"/>
          <a:fillRef idx="0"/>
          <a:effectRef idx="0"/>
          <a:fontRef idx="minor"/>
        </p:style>
      </p:sp>
      <p:sp>
        <p:nvSpPr>
          <p:cNvPr id="146" name="CustomShape 13"/>
          <p:cNvSpPr/>
          <p:nvPr/>
        </p:nvSpPr>
        <p:spPr>
          <a:xfrm>
            <a:off x="5928480" y="2607120"/>
            <a:ext cx="38376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2</a:t>
            </a:r>
            <a:endParaRPr b="0" lang="en-US" sz="1600" spc="-1" strike="noStrike">
              <a:solidFill>
                <a:srgbClr val="000000"/>
              </a:solidFill>
              <a:uFill>
                <a:solidFill>
                  <a:srgbClr val="ffffff"/>
                </a:solidFill>
              </a:uFill>
              <a:latin typeface="Arial"/>
            </a:endParaRPr>
          </a:p>
        </p:txBody>
      </p:sp>
      <p:sp>
        <p:nvSpPr>
          <p:cNvPr id="147" name="CustomShape 14"/>
          <p:cNvSpPr/>
          <p:nvPr/>
        </p:nvSpPr>
        <p:spPr>
          <a:xfrm>
            <a:off x="5943600" y="2906280"/>
            <a:ext cx="3805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2</a:t>
            </a:r>
            <a:endParaRPr b="0" lang="en-US" sz="1600" spc="-1" strike="noStrike">
              <a:solidFill>
                <a:srgbClr val="000000"/>
              </a:solidFill>
              <a:uFill>
                <a:solidFill>
                  <a:srgbClr val="ffffff"/>
                </a:solidFill>
              </a:uFill>
              <a:latin typeface="Arial"/>
            </a:endParaRPr>
          </a:p>
        </p:txBody>
      </p:sp>
      <p:sp>
        <p:nvSpPr>
          <p:cNvPr id="148" name="Line 15"/>
          <p:cNvSpPr/>
          <p:nvPr/>
        </p:nvSpPr>
        <p:spPr>
          <a:xfrm>
            <a:off x="5715000" y="3524760"/>
            <a:ext cx="838080" cy="360"/>
          </a:xfrm>
          <a:prstGeom prst="line">
            <a:avLst/>
          </a:prstGeom>
          <a:ln w="38160">
            <a:solidFill>
              <a:schemeClr val="tx1"/>
            </a:solidFill>
            <a:round/>
            <a:headEnd len="med" type="triangle" w="med"/>
          </a:ln>
        </p:spPr>
        <p:style>
          <a:lnRef idx="0"/>
          <a:fillRef idx="0"/>
          <a:effectRef idx="0"/>
          <a:fontRef idx="minor"/>
        </p:style>
      </p:sp>
      <p:sp>
        <p:nvSpPr>
          <p:cNvPr id="149" name="Line 16"/>
          <p:cNvSpPr/>
          <p:nvPr/>
        </p:nvSpPr>
        <p:spPr>
          <a:xfrm>
            <a:off x="5715000" y="3826080"/>
            <a:ext cx="838080" cy="360"/>
          </a:xfrm>
          <a:prstGeom prst="line">
            <a:avLst/>
          </a:prstGeom>
          <a:ln w="38160">
            <a:solidFill>
              <a:schemeClr val="tx1"/>
            </a:solidFill>
            <a:round/>
            <a:tailEnd len="med" type="triangle" w="med"/>
          </a:ln>
        </p:spPr>
        <p:style>
          <a:lnRef idx="0"/>
          <a:fillRef idx="0"/>
          <a:effectRef idx="0"/>
          <a:fontRef idx="minor"/>
        </p:style>
      </p:sp>
      <p:sp>
        <p:nvSpPr>
          <p:cNvPr id="150" name="CustomShape 17"/>
          <p:cNvSpPr/>
          <p:nvPr/>
        </p:nvSpPr>
        <p:spPr>
          <a:xfrm>
            <a:off x="5938560" y="3188520"/>
            <a:ext cx="38376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3</a:t>
            </a:r>
            <a:endParaRPr b="0" lang="en-US" sz="1600" spc="-1" strike="noStrike">
              <a:solidFill>
                <a:srgbClr val="000000"/>
              </a:solidFill>
              <a:uFill>
                <a:solidFill>
                  <a:srgbClr val="ffffff"/>
                </a:solidFill>
              </a:uFill>
              <a:latin typeface="Arial"/>
            </a:endParaRPr>
          </a:p>
        </p:txBody>
      </p:sp>
      <p:sp>
        <p:nvSpPr>
          <p:cNvPr id="151" name="CustomShape 18"/>
          <p:cNvSpPr/>
          <p:nvPr/>
        </p:nvSpPr>
        <p:spPr>
          <a:xfrm>
            <a:off x="5943600" y="3487680"/>
            <a:ext cx="3805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3</a:t>
            </a:r>
            <a:endParaRPr b="0" lang="en-US" sz="1600" spc="-1" strike="noStrike">
              <a:solidFill>
                <a:srgbClr val="000000"/>
              </a:solidFill>
              <a:uFill>
                <a:solidFill>
                  <a:srgbClr val="ffffff"/>
                </a:solidFill>
              </a:uFill>
              <a:latin typeface="Arial"/>
            </a:endParaRPr>
          </a:p>
        </p:txBody>
      </p:sp>
      <p:sp>
        <p:nvSpPr>
          <p:cNvPr id="152" name="CustomShape 19"/>
          <p:cNvSpPr/>
          <p:nvPr/>
        </p:nvSpPr>
        <p:spPr>
          <a:xfrm>
            <a:off x="6606360" y="4001400"/>
            <a:ext cx="2234160" cy="45612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2400" spc="-1" strike="noStrike">
                <a:solidFill>
                  <a:srgbClr val="191917"/>
                </a:solidFill>
                <a:uFill>
                  <a:solidFill>
                    <a:srgbClr val="ffffff"/>
                  </a:solidFill>
                </a:uFill>
                <a:latin typeface="BentonSans"/>
              </a:rPr>
              <a:t>data analysts</a:t>
            </a:r>
            <a:endParaRPr b="0" lang="en-US" sz="2400" spc="-1" strike="noStrike">
              <a:solidFill>
                <a:srgbClr val="000000"/>
              </a:solidFill>
              <a:uFill>
                <a:solidFill>
                  <a:srgbClr val="ffffff"/>
                </a:solidFill>
              </a:uFill>
              <a:latin typeface="Arial"/>
            </a:endParaRPr>
          </a:p>
        </p:txBody>
      </p:sp>
      <p:sp>
        <p:nvSpPr>
          <p:cNvPr id="153" name="Line 20"/>
          <p:cNvSpPr/>
          <p:nvPr/>
        </p:nvSpPr>
        <p:spPr>
          <a:xfrm>
            <a:off x="6098400" y="3879720"/>
            <a:ext cx="360" cy="263880"/>
          </a:xfrm>
          <a:prstGeom prst="line">
            <a:avLst/>
          </a:prstGeom>
          <a:ln w="38160">
            <a:solidFill>
              <a:schemeClr val="tx1"/>
            </a:solidFill>
            <a:custDash>
              <a:ds d="100000" sp="100000"/>
            </a:custDash>
            <a:round/>
          </a:ln>
        </p:spPr>
        <p:style>
          <a:lnRef idx="1">
            <a:schemeClr val="accent1"/>
          </a:lnRef>
          <a:fillRef idx="0">
            <a:schemeClr val="accent1"/>
          </a:fillRef>
          <a:effectRef idx="0">
            <a:schemeClr val="accent1"/>
          </a:effectRef>
          <a:fontRef idx="minor"/>
        </p:style>
      </p:sp>
      <p:pic>
        <p:nvPicPr>
          <p:cNvPr id="154" name="Picture 3" descr=""/>
          <p:cNvPicPr/>
          <p:nvPr/>
        </p:nvPicPr>
        <p:blipFill>
          <a:blip r:embed="rId1"/>
          <a:stretch/>
        </p:blipFill>
        <p:spPr>
          <a:xfrm>
            <a:off x="6637680" y="1978200"/>
            <a:ext cx="1276200" cy="1087920"/>
          </a:xfrm>
          <a:prstGeom prst="rect">
            <a:avLst/>
          </a:prstGeom>
          <a:ln>
            <a:noFill/>
          </a:ln>
        </p:spPr>
      </p:pic>
      <p:pic>
        <p:nvPicPr>
          <p:cNvPr id="155" name="Picture 4" descr=""/>
          <p:cNvPicPr/>
          <p:nvPr/>
        </p:nvPicPr>
        <p:blipFill>
          <a:blip r:embed="rId2"/>
          <a:stretch/>
        </p:blipFill>
        <p:spPr>
          <a:xfrm>
            <a:off x="7884360" y="2132640"/>
            <a:ext cx="1031040" cy="1827360"/>
          </a:xfrm>
          <a:prstGeom prst="rect">
            <a:avLst/>
          </a:prstGeom>
          <a:ln>
            <a:noFill/>
          </a:ln>
        </p:spPr>
      </p:pic>
      <p:pic>
        <p:nvPicPr>
          <p:cNvPr id="156" name="Picture 5" descr=""/>
          <p:cNvPicPr/>
          <p:nvPr/>
        </p:nvPicPr>
        <p:blipFill>
          <a:blip r:embed="rId3"/>
          <a:stretch/>
        </p:blipFill>
        <p:spPr>
          <a:xfrm>
            <a:off x="6597360" y="3103920"/>
            <a:ext cx="1286280" cy="993600"/>
          </a:xfrm>
          <a:prstGeom prst="rect">
            <a:avLst/>
          </a:prstGeom>
          <a:ln>
            <a:noFill/>
          </a:ln>
        </p:spPr>
      </p:pic>
      <p:sp>
        <p:nvSpPr>
          <p:cNvPr id="157" name="CustomShape 21"/>
          <p:cNvSpPr/>
          <p:nvPr/>
        </p:nvSpPr>
        <p:spPr>
          <a:xfrm>
            <a:off x="0" y="2946600"/>
            <a:ext cx="338040" cy="369000"/>
          </a:xfrm>
          <a:prstGeom prst="rect">
            <a:avLst/>
          </a:prstGeom>
          <a:noFill/>
          <a:ln>
            <a:noFill/>
          </a:ln>
        </p:spPr>
        <p:style>
          <a:lnRef idx="0"/>
          <a:fillRef idx="0"/>
          <a:effectRef idx="0"/>
          <a:fontRef idx="minor"/>
        </p:style>
      </p:sp>
      <p:sp>
        <p:nvSpPr>
          <p:cNvPr id="158" name="CustomShape 22"/>
          <p:cNvSpPr/>
          <p:nvPr/>
        </p:nvSpPr>
        <p:spPr>
          <a:xfrm>
            <a:off x="3348720" y="4893480"/>
            <a:ext cx="2446200" cy="10645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984807"/>
                </a:solidFill>
                <a:uFill>
                  <a:solidFill>
                    <a:srgbClr val="ffffff"/>
                  </a:solidFill>
                </a:uFill>
                <a:latin typeface="BentonSans"/>
              </a:rPr>
              <a:t>Problems?</a:t>
            </a:r>
            <a:endParaRPr b="0" lang="en-US" sz="3200" spc="-1" strike="noStrike">
              <a:solidFill>
                <a:srgbClr val="000000"/>
              </a:solidFill>
              <a:uFill>
                <a:solidFill>
                  <a:srgbClr val="ffffff"/>
                </a:solidFill>
              </a:uFill>
              <a:latin typeface="Arial"/>
            </a:endParaRPr>
          </a:p>
        </p:txBody>
      </p:sp>
      <p:graphicFrame>
        <p:nvGraphicFramePr>
          <p:cNvPr id="159" name="Table 23"/>
          <p:cNvGraphicFramePr/>
          <p:nvPr/>
        </p:nvGraphicFramePr>
        <p:xfrm>
          <a:off x="87120" y="1782720"/>
          <a:ext cx="3979080" cy="2143440"/>
        </p:xfrm>
        <a:graphic>
          <a:graphicData uri="http://schemas.openxmlformats.org/drawingml/2006/table">
            <a:tbl>
              <a:tblPr/>
              <a:tblGrid>
                <a:gridCol w="964440"/>
                <a:gridCol w="951840"/>
                <a:gridCol w="951840"/>
                <a:gridCol w="388080"/>
                <a:gridCol w="722880"/>
              </a:tblGrid>
              <a:tr h="366120">
                <a:tc>
                  <a:txBody>
                    <a:bodyPr/>
                    <a:p>
                      <a:pPr algn="ctr">
                        <a:lnSpc>
                          <a:spcPct val="100000"/>
                        </a:lnSpc>
                      </a:pPr>
                      <a:r>
                        <a:rPr b="1" lang="en-US" sz="1800" spc="-1" strike="noStrike">
                          <a:solidFill>
                            <a:srgbClr val="ffffff"/>
                          </a:solidFill>
                          <a:uFill>
                            <a:solidFill>
                              <a:srgbClr val="ffffff"/>
                            </a:solidFill>
                          </a:uFill>
                          <a:latin typeface="Calibri"/>
                        </a:rPr>
                        <a:t>Name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Chen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Jones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Smith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Ross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Lu</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Shah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graphicFrame>
        <p:nvGraphicFramePr>
          <p:cNvPr id="160" name="Table 24"/>
          <p:cNvGraphicFramePr/>
          <p:nvPr/>
        </p:nvGraphicFramePr>
        <p:xfrm>
          <a:off x="87120" y="1782720"/>
          <a:ext cx="3979080" cy="2585520"/>
        </p:xfrm>
        <a:graphic>
          <a:graphicData uri="http://schemas.openxmlformats.org/drawingml/2006/table">
            <a:tbl>
              <a:tblPr/>
              <a:tblGrid>
                <a:gridCol w="964440"/>
                <a:gridCol w="951840"/>
                <a:gridCol w="951840"/>
                <a:gridCol w="388080"/>
                <a:gridCol w="722880"/>
              </a:tblGrid>
              <a:tr h="366120">
                <a:tc>
                  <a:txBody>
                    <a:bodyPr/>
                    <a:p>
                      <a:pPr algn="ctr">
                        <a:lnSpc>
                          <a:spcPct val="100000"/>
                        </a:lnSpc>
                      </a:pPr>
                      <a:r>
                        <a:rPr b="1" lang="en-US" sz="1800" spc="-1" strike="noStrike">
                          <a:solidFill>
                            <a:srgbClr val="ffffff"/>
                          </a:solidFill>
                          <a:uFill>
                            <a:solidFill>
                              <a:srgbClr val="ffffff"/>
                            </a:solidFill>
                          </a:uFill>
                          <a:latin typeface="Calibri"/>
                        </a:rPr>
                        <a:t>Name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blipFill>
                      <a:blip r:embed="rId4"/>
                      <a:stretch>
                        <a:fillRect/>
                      </a:stretch>
                    </a:blip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Chen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5"/>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Jones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6"/>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Smith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7"/>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Ross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8"/>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Lu</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9"/>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080">
                <a:tc>
                  <a:txBody>
                    <a:bodyPr/>
                    <a:p>
                      <a:pPr algn="ctr">
                        <a:lnSpc>
                          <a:spcPct val="100000"/>
                        </a:lnSpc>
                      </a:pPr>
                      <a:r>
                        <a:rPr b="0" lang="en-US" sz="1800" spc="-1" strike="noStrike">
                          <a:solidFill>
                            <a:srgbClr val="191917"/>
                          </a:solidFill>
                          <a:uFill>
                            <a:solidFill>
                              <a:srgbClr val="ffffff"/>
                            </a:solidFill>
                          </a:uFill>
                          <a:latin typeface="Calibri"/>
                        </a:rPr>
                        <a:t>Shah</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10"/>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sp>
        <p:nvSpPr>
          <p:cNvPr id="161" name="CustomShape 25"/>
          <p:cNvSpPr/>
          <p:nvPr/>
        </p:nvSpPr>
        <p:spPr>
          <a:xfrm>
            <a:off x="169200" y="5378760"/>
            <a:ext cx="8666280" cy="11869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191917"/>
                </a:solidFill>
                <a:uFill>
                  <a:solidFill>
                    <a:srgbClr val="ffffff"/>
                  </a:solidFill>
                </a:uFill>
                <a:latin typeface="BentonSans"/>
              </a:rPr>
              <a:t>Even simple “aggregate” statistics can reveal individual info. </a:t>
            </a:r>
            <a:r>
              <a:rPr b="0" lang="en-US" sz="2000" spc="-1" strike="noStrike">
                <a:solidFill>
                  <a:srgbClr val="191917"/>
                </a:solidFill>
                <a:uFill>
                  <a:solidFill>
                    <a:srgbClr val="ffffff"/>
                  </a:solidFill>
                </a:uFill>
                <a:latin typeface="BentonSans"/>
              </a:rPr>
              <a:t>[Dinur-Nissim `03, Homer et al. `08, Mukatran et al. `11, Dwork et al. `15]</a:t>
            </a:r>
            <a:r>
              <a:rPr b="0" lang="en-US" sz="2400" spc="-1" strike="noStrike">
                <a:solidFill>
                  <a:srgbClr val="191917"/>
                </a:solidFill>
                <a:uFill>
                  <a:solidFill>
                    <a:srgbClr val="ffffff"/>
                  </a:solidFill>
                </a:uFill>
                <a:latin typeface="BentonSans"/>
              </a:rPr>
              <a:t> </a:t>
            </a:r>
            <a:endParaRPr b="0" lang="en-US" sz="2400" spc="-1" strike="noStrike">
              <a:solidFill>
                <a:srgbClr val="000000"/>
              </a:solidFill>
              <a:uFill>
                <a:solidFill>
                  <a:srgbClr val="ffffff"/>
                </a:solidFill>
              </a:uFill>
              <a:latin typeface="Arial"/>
            </a:endParaRPr>
          </a:p>
        </p:txBody>
      </p:sp>
    </p:spTree>
  </p:cSld>
  <p:transition spd="med">
    <p:fade/>
  </p:transition>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5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963720"/>
            <a:ext cx="8229240" cy="407520"/>
          </a:xfrm>
          <a:prstGeom prst="rect">
            <a:avLst/>
          </a:prstGeom>
          <a:noFill/>
          <a:ln>
            <a:noFill/>
          </a:ln>
        </p:spPr>
        <p:txBody>
          <a:bodyPr anchor="ctr">
            <a:normAutofit/>
          </a:bodyPr>
          <a:p>
            <a:pPr>
              <a:lnSpc>
                <a:spcPct val="100000"/>
              </a:lnSpc>
            </a:pPr>
            <a:r>
              <a:rPr b="0" lang="en-US" sz="4400" spc="-1" strike="noStrike">
                <a:solidFill>
                  <a:srgbClr val="09347a"/>
                </a:solidFill>
                <a:uFill>
                  <a:solidFill>
                    <a:srgbClr val="ffffff"/>
                  </a:solidFill>
                </a:uFill>
                <a:latin typeface="Calibri"/>
              </a:rPr>
              <a:t>Differential privacy</a:t>
            </a:r>
            <a:br/>
            <a:endParaRPr b="0" lang="en-US" sz="4400" spc="-1" strike="noStrike">
              <a:solidFill>
                <a:srgbClr val="191917"/>
              </a:solidFill>
              <a:uFill>
                <a:solidFill>
                  <a:srgbClr val="ffffff"/>
                </a:solidFill>
              </a:uFill>
              <a:latin typeface="Calibri"/>
            </a:endParaRPr>
          </a:p>
        </p:txBody>
      </p:sp>
      <p:sp>
        <p:nvSpPr>
          <p:cNvPr id="163" name="CustomShape 2"/>
          <p:cNvSpPr/>
          <p:nvPr/>
        </p:nvSpPr>
        <p:spPr>
          <a:xfrm>
            <a:off x="4411080" y="1972440"/>
            <a:ext cx="424800" cy="63900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ffffff"/>
                </a:solidFill>
                <a:uFill>
                  <a:solidFill>
                    <a:srgbClr val="ffffff"/>
                  </a:solidFill>
                </a:uFill>
                <a:latin typeface="Calibri"/>
              </a:rPr>
              <a:t>C</a:t>
            </a:r>
            <a:endParaRPr b="0" lang="en-US" sz="3600" spc="-1" strike="noStrike">
              <a:solidFill>
                <a:srgbClr val="000000"/>
              </a:solidFill>
              <a:uFill>
                <a:solidFill>
                  <a:srgbClr val="ffffff"/>
                </a:solidFill>
              </a:uFill>
              <a:latin typeface="Arial"/>
            </a:endParaRPr>
          </a:p>
        </p:txBody>
      </p:sp>
      <p:sp>
        <p:nvSpPr>
          <p:cNvPr id="164" name="CustomShape 3"/>
          <p:cNvSpPr/>
          <p:nvPr/>
        </p:nvSpPr>
        <p:spPr>
          <a:xfrm>
            <a:off x="4572000" y="2557800"/>
            <a:ext cx="1066320" cy="18615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65" name="Line 4"/>
          <p:cNvSpPr/>
          <p:nvPr/>
        </p:nvSpPr>
        <p:spPr>
          <a:xfrm flipV="1">
            <a:off x="3910320" y="3405960"/>
            <a:ext cx="661680" cy="1800"/>
          </a:xfrm>
          <a:prstGeom prst="line">
            <a:avLst/>
          </a:prstGeom>
          <a:ln w="38160">
            <a:solidFill>
              <a:schemeClr val="tx1"/>
            </a:solidFill>
            <a:round/>
            <a:tailEnd len="med" type="triangle" w="med"/>
          </a:ln>
        </p:spPr>
        <p:style>
          <a:lnRef idx="0"/>
          <a:fillRef idx="0"/>
          <a:effectRef idx="0"/>
          <a:fontRef idx="minor"/>
        </p:style>
      </p:sp>
      <p:sp>
        <p:nvSpPr>
          <p:cNvPr id="166" name="Line 5"/>
          <p:cNvSpPr/>
          <p:nvPr/>
        </p:nvSpPr>
        <p:spPr>
          <a:xfrm>
            <a:off x="5715000" y="2723760"/>
            <a:ext cx="838080" cy="360"/>
          </a:xfrm>
          <a:prstGeom prst="line">
            <a:avLst/>
          </a:prstGeom>
          <a:ln w="38160">
            <a:solidFill>
              <a:schemeClr val="tx1"/>
            </a:solidFill>
            <a:round/>
            <a:headEnd len="med" type="triangle" w="med"/>
          </a:ln>
        </p:spPr>
        <p:style>
          <a:lnRef idx="0"/>
          <a:fillRef idx="0"/>
          <a:effectRef idx="0"/>
          <a:fontRef idx="minor"/>
        </p:style>
      </p:sp>
      <p:sp>
        <p:nvSpPr>
          <p:cNvPr id="167" name="CustomShape 6"/>
          <p:cNvSpPr/>
          <p:nvPr/>
        </p:nvSpPr>
        <p:spPr>
          <a:xfrm>
            <a:off x="4901400" y="3083040"/>
            <a:ext cx="424800" cy="63900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ffffff"/>
                </a:solidFill>
                <a:uFill>
                  <a:solidFill>
                    <a:srgbClr val="ffffff"/>
                  </a:solidFill>
                </a:uFill>
                <a:latin typeface="Calibri"/>
              </a:rPr>
              <a:t>C</a:t>
            </a:r>
            <a:endParaRPr b="0" lang="en-US" sz="3600" spc="-1" strike="noStrike">
              <a:solidFill>
                <a:srgbClr val="000000"/>
              </a:solidFill>
              <a:uFill>
                <a:solidFill>
                  <a:srgbClr val="ffffff"/>
                </a:solidFill>
              </a:uFill>
              <a:latin typeface="Arial"/>
            </a:endParaRPr>
          </a:p>
        </p:txBody>
      </p:sp>
      <p:sp>
        <p:nvSpPr>
          <p:cNvPr id="168" name="Line 7"/>
          <p:cNvSpPr/>
          <p:nvPr/>
        </p:nvSpPr>
        <p:spPr>
          <a:xfrm>
            <a:off x="5715000" y="3008160"/>
            <a:ext cx="838080" cy="360"/>
          </a:xfrm>
          <a:prstGeom prst="line">
            <a:avLst/>
          </a:prstGeom>
          <a:ln w="38160">
            <a:solidFill>
              <a:schemeClr val="tx1"/>
            </a:solidFill>
            <a:round/>
            <a:tailEnd len="med" type="triangle" w="med"/>
          </a:ln>
        </p:spPr>
        <p:style>
          <a:lnRef idx="0"/>
          <a:fillRef idx="0"/>
          <a:effectRef idx="0"/>
          <a:fontRef idx="minor"/>
        </p:style>
      </p:sp>
      <p:sp>
        <p:nvSpPr>
          <p:cNvPr id="169" name="CustomShape 8"/>
          <p:cNvSpPr/>
          <p:nvPr/>
        </p:nvSpPr>
        <p:spPr>
          <a:xfrm>
            <a:off x="4451400" y="4353480"/>
            <a:ext cx="1283040" cy="45612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2400" spc="-1" strike="noStrike">
                <a:solidFill>
                  <a:srgbClr val="191917"/>
                </a:solidFill>
                <a:uFill>
                  <a:solidFill>
                    <a:srgbClr val="ffffff"/>
                  </a:solidFill>
                </a:uFill>
                <a:latin typeface="BentonSans"/>
              </a:rPr>
              <a:t>curator</a:t>
            </a:r>
            <a:endParaRPr b="0" lang="en-US" sz="2400" spc="-1" strike="noStrike">
              <a:solidFill>
                <a:srgbClr val="000000"/>
              </a:solidFill>
              <a:uFill>
                <a:solidFill>
                  <a:srgbClr val="ffffff"/>
                </a:solidFill>
              </a:uFill>
              <a:latin typeface="Arial"/>
            </a:endParaRPr>
          </a:p>
        </p:txBody>
      </p:sp>
      <p:sp>
        <p:nvSpPr>
          <p:cNvPr id="170" name="CustomShape 9"/>
          <p:cNvSpPr/>
          <p:nvPr/>
        </p:nvSpPr>
        <p:spPr>
          <a:xfrm>
            <a:off x="5916240" y="2387520"/>
            <a:ext cx="3823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1</a:t>
            </a:r>
            <a:endParaRPr b="0" lang="en-US" sz="1600" spc="-1" strike="noStrike">
              <a:solidFill>
                <a:srgbClr val="000000"/>
              </a:solidFill>
              <a:uFill>
                <a:solidFill>
                  <a:srgbClr val="ffffff"/>
                </a:solidFill>
              </a:uFill>
              <a:latin typeface="Arial"/>
            </a:endParaRPr>
          </a:p>
        </p:txBody>
      </p:sp>
      <p:sp>
        <p:nvSpPr>
          <p:cNvPr id="171" name="CustomShape 10"/>
          <p:cNvSpPr/>
          <p:nvPr/>
        </p:nvSpPr>
        <p:spPr>
          <a:xfrm>
            <a:off x="5934600" y="2686680"/>
            <a:ext cx="37908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1</a:t>
            </a:r>
            <a:endParaRPr b="0" lang="en-US" sz="1600" spc="-1" strike="noStrike">
              <a:solidFill>
                <a:srgbClr val="000000"/>
              </a:solidFill>
              <a:uFill>
                <a:solidFill>
                  <a:srgbClr val="ffffff"/>
                </a:solidFill>
              </a:uFill>
              <a:latin typeface="Arial"/>
            </a:endParaRPr>
          </a:p>
        </p:txBody>
      </p:sp>
      <p:sp>
        <p:nvSpPr>
          <p:cNvPr id="172" name="Line 11"/>
          <p:cNvSpPr/>
          <p:nvPr/>
        </p:nvSpPr>
        <p:spPr>
          <a:xfrm>
            <a:off x="5715000" y="3285000"/>
            <a:ext cx="838080" cy="360"/>
          </a:xfrm>
          <a:prstGeom prst="line">
            <a:avLst/>
          </a:prstGeom>
          <a:ln w="38160">
            <a:solidFill>
              <a:schemeClr val="tx1"/>
            </a:solidFill>
            <a:round/>
            <a:headEnd len="med" type="triangle" w="med"/>
          </a:ln>
        </p:spPr>
        <p:style>
          <a:lnRef idx="0"/>
          <a:fillRef idx="0"/>
          <a:effectRef idx="0"/>
          <a:fontRef idx="minor"/>
        </p:style>
      </p:sp>
      <p:sp>
        <p:nvSpPr>
          <p:cNvPr id="173" name="Line 12"/>
          <p:cNvSpPr/>
          <p:nvPr/>
        </p:nvSpPr>
        <p:spPr>
          <a:xfrm>
            <a:off x="5715000" y="3586320"/>
            <a:ext cx="838080" cy="360"/>
          </a:xfrm>
          <a:prstGeom prst="line">
            <a:avLst/>
          </a:prstGeom>
          <a:ln w="38160">
            <a:solidFill>
              <a:schemeClr val="tx1"/>
            </a:solidFill>
            <a:round/>
            <a:tailEnd len="med" type="triangle" w="med"/>
          </a:ln>
        </p:spPr>
        <p:style>
          <a:lnRef idx="0"/>
          <a:fillRef idx="0"/>
          <a:effectRef idx="0"/>
          <a:fontRef idx="minor"/>
        </p:style>
      </p:sp>
      <p:sp>
        <p:nvSpPr>
          <p:cNvPr id="174" name="CustomShape 13"/>
          <p:cNvSpPr/>
          <p:nvPr/>
        </p:nvSpPr>
        <p:spPr>
          <a:xfrm>
            <a:off x="5928480" y="2949120"/>
            <a:ext cx="38376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2</a:t>
            </a:r>
            <a:endParaRPr b="0" lang="en-US" sz="1600" spc="-1" strike="noStrike">
              <a:solidFill>
                <a:srgbClr val="000000"/>
              </a:solidFill>
              <a:uFill>
                <a:solidFill>
                  <a:srgbClr val="ffffff"/>
                </a:solidFill>
              </a:uFill>
              <a:latin typeface="Arial"/>
            </a:endParaRPr>
          </a:p>
        </p:txBody>
      </p:sp>
      <p:sp>
        <p:nvSpPr>
          <p:cNvPr id="175" name="CustomShape 14"/>
          <p:cNvSpPr/>
          <p:nvPr/>
        </p:nvSpPr>
        <p:spPr>
          <a:xfrm>
            <a:off x="5943600" y="3247920"/>
            <a:ext cx="3805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2</a:t>
            </a:r>
            <a:endParaRPr b="0" lang="en-US" sz="1600" spc="-1" strike="noStrike">
              <a:solidFill>
                <a:srgbClr val="000000"/>
              </a:solidFill>
              <a:uFill>
                <a:solidFill>
                  <a:srgbClr val="ffffff"/>
                </a:solidFill>
              </a:uFill>
              <a:latin typeface="Arial"/>
            </a:endParaRPr>
          </a:p>
        </p:txBody>
      </p:sp>
      <p:sp>
        <p:nvSpPr>
          <p:cNvPr id="176" name="Line 15"/>
          <p:cNvSpPr/>
          <p:nvPr/>
        </p:nvSpPr>
        <p:spPr>
          <a:xfrm>
            <a:off x="5715000" y="3866760"/>
            <a:ext cx="838080" cy="360"/>
          </a:xfrm>
          <a:prstGeom prst="line">
            <a:avLst/>
          </a:prstGeom>
          <a:ln w="38160">
            <a:solidFill>
              <a:schemeClr val="tx1"/>
            </a:solidFill>
            <a:round/>
            <a:headEnd len="med" type="triangle" w="med"/>
          </a:ln>
        </p:spPr>
        <p:style>
          <a:lnRef idx="0"/>
          <a:fillRef idx="0"/>
          <a:effectRef idx="0"/>
          <a:fontRef idx="minor"/>
        </p:style>
      </p:sp>
      <p:sp>
        <p:nvSpPr>
          <p:cNvPr id="177" name="Line 16"/>
          <p:cNvSpPr/>
          <p:nvPr/>
        </p:nvSpPr>
        <p:spPr>
          <a:xfrm>
            <a:off x="5715000" y="4168080"/>
            <a:ext cx="838080" cy="360"/>
          </a:xfrm>
          <a:prstGeom prst="line">
            <a:avLst/>
          </a:prstGeom>
          <a:ln w="38160">
            <a:solidFill>
              <a:schemeClr val="tx1"/>
            </a:solidFill>
            <a:round/>
            <a:tailEnd len="med" type="triangle" w="med"/>
          </a:ln>
        </p:spPr>
        <p:style>
          <a:lnRef idx="0"/>
          <a:fillRef idx="0"/>
          <a:effectRef idx="0"/>
          <a:fontRef idx="minor"/>
        </p:style>
      </p:sp>
      <p:sp>
        <p:nvSpPr>
          <p:cNvPr id="178" name="CustomShape 17"/>
          <p:cNvSpPr/>
          <p:nvPr/>
        </p:nvSpPr>
        <p:spPr>
          <a:xfrm>
            <a:off x="5938560" y="3530520"/>
            <a:ext cx="38376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3</a:t>
            </a:r>
            <a:endParaRPr b="0" lang="en-US" sz="1600" spc="-1" strike="noStrike">
              <a:solidFill>
                <a:srgbClr val="000000"/>
              </a:solidFill>
              <a:uFill>
                <a:solidFill>
                  <a:srgbClr val="ffffff"/>
                </a:solidFill>
              </a:uFill>
              <a:latin typeface="Arial"/>
            </a:endParaRPr>
          </a:p>
        </p:txBody>
      </p:sp>
      <p:sp>
        <p:nvSpPr>
          <p:cNvPr id="179" name="CustomShape 18"/>
          <p:cNvSpPr/>
          <p:nvPr/>
        </p:nvSpPr>
        <p:spPr>
          <a:xfrm>
            <a:off x="5943600" y="3829680"/>
            <a:ext cx="3805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3</a:t>
            </a:r>
            <a:endParaRPr b="0" lang="en-US" sz="1600" spc="-1" strike="noStrike">
              <a:solidFill>
                <a:srgbClr val="000000"/>
              </a:solidFill>
              <a:uFill>
                <a:solidFill>
                  <a:srgbClr val="ffffff"/>
                </a:solidFill>
              </a:uFill>
              <a:latin typeface="Arial"/>
            </a:endParaRPr>
          </a:p>
        </p:txBody>
      </p:sp>
      <p:sp>
        <p:nvSpPr>
          <p:cNvPr id="180" name="CustomShape 19"/>
          <p:cNvSpPr/>
          <p:nvPr/>
        </p:nvSpPr>
        <p:spPr>
          <a:xfrm>
            <a:off x="6606360" y="4343400"/>
            <a:ext cx="2234160" cy="45612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2400" spc="-1" strike="noStrike">
                <a:solidFill>
                  <a:srgbClr val="191917"/>
                </a:solidFill>
                <a:uFill>
                  <a:solidFill>
                    <a:srgbClr val="ffffff"/>
                  </a:solidFill>
                </a:uFill>
                <a:latin typeface="BentonSans"/>
              </a:rPr>
              <a:t>data analysts</a:t>
            </a:r>
            <a:endParaRPr b="0" lang="en-US" sz="2400" spc="-1" strike="noStrike">
              <a:solidFill>
                <a:srgbClr val="000000"/>
              </a:solidFill>
              <a:uFill>
                <a:solidFill>
                  <a:srgbClr val="ffffff"/>
                </a:solidFill>
              </a:uFill>
              <a:latin typeface="Arial"/>
            </a:endParaRPr>
          </a:p>
        </p:txBody>
      </p:sp>
      <p:sp>
        <p:nvSpPr>
          <p:cNvPr id="181" name="Line 20"/>
          <p:cNvSpPr/>
          <p:nvPr/>
        </p:nvSpPr>
        <p:spPr>
          <a:xfrm>
            <a:off x="6098400" y="4221360"/>
            <a:ext cx="360" cy="263880"/>
          </a:xfrm>
          <a:prstGeom prst="line">
            <a:avLst/>
          </a:prstGeom>
          <a:ln w="38160">
            <a:solidFill>
              <a:schemeClr val="tx1"/>
            </a:solidFill>
            <a:custDash>
              <a:ds d="100000" sp="100000"/>
            </a:custDash>
            <a:round/>
          </a:ln>
        </p:spPr>
        <p:style>
          <a:lnRef idx="1">
            <a:schemeClr val="accent1"/>
          </a:lnRef>
          <a:fillRef idx="0">
            <a:schemeClr val="accent1"/>
          </a:fillRef>
          <a:effectRef idx="0">
            <a:schemeClr val="accent1"/>
          </a:effectRef>
          <a:fontRef idx="minor"/>
        </p:style>
      </p:sp>
      <p:pic>
        <p:nvPicPr>
          <p:cNvPr id="182" name="Picture 3" descr=""/>
          <p:cNvPicPr/>
          <p:nvPr/>
        </p:nvPicPr>
        <p:blipFill>
          <a:blip r:embed="rId1"/>
          <a:stretch/>
        </p:blipFill>
        <p:spPr>
          <a:xfrm>
            <a:off x="6637680" y="2319840"/>
            <a:ext cx="1276200" cy="1087920"/>
          </a:xfrm>
          <a:prstGeom prst="rect">
            <a:avLst/>
          </a:prstGeom>
          <a:ln>
            <a:noFill/>
          </a:ln>
        </p:spPr>
      </p:pic>
      <p:pic>
        <p:nvPicPr>
          <p:cNvPr id="183" name="Picture 4" descr=""/>
          <p:cNvPicPr/>
          <p:nvPr/>
        </p:nvPicPr>
        <p:blipFill>
          <a:blip r:embed="rId2"/>
          <a:stretch/>
        </p:blipFill>
        <p:spPr>
          <a:xfrm>
            <a:off x="7884360" y="2474640"/>
            <a:ext cx="1031040" cy="1827360"/>
          </a:xfrm>
          <a:prstGeom prst="rect">
            <a:avLst/>
          </a:prstGeom>
          <a:ln>
            <a:noFill/>
          </a:ln>
        </p:spPr>
      </p:pic>
      <p:pic>
        <p:nvPicPr>
          <p:cNvPr id="184" name="Picture 5" descr=""/>
          <p:cNvPicPr/>
          <p:nvPr/>
        </p:nvPicPr>
        <p:blipFill>
          <a:blip r:embed="rId3"/>
          <a:stretch/>
        </p:blipFill>
        <p:spPr>
          <a:xfrm>
            <a:off x="6597360" y="3445560"/>
            <a:ext cx="1286280" cy="993600"/>
          </a:xfrm>
          <a:prstGeom prst="rect">
            <a:avLst/>
          </a:prstGeom>
          <a:ln>
            <a:noFill/>
          </a:ln>
        </p:spPr>
      </p:pic>
      <p:sp>
        <p:nvSpPr>
          <p:cNvPr id="185" name="CustomShape 21"/>
          <p:cNvSpPr/>
          <p:nvPr/>
        </p:nvSpPr>
        <p:spPr>
          <a:xfrm>
            <a:off x="609480" y="5177160"/>
            <a:ext cx="8152920" cy="8211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984807"/>
                </a:solidFill>
                <a:uFill>
                  <a:solidFill>
                    <a:srgbClr val="ffffff"/>
                  </a:solidFill>
                </a:uFill>
                <a:latin typeface="BentonSans"/>
              </a:rPr>
              <a:t>Requirement: </a:t>
            </a:r>
            <a:r>
              <a:rPr b="0" lang="en-US" sz="2400" spc="-1" strike="noStrike">
                <a:solidFill>
                  <a:srgbClr val="000000"/>
                </a:solidFill>
                <a:uFill>
                  <a:solidFill>
                    <a:srgbClr val="ffffff"/>
                  </a:solidFill>
                </a:uFill>
                <a:latin typeface="BentonSans"/>
              </a:rPr>
              <a:t>effect of each individual should be “hidden”</a:t>
            </a:r>
            <a:endParaRPr b="0" lang="en-US" sz="2400" spc="-1" strike="noStrike">
              <a:solidFill>
                <a:srgbClr val="000000"/>
              </a:solidFill>
              <a:uFill>
                <a:solidFill>
                  <a:srgbClr val="ffffff"/>
                </a:solidFill>
              </a:uFill>
              <a:latin typeface="Arial"/>
            </a:endParaRPr>
          </a:p>
        </p:txBody>
      </p:sp>
      <p:sp>
        <p:nvSpPr>
          <p:cNvPr id="186" name="CustomShape 22"/>
          <p:cNvSpPr/>
          <p:nvPr/>
        </p:nvSpPr>
        <p:spPr>
          <a:xfrm>
            <a:off x="0" y="3288240"/>
            <a:ext cx="338040" cy="369000"/>
          </a:xfrm>
          <a:prstGeom prst="rect">
            <a:avLst/>
          </a:prstGeom>
          <a:noFill/>
          <a:ln>
            <a:noFill/>
          </a:ln>
        </p:spPr>
        <p:style>
          <a:lnRef idx="0"/>
          <a:fillRef idx="0"/>
          <a:effectRef idx="0"/>
          <a:fontRef idx="minor"/>
        </p:style>
      </p:sp>
      <p:sp>
        <p:nvSpPr>
          <p:cNvPr id="187" name="CustomShape 23"/>
          <p:cNvSpPr/>
          <p:nvPr/>
        </p:nvSpPr>
        <p:spPr>
          <a:xfrm>
            <a:off x="0" y="3288240"/>
            <a:ext cx="338040" cy="369000"/>
          </a:xfrm>
          <a:prstGeom prst="rect">
            <a:avLst/>
          </a:prstGeom>
          <a:blipFill>
            <a:blip r:embed="rId4"/>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88" name="CustomShape 24"/>
          <p:cNvSpPr/>
          <p:nvPr/>
        </p:nvSpPr>
        <p:spPr>
          <a:xfrm>
            <a:off x="496080" y="1469880"/>
            <a:ext cx="815148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191917"/>
                </a:solidFill>
                <a:uFill>
                  <a:solidFill>
                    <a:srgbClr val="ffffff"/>
                  </a:solidFill>
                </a:uFill>
                <a:latin typeface="BentonSans"/>
              </a:rPr>
              <a:t>[Dinur-Nissim ’03+Dwork, Dwork-Nissim ’04, Blum-Dwork-McSherry-Nissim ’05, Dwork-McSherry-Nissim-Smith ’06]</a:t>
            </a:r>
            <a:endParaRPr b="0" lang="en-US" sz="2000" spc="-1" strike="noStrike">
              <a:solidFill>
                <a:srgbClr val="000000"/>
              </a:solidFill>
              <a:uFill>
                <a:solidFill>
                  <a:srgbClr val="ffffff"/>
                </a:solidFill>
              </a:uFill>
              <a:latin typeface="Arial"/>
            </a:endParaRPr>
          </a:p>
        </p:txBody>
      </p:sp>
      <p:graphicFrame>
        <p:nvGraphicFramePr>
          <p:cNvPr id="189" name="Table 25"/>
          <p:cNvGraphicFramePr/>
          <p:nvPr/>
        </p:nvGraphicFramePr>
        <p:xfrm>
          <a:off x="977040" y="2282400"/>
          <a:ext cx="2945520" cy="2143440"/>
        </p:xfrm>
        <a:graphic>
          <a:graphicData uri="http://schemas.openxmlformats.org/drawingml/2006/table">
            <a:tbl>
              <a:tblPr/>
              <a:tblGrid>
                <a:gridCol w="938880"/>
                <a:gridCol w="758880"/>
                <a:gridCol w="475920"/>
                <a:gridCol w="771840"/>
              </a:tblGrid>
              <a:tr h="366120">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graphicFrame>
        <p:nvGraphicFramePr>
          <p:cNvPr id="190" name="Table 26"/>
          <p:cNvGraphicFramePr/>
          <p:nvPr/>
        </p:nvGraphicFramePr>
        <p:xfrm>
          <a:off x="977040" y="2282400"/>
          <a:ext cx="2945520" cy="2585520"/>
        </p:xfrm>
        <a:graphic>
          <a:graphicData uri="http://schemas.openxmlformats.org/drawingml/2006/table">
            <a:tbl>
              <a:tblPr/>
              <a:tblGrid>
                <a:gridCol w="938880"/>
                <a:gridCol w="758880"/>
                <a:gridCol w="475920"/>
                <a:gridCol w="771840"/>
              </a:tblGrid>
              <a:tr h="366120">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blipFill>
                      <a:blip r:embed="rId5"/>
                      <a:stretch>
                        <a:fillRect/>
                      </a:stretch>
                    </a:blip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6"/>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7"/>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8"/>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9"/>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10"/>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08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11"/>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spTree>
  </p:cSld>
  <p:transition spd="med">
    <p:fade/>
  </p:transition>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Picture 2" descr=""/>
          <p:cNvPicPr/>
          <p:nvPr/>
        </p:nvPicPr>
        <p:blipFill>
          <a:blip r:embed="rId1"/>
          <a:stretch/>
        </p:blipFill>
        <p:spPr>
          <a:xfrm>
            <a:off x="6615720" y="3186360"/>
            <a:ext cx="1890360" cy="1837800"/>
          </a:xfrm>
          <a:prstGeom prst="rect">
            <a:avLst/>
          </a:prstGeom>
          <a:ln>
            <a:noFill/>
          </a:ln>
        </p:spPr>
      </p:pic>
      <p:sp>
        <p:nvSpPr>
          <p:cNvPr id="192" name="CustomShape 1"/>
          <p:cNvSpPr/>
          <p:nvPr/>
        </p:nvSpPr>
        <p:spPr>
          <a:xfrm>
            <a:off x="325800" y="1026360"/>
            <a:ext cx="8229240" cy="944280"/>
          </a:xfrm>
          <a:prstGeom prst="rect">
            <a:avLst/>
          </a:prstGeom>
          <a:noFill/>
          <a:ln>
            <a:noFill/>
          </a:ln>
        </p:spPr>
        <p:style>
          <a:lnRef idx="0"/>
          <a:fillRef idx="0"/>
          <a:effectRef idx="0"/>
          <a:fontRef idx="minor"/>
        </p:style>
        <p:txBody>
          <a:bodyPr anchor="ctr">
            <a:normAutofit/>
          </a:bodyPr>
          <a:p>
            <a:pPr>
              <a:lnSpc>
                <a:spcPct val="100000"/>
              </a:lnSpc>
            </a:pPr>
            <a:r>
              <a:rPr b="1" lang="en-US" sz="4400" spc="-1" strike="noStrike">
                <a:solidFill>
                  <a:srgbClr val="191917"/>
                </a:solidFill>
                <a:uFill>
                  <a:solidFill>
                    <a:srgbClr val="ffffff"/>
                  </a:solidFill>
                </a:uFill>
                <a:latin typeface="BentonSans"/>
              </a:rPr>
              <a:t>Differential privacy</a:t>
            </a:r>
            <a:br/>
            <a:endParaRPr b="0" lang="en-US" sz="4400" spc="-1" strike="noStrike">
              <a:solidFill>
                <a:srgbClr val="000000"/>
              </a:solidFill>
              <a:uFill>
                <a:solidFill>
                  <a:srgbClr val="ffffff"/>
                </a:solidFill>
              </a:uFill>
              <a:latin typeface="Arial"/>
            </a:endParaRPr>
          </a:p>
        </p:txBody>
      </p:sp>
      <p:sp>
        <p:nvSpPr>
          <p:cNvPr id="193" name="CustomShape 2"/>
          <p:cNvSpPr/>
          <p:nvPr/>
        </p:nvSpPr>
        <p:spPr>
          <a:xfrm>
            <a:off x="325800" y="1720440"/>
            <a:ext cx="815148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191917"/>
                </a:solidFill>
                <a:uFill>
                  <a:solidFill>
                    <a:srgbClr val="ffffff"/>
                  </a:solidFill>
                </a:uFill>
                <a:latin typeface="BentonSans"/>
              </a:rPr>
              <a:t>[Dinur-Nissim ’03+Dwork, Dwork-Nissim ’04, Blum-Dwork-McSherry-Nissim ’05, Dwork-McSherry-Nissim-Smith ’06]</a:t>
            </a:r>
            <a:endParaRPr b="0" lang="en-US" sz="2000" spc="-1" strike="noStrike">
              <a:solidFill>
                <a:srgbClr val="000000"/>
              </a:solidFill>
              <a:uFill>
                <a:solidFill>
                  <a:srgbClr val="ffffff"/>
                </a:solidFill>
              </a:uFill>
              <a:latin typeface="Arial"/>
            </a:endParaRPr>
          </a:p>
        </p:txBody>
      </p:sp>
      <p:sp>
        <p:nvSpPr>
          <p:cNvPr id="194" name="CustomShape 3"/>
          <p:cNvSpPr/>
          <p:nvPr/>
        </p:nvSpPr>
        <p:spPr>
          <a:xfrm>
            <a:off x="4279680" y="2571840"/>
            <a:ext cx="424800" cy="63900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ffffff"/>
                </a:solidFill>
                <a:uFill>
                  <a:solidFill>
                    <a:srgbClr val="ffffff"/>
                  </a:solidFill>
                </a:uFill>
                <a:latin typeface="Calibri"/>
              </a:rPr>
              <a:t>C</a:t>
            </a:r>
            <a:endParaRPr b="0" lang="en-US" sz="3600" spc="-1" strike="noStrike">
              <a:solidFill>
                <a:srgbClr val="000000"/>
              </a:solidFill>
              <a:uFill>
                <a:solidFill>
                  <a:srgbClr val="ffffff"/>
                </a:solidFill>
              </a:uFill>
              <a:latin typeface="Arial"/>
            </a:endParaRPr>
          </a:p>
        </p:txBody>
      </p:sp>
      <p:sp>
        <p:nvSpPr>
          <p:cNvPr id="195" name="CustomShape 4"/>
          <p:cNvSpPr/>
          <p:nvPr/>
        </p:nvSpPr>
        <p:spPr>
          <a:xfrm>
            <a:off x="4440600" y="3157200"/>
            <a:ext cx="1066320" cy="18615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96" name="Line 5"/>
          <p:cNvSpPr/>
          <p:nvPr/>
        </p:nvSpPr>
        <p:spPr>
          <a:xfrm flipV="1">
            <a:off x="3778920" y="4005360"/>
            <a:ext cx="661680" cy="1800"/>
          </a:xfrm>
          <a:prstGeom prst="line">
            <a:avLst/>
          </a:prstGeom>
          <a:ln w="38160">
            <a:solidFill>
              <a:schemeClr val="tx1"/>
            </a:solidFill>
            <a:round/>
            <a:tailEnd len="med" type="triangle" w="med"/>
          </a:ln>
        </p:spPr>
        <p:style>
          <a:lnRef idx="0"/>
          <a:fillRef idx="0"/>
          <a:effectRef idx="0"/>
          <a:fontRef idx="minor"/>
        </p:style>
      </p:sp>
      <p:sp>
        <p:nvSpPr>
          <p:cNvPr id="197" name="Line 6"/>
          <p:cNvSpPr/>
          <p:nvPr/>
        </p:nvSpPr>
        <p:spPr>
          <a:xfrm>
            <a:off x="5583600" y="3323160"/>
            <a:ext cx="838080" cy="360"/>
          </a:xfrm>
          <a:prstGeom prst="line">
            <a:avLst/>
          </a:prstGeom>
          <a:ln w="38160">
            <a:solidFill>
              <a:schemeClr val="tx1"/>
            </a:solidFill>
            <a:round/>
            <a:headEnd len="med" type="triangle" w="med"/>
          </a:ln>
        </p:spPr>
        <p:style>
          <a:lnRef idx="0"/>
          <a:fillRef idx="0"/>
          <a:effectRef idx="0"/>
          <a:fontRef idx="minor"/>
        </p:style>
      </p:sp>
      <p:sp>
        <p:nvSpPr>
          <p:cNvPr id="198" name="CustomShape 7"/>
          <p:cNvSpPr/>
          <p:nvPr/>
        </p:nvSpPr>
        <p:spPr>
          <a:xfrm>
            <a:off x="4770000" y="3682440"/>
            <a:ext cx="424800" cy="63900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ffffff"/>
                </a:solidFill>
                <a:uFill>
                  <a:solidFill>
                    <a:srgbClr val="ffffff"/>
                  </a:solidFill>
                </a:uFill>
                <a:latin typeface="Calibri"/>
              </a:rPr>
              <a:t>C</a:t>
            </a:r>
            <a:endParaRPr b="0" lang="en-US" sz="3600" spc="-1" strike="noStrike">
              <a:solidFill>
                <a:srgbClr val="000000"/>
              </a:solidFill>
              <a:uFill>
                <a:solidFill>
                  <a:srgbClr val="ffffff"/>
                </a:solidFill>
              </a:uFill>
              <a:latin typeface="Arial"/>
            </a:endParaRPr>
          </a:p>
        </p:txBody>
      </p:sp>
      <p:sp>
        <p:nvSpPr>
          <p:cNvPr id="199" name="Line 8"/>
          <p:cNvSpPr/>
          <p:nvPr/>
        </p:nvSpPr>
        <p:spPr>
          <a:xfrm>
            <a:off x="5583600" y="3607560"/>
            <a:ext cx="838080" cy="360"/>
          </a:xfrm>
          <a:prstGeom prst="line">
            <a:avLst/>
          </a:prstGeom>
          <a:ln w="38160">
            <a:solidFill>
              <a:schemeClr val="tx1"/>
            </a:solidFill>
            <a:round/>
            <a:tailEnd len="med" type="triangle" w="med"/>
          </a:ln>
        </p:spPr>
        <p:style>
          <a:lnRef idx="0"/>
          <a:fillRef idx="0"/>
          <a:effectRef idx="0"/>
          <a:fontRef idx="minor"/>
        </p:style>
      </p:sp>
      <p:sp>
        <p:nvSpPr>
          <p:cNvPr id="200" name="CustomShape 9"/>
          <p:cNvSpPr/>
          <p:nvPr/>
        </p:nvSpPr>
        <p:spPr>
          <a:xfrm>
            <a:off x="4320000" y="4952880"/>
            <a:ext cx="1283040" cy="45612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2400" spc="-1" strike="noStrike">
                <a:solidFill>
                  <a:srgbClr val="191917"/>
                </a:solidFill>
                <a:uFill>
                  <a:solidFill>
                    <a:srgbClr val="ffffff"/>
                  </a:solidFill>
                </a:uFill>
                <a:latin typeface="BentonSans"/>
              </a:rPr>
              <a:t>curator</a:t>
            </a:r>
            <a:endParaRPr b="0" lang="en-US" sz="2400" spc="-1" strike="noStrike">
              <a:solidFill>
                <a:srgbClr val="000000"/>
              </a:solidFill>
              <a:uFill>
                <a:solidFill>
                  <a:srgbClr val="ffffff"/>
                </a:solidFill>
              </a:uFill>
              <a:latin typeface="Arial"/>
            </a:endParaRPr>
          </a:p>
        </p:txBody>
      </p:sp>
      <p:sp>
        <p:nvSpPr>
          <p:cNvPr id="201" name="CustomShape 10"/>
          <p:cNvSpPr/>
          <p:nvPr/>
        </p:nvSpPr>
        <p:spPr>
          <a:xfrm>
            <a:off x="5784840" y="2986920"/>
            <a:ext cx="3823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1</a:t>
            </a:r>
            <a:endParaRPr b="0" lang="en-US" sz="1600" spc="-1" strike="noStrike">
              <a:solidFill>
                <a:srgbClr val="000000"/>
              </a:solidFill>
              <a:uFill>
                <a:solidFill>
                  <a:srgbClr val="ffffff"/>
                </a:solidFill>
              </a:uFill>
              <a:latin typeface="Arial"/>
            </a:endParaRPr>
          </a:p>
        </p:txBody>
      </p:sp>
      <p:sp>
        <p:nvSpPr>
          <p:cNvPr id="202" name="CustomShape 11"/>
          <p:cNvSpPr/>
          <p:nvPr/>
        </p:nvSpPr>
        <p:spPr>
          <a:xfrm>
            <a:off x="5803200" y="3286080"/>
            <a:ext cx="37908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1</a:t>
            </a:r>
            <a:endParaRPr b="0" lang="en-US" sz="1600" spc="-1" strike="noStrike">
              <a:solidFill>
                <a:srgbClr val="000000"/>
              </a:solidFill>
              <a:uFill>
                <a:solidFill>
                  <a:srgbClr val="ffffff"/>
                </a:solidFill>
              </a:uFill>
              <a:latin typeface="Arial"/>
            </a:endParaRPr>
          </a:p>
        </p:txBody>
      </p:sp>
      <p:sp>
        <p:nvSpPr>
          <p:cNvPr id="203" name="Line 12"/>
          <p:cNvSpPr/>
          <p:nvPr/>
        </p:nvSpPr>
        <p:spPr>
          <a:xfrm>
            <a:off x="5583600" y="3884400"/>
            <a:ext cx="838080" cy="360"/>
          </a:xfrm>
          <a:prstGeom prst="line">
            <a:avLst/>
          </a:prstGeom>
          <a:ln w="38160">
            <a:solidFill>
              <a:schemeClr val="tx1"/>
            </a:solidFill>
            <a:round/>
            <a:headEnd len="med" type="triangle" w="med"/>
          </a:ln>
        </p:spPr>
        <p:style>
          <a:lnRef idx="0"/>
          <a:fillRef idx="0"/>
          <a:effectRef idx="0"/>
          <a:fontRef idx="minor"/>
        </p:style>
      </p:sp>
      <p:sp>
        <p:nvSpPr>
          <p:cNvPr id="204" name="Line 13"/>
          <p:cNvSpPr/>
          <p:nvPr/>
        </p:nvSpPr>
        <p:spPr>
          <a:xfrm>
            <a:off x="5583600" y="4185720"/>
            <a:ext cx="838080" cy="360"/>
          </a:xfrm>
          <a:prstGeom prst="line">
            <a:avLst/>
          </a:prstGeom>
          <a:ln w="38160">
            <a:solidFill>
              <a:schemeClr val="tx1"/>
            </a:solidFill>
            <a:round/>
            <a:tailEnd len="med" type="triangle" w="med"/>
          </a:ln>
        </p:spPr>
        <p:style>
          <a:lnRef idx="0"/>
          <a:fillRef idx="0"/>
          <a:effectRef idx="0"/>
          <a:fontRef idx="minor"/>
        </p:style>
      </p:sp>
      <p:sp>
        <p:nvSpPr>
          <p:cNvPr id="205" name="CustomShape 14"/>
          <p:cNvSpPr/>
          <p:nvPr/>
        </p:nvSpPr>
        <p:spPr>
          <a:xfrm>
            <a:off x="5797080" y="3548520"/>
            <a:ext cx="38376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2</a:t>
            </a:r>
            <a:endParaRPr b="0" lang="en-US" sz="1600" spc="-1" strike="noStrike">
              <a:solidFill>
                <a:srgbClr val="000000"/>
              </a:solidFill>
              <a:uFill>
                <a:solidFill>
                  <a:srgbClr val="ffffff"/>
                </a:solidFill>
              </a:uFill>
              <a:latin typeface="Arial"/>
            </a:endParaRPr>
          </a:p>
        </p:txBody>
      </p:sp>
      <p:sp>
        <p:nvSpPr>
          <p:cNvPr id="206" name="CustomShape 15"/>
          <p:cNvSpPr/>
          <p:nvPr/>
        </p:nvSpPr>
        <p:spPr>
          <a:xfrm>
            <a:off x="5812200" y="3847680"/>
            <a:ext cx="3805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2</a:t>
            </a:r>
            <a:endParaRPr b="0" lang="en-US" sz="1600" spc="-1" strike="noStrike">
              <a:solidFill>
                <a:srgbClr val="000000"/>
              </a:solidFill>
              <a:uFill>
                <a:solidFill>
                  <a:srgbClr val="ffffff"/>
                </a:solidFill>
              </a:uFill>
              <a:latin typeface="Arial"/>
            </a:endParaRPr>
          </a:p>
        </p:txBody>
      </p:sp>
      <p:sp>
        <p:nvSpPr>
          <p:cNvPr id="207" name="Line 16"/>
          <p:cNvSpPr/>
          <p:nvPr/>
        </p:nvSpPr>
        <p:spPr>
          <a:xfrm>
            <a:off x="5583600" y="4466160"/>
            <a:ext cx="838080" cy="360"/>
          </a:xfrm>
          <a:prstGeom prst="line">
            <a:avLst/>
          </a:prstGeom>
          <a:ln w="38160">
            <a:solidFill>
              <a:schemeClr val="tx1"/>
            </a:solidFill>
            <a:round/>
            <a:headEnd len="med" type="triangle" w="med"/>
          </a:ln>
        </p:spPr>
        <p:style>
          <a:lnRef idx="0"/>
          <a:fillRef idx="0"/>
          <a:effectRef idx="0"/>
          <a:fontRef idx="minor"/>
        </p:style>
      </p:sp>
      <p:sp>
        <p:nvSpPr>
          <p:cNvPr id="208" name="Line 17"/>
          <p:cNvSpPr/>
          <p:nvPr/>
        </p:nvSpPr>
        <p:spPr>
          <a:xfrm>
            <a:off x="5583600" y="4767480"/>
            <a:ext cx="838080" cy="360"/>
          </a:xfrm>
          <a:prstGeom prst="line">
            <a:avLst/>
          </a:prstGeom>
          <a:ln w="38160">
            <a:solidFill>
              <a:schemeClr val="tx1"/>
            </a:solidFill>
            <a:round/>
            <a:tailEnd len="med" type="triangle" w="med"/>
          </a:ln>
        </p:spPr>
        <p:style>
          <a:lnRef idx="0"/>
          <a:fillRef idx="0"/>
          <a:effectRef idx="0"/>
          <a:fontRef idx="minor"/>
        </p:style>
      </p:sp>
      <p:sp>
        <p:nvSpPr>
          <p:cNvPr id="209" name="CustomShape 18"/>
          <p:cNvSpPr/>
          <p:nvPr/>
        </p:nvSpPr>
        <p:spPr>
          <a:xfrm>
            <a:off x="5807160" y="4129920"/>
            <a:ext cx="38376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3</a:t>
            </a:r>
            <a:endParaRPr b="0" lang="en-US" sz="1600" spc="-1" strike="noStrike">
              <a:solidFill>
                <a:srgbClr val="000000"/>
              </a:solidFill>
              <a:uFill>
                <a:solidFill>
                  <a:srgbClr val="ffffff"/>
                </a:solidFill>
              </a:uFill>
              <a:latin typeface="Arial"/>
            </a:endParaRPr>
          </a:p>
        </p:txBody>
      </p:sp>
      <p:sp>
        <p:nvSpPr>
          <p:cNvPr id="210" name="CustomShape 19"/>
          <p:cNvSpPr/>
          <p:nvPr/>
        </p:nvSpPr>
        <p:spPr>
          <a:xfrm>
            <a:off x="5812200" y="4429080"/>
            <a:ext cx="3805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3</a:t>
            </a:r>
            <a:endParaRPr b="0" lang="en-US" sz="1600" spc="-1" strike="noStrike">
              <a:solidFill>
                <a:srgbClr val="000000"/>
              </a:solidFill>
              <a:uFill>
                <a:solidFill>
                  <a:srgbClr val="ffffff"/>
                </a:solidFill>
              </a:uFill>
              <a:latin typeface="Arial"/>
            </a:endParaRPr>
          </a:p>
        </p:txBody>
      </p:sp>
      <p:sp>
        <p:nvSpPr>
          <p:cNvPr id="211" name="Line 20"/>
          <p:cNvSpPr/>
          <p:nvPr/>
        </p:nvSpPr>
        <p:spPr>
          <a:xfrm>
            <a:off x="5967000" y="4820760"/>
            <a:ext cx="360" cy="263880"/>
          </a:xfrm>
          <a:prstGeom prst="line">
            <a:avLst/>
          </a:prstGeom>
          <a:ln w="38160">
            <a:solidFill>
              <a:schemeClr val="tx1"/>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212" name="Table 21"/>
          <p:cNvGraphicFramePr/>
          <p:nvPr/>
        </p:nvGraphicFramePr>
        <p:xfrm>
          <a:off x="845640" y="2881800"/>
          <a:ext cx="2945520" cy="2143440"/>
        </p:xfrm>
        <a:graphic>
          <a:graphicData uri="http://schemas.openxmlformats.org/drawingml/2006/table">
            <a:tbl>
              <a:tblPr/>
              <a:tblGrid>
                <a:gridCol w="938880"/>
                <a:gridCol w="758880"/>
                <a:gridCol w="475920"/>
                <a:gridCol w="771840"/>
              </a:tblGrid>
              <a:tr h="366120">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graphicFrame>
        <p:nvGraphicFramePr>
          <p:cNvPr id="213" name="Table 22"/>
          <p:cNvGraphicFramePr/>
          <p:nvPr/>
        </p:nvGraphicFramePr>
        <p:xfrm>
          <a:off x="845640" y="2881800"/>
          <a:ext cx="2945520" cy="2585520"/>
        </p:xfrm>
        <a:graphic>
          <a:graphicData uri="http://schemas.openxmlformats.org/drawingml/2006/table">
            <a:tbl>
              <a:tblPr/>
              <a:tblGrid>
                <a:gridCol w="938880"/>
                <a:gridCol w="758880"/>
                <a:gridCol w="475920"/>
                <a:gridCol w="771840"/>
              </a:tblGrid>
              <a:tr h="366120">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blipFill>
                      <a:blip r:embed="rId2"/>
                      <a:stretch>
                        <a:fillRect/>
                      </a:stretch>
                    </a:blip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3"/>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4"/>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5"/>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6"/>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7"/>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08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8"/>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sp>
        <p:nvSpPr>
          <p:cNvPr id="214" name="CustomShape 23"/>
          <p:cNvSpPr/>
          <p:nvPr/>
        </p:nvSpPr>
        <p:spPr>
          <a:xfrm>
            <a:off x="6740280" y="4942800"/>
            <a:ext cx="1703520" cy="45612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2400" spc="-1" strike="noStrike">
                <a:solidFill>
                  <a:srgbClr val="191917"/>
                </a:solidFill>
                <a:uFill>
                  <a:solidFill>
                    <a:srgbClr val="ffffff"/>
                  </a:solidFill>
                </a:uFill>
                <a:latin typeface="BentonSans"/>
              </a:rPr>
              <a:t>adversary</a:t>
            </a:r>
            <a:endParaRPr b="0" lang="en-US" sz="2400" spc="-1" strike="noStrike">
              <a:solidFill>
                <a:srgbClr val="000000"/>
              </a:solidFill>
              <a:uFill>
                <a:solidFill>
                  <a:srgbClr val="ffffff"/>
                </a:solidFill>
              </a:uFill>
              <a:latin typeface="Arial"/>
            </a:endParaRPr>
          </a:p>
        </p:txBody>
      </p:sp>
    </p:spTree>
  </p:cSld>
  <p:transition spd="med">
    <p:fade/>
  </p:transition>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91"/>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214">
                                            <p:txEl>
                                              <p:pRg st="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Picture 2" descr=""/>
          <p:cNvPicPr/>
          <p:nvPr/>
        </p:nvPicPr>
        <p:blipFill>
          <a:blip r:embed="rId1"/>
          <a:stretch/>
        </p:blipFill>
        <p:spPr>
          <a:xfrm>
            <a:off x="6747120" y="2972160"/>
            <a:ext cx="1890360" cy="1837800"/>
          </a:xfrm>
          <a:prstGeom prst="rect">
            <a:avLst/>
          </a:prstGeom>
          <a:ln>
            <a:noFill/>
          </a:ln>
        </p:spPr>
      </p:pic>
      <p:sp>
        <p:nvSpPr>
          <p:cNvPr id="216" name="CustomShape 1"/>
          <p:cNvSpPr/>
          <p:nvPr/>
        </p:nvSpPr>
        <p:spPr>
          <a:xfrm>
            <a:off x="457200" y="812520"/>
            <a:ext cx="8229240" cy="944280"/>
          </a:xfrm>
          <a:prstGeom prst="rect">
            <a:avLst/>
          </a:prstGeom>
          <a:noFill/>
          <a:ln>
            <a:noFill/>
          </a:ln>
        </p:spPr>
        <p:style>
          <a:lnRef idx="0"/>
          <a:fillRef idx="0"/>
          <a:effectRef idx="0"/>
          <a:fontRef idx="minor"/>
        </p:style>
        <p:txBody>
          <a:bodyPr anchor="ctr">
            <a:normAutofit/>
          </a:bodyPr>
          <a:p>
            <a:pPr>
              <a:lnSpc>
                <a:spcPct val="100000"/>
              </a:lnSpc>
            </a:pPr>
            <a:r>
              <a:rPr b="1" lang="en-US" sz="4400" spc="-1" strike="noStrike">
                <a:solidFill>
                  <a:srgbClr val="191917"/>
                </a:solidFill>
                <a:uFill>
                  <a:solidFill>
                    <a:srgbClr val="ffffff"/>
                  </a:solidFill>
                </a:uFill>
                <a:latin typeface="BentonSans"/>
              </a:rPr>
              <a:t>Differential privacy</a:t>
            </a:r>
            <a:br/>
            <a:endParaRPr b="0" lang="en-US" sz="4400" spc="-1" strike="noStrike">
              <a:solidFill>
                <a:srgbClr val="000000"/>
              </a:solidFill>
              <a:uFill>
                <a:solidFill>
                  <a:srgbClr val="ffffff"/>
                </a:solidFill>
              </a:uFill>
              <a:latin typeface="Arial"/>
            </a:endParaRPr>
          </a:p>
        </p:txBody>
      </p:sp>
      <p:sp>
        <p:nvSpPr>
          <p:cNvPr id="217" name="CustomShape 2"/>
          <p:cNvSpPr/>
          <p:nvPr/>
        </p:nvSpPr>
        <p:spPr>
          <a:xfrm>
            <a:off x="457200" y="1506240"/>
            <a:ext cx="815148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191917"/>
                </a:solidFill>
                <a:uFill>
                  <a:solidFill>
                    <a:srgbClr val="ffffff"/>
                  </a:solidFill>
                </a:uFill>
                <a:latin typeface="BentonSans"/>
              </a:rPr>
              <a:t>[Dinur-Nissim ’03+Dwork, Dwork-Nissim ’04, Blum-Dwork-McSherry-Nissim ’05, Dwork-McSherry-Nissim-Smith ’06]</a:t>
            </a:r>
            <a:endParaRPr b="0" lang="en-US" sz="2000" spc="-1" strike="noStrike">
              <a:solidFill>
                <a:srgbClr val="000000"/>
              </a:solidFill>
              <a:uFill>
                <a:solidFill>
                  <a:srgbClr val="ffffff"/>
                </a:solidFill>
              </a:uFill>
              <a:latin typeface="Arial"/>
            </a:endParaRPr>
          </a:p>
        </p:txBody>
      </p:sp>
      <p:sp>
        <p:nvSpPr>
          <p:cNvPr id="218" name="CustomShape 3"/>
          <p:cNvSpPr/>
          <p:nvPr/>
        </p:nvSpPr>
        <p:spPr>
          <a:xfrm>
            <a:off x="4411080" y="2358000"/>
            <a:ext cx="424800" cy="63900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ffffff"/>
                </a:solidFill>
                <a:uFill>
                  <a:solidFill>
                    <a:srgbClr val="ffffff"/>
                  </a:solidFill>
                </a:uFill>
                <a:latin typeface="Calibri"/>
              </a:rPr>
              <a:t>C</a:t>
            </a:r>
            <a:endParaRPr b="0" lang="en-US" sz="3600" spc="-1" strike="noStrike">
              <a:solidFill>
                <a:srgbClr val="000000"/>
              </a:solidFill>
              <a:uFill>
                <a:solidFill>
                  <a:srgbClr val="ffffff"/>
                </a:solidFill>
              </a:uFill>
              <a:latin typeface="Arial"/>
            </a:endParaRPr>
          </a:p>
        </p:txBody>
      </p:sp>
      <p:sp>
        <p:nvSpPr>
          <p:cNvPr id="219" name="CustomShape 4"/>
          <p:cNvSpPr/>
          <p:nvPr/>
        </p:nvSpPr>
        <p:spPr>
          <a:xfrm>
            <a:off x="4572000" y="2943360"/>
            <a:ext cx="1066320" cy="18615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20" name="Line 5"/>
          <p:cNvSpPr/>
          <p:nvPr/>
        </p:nvSpPr>
        <p:spPr>
          <a:xfrm flipV="1">
            <a:off x="3910320" y="3791520"/>
            <a:ext cx="661680" cy="1800"/>
          </a:xfrm>
          <a:prstGeom prst="line">
            <a:avLst/>
          </a:prstGeom>
          <a:ln w="38160">
            <a:solidFill>
              <a:schemeClr val="tx1"/>
            </a:solidFill>
            <a:round/>
            <a:tailEnd len="med" type="triangle" w="med"/>
          </a:ln>
        </p:spPr>
        <p:style>
          <a:lnRef idx="0"/>
          <a:fillRef idx="0"/>
          <a:effectRef idx="0"/>
          <a:fontRef idx="minor"/>
        </p:style>
      </p:sp>
      <p:sp>
        <p:nvSpPr>
          <p:cNvPr id="221" name="Line 6"/>
          <p:cNvSpPr/>
          <p:nvPr/>
        </p:nvSpPr>
        <p:spPr>
          <a:xfrm>
            <a:off x="5715000" y="3108960"/>
            <a:ext cx="838080" cy="360"/>
          </a:xfrm>
          <a:prstGeom prst="line">
            <a:avLst/>
          </a:prstGeom>
          <a:ln w="38160">
            <a:solidFill>
              <a:schemeClr val="tx1"/>
            </a:solidFill>
            <a:round/>
            <a:headEnd len="med" type="triangle" w="med"/>
          </a:ln>
        </p:spPr>
        <p:style>
          <a:lnRef idx="0"/>
          <a:fillRef idx="0"/>
          <a:effectRef idx="0"/>
          <a:fontRef idx="minor"/>
        </p:style>
      </p:sp>
      <p:sp>
        <p:nvSpPr>
          <p:cNvPr id="222" name="CustomShape 7"/>
          <p:cNvSpPr/>
          <p:nvPr/>
        </p:nvSpPr>
        <p:spPr>
          <a:xfrm>
            <a:off x="4901400" y="3468600"/>
            <a:ext cx="424800" cy="63900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ffffff"/>
                </a:solidFill>
                <a:uFill>
                  <a:solidFill>
                    <a:srgbClr val="ffffff"/>
                  </a:solidFill>
                </a:uFill>
                <a:latin typeface="Calibri"/>
              </a:rPr>
              <a:t>C</a:t>
            </a:r>
            <a:endParaRPr b="0" lang="en-US" sz="3600" spc="-1" strike="noStrike">
              <a:solidFill>
                <a:srgbClr val="000000"/>
              </a:solidFill>
              <a:uFill>
                <a:solidFill>
                  <a:srgbClr val="ffffff"/>
                </a:solidFill>
              </a:uFill>
              <a:latin typeface="Arial"/>
            </a:endParaRPr>
          </a:p>
        </p:txBody>
      </p:sp>
      <p:sp>
        <p:nvSpPr>
          <p:cNvPr id="223" name="Line 8"/>
          <p:cNvSpPr/>
          <p:nvPr/>
        </p:nvSpPr>
        <p:spPr>
          <a:xfrm>
            <a:off x="5715000" y="3393720"/>
            <a:ext cx="838080" cy="360"/>
          </a:xfrm>
          <a:prstGeom prst="line">
            <a:avLst/>
          </a:prstGeom>
          <a:ln w="38160">
            <a:solidFill>
              <a:schemeClr val="tx1"/>
            </a:solidFill>
            <a:round/>
            <a:tailEnd len="med" type="triangle" w="med"/>
          </a:ln>
        </p:spPr>
        <p:style>
          <a:lnRef idx="0"/>
          <a:fillRef idx="0"/>
          <a:effectRef idx="0"/>
          <a:fontRef idx="minor"/>
        </p:style>
      </p:sp>
      <p:sp>
        <p:nvSpPr>
          <p:cNvPr id="224" name="CustomShape 9"/>
          <p:cNvSpPr/>
          <p:nvPr/>
        </p:nvSpPr>
        <p:spPr>
          <a:xfrm>
            <a:off x="4451400" y="4739040"/>
            <a:ext cx="1283040" cy="45612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2400" spc="-1" strike="noStrike">
                <a:solidFill>
                  <a:srgbClr val="191917"/>
                </a:solidFill>
                <a:uFill>
                  <a:solidFill>
                    <a:srgbClr val="ffffff"/>
                  </a:solidFill>
                </a:uFill>
                <a:latin typeface="BentonSans"/>
              </a:rPr>
              <a:t>curator</a:t>
            </a:r>
            <a:endParaRPr b="0" lang="en-US" sz="2400" spc="-1" strike="noStrike">
              <a:solidFill>
                <a:srgbClr val="000000"/>
              </a:solidFill>
              <a:uFill>
                <a:solidFill>
                  <a:srgbClr val="ffffff"/>
                </a:solidFill>
              </a:uFill>
              <a:latin typeface="Arial"/>
            </a:endParaRPr>
          </a:p>
        </p:txBody>
      </p:sp>
      <p:sp>
        <p:nvSpPr>
          <p:cNvPr id="225" name="CustomShape 10"/>
          <p:cNvSpPr/>
          <p:nvPr/>
        </p:nvSpPr>
        <p:spPr>
          <a:xfrm>
            <a:off x="5916240" y="2773080"/>
            <a:ext cx="3823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1</a:t>
            </a:r>
            <a:endParaRPr b="0" lang="en-US" sz="1600" spc="-1" strike="noStrike">
              <a:solidFill>
                <a:srgbClr val="000000"/>
              </a:solidFill>
              <a:uFill>
                <a:solidFill>
                  <a:srgbClr val="ffffff"/>
                </a:solidFill>
              </a:uFill>
              <a:latin typeface="Arial"/>
            </a:endParaRPr>
          </a:p>
        </p:txBody>
      </p:sp>
      <p:sp>
        <p:nvSpPr>
          <p:cNvPr id="226" name="CustomShape 11"/>
          <p:cNvSpPr/>
          <p:nvPr/>
        </p:nvSpPr>
        <p:spPr>
          <a:xfrm>
            <a:off x="5934600" y="3072240"/>
            <a:ext cx="37908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1</a:t>
            </a:r>
            <a:endParaRPr b="0" lang="en-US" sz="1600" spc="-1" strike="noStrike">
              <a:solidFill>
                <a:srgbClr val="000000"/>
              </a:solidFill>
              <a:uFill>
                <a:solidFill>
                  <a:srgbClr val="ffffff"/>
                </a:solidFill>
              </a:uFill>
              <a:latin typeface="Arial"/>
            </a:endParaRPr>
          </a:p>
        </p:txBody>
      </p:sp>
      <p:sp>
        <p:nvSpPr>
          <p:cNvPr id="227" name="Line 12"/>
          <p:cNvSpPr/>
          <p:nvPr/>
        </p:nvSpPr>
        <p:spPr>
          <a:xfrm>
            <a:off x="5715000" y="3670560"/>
            <a:ext cx="838080" cy="360"/>
          </a:xfrm>
          <a:prstGeom prst="line">
            <a:avLst/>
          </a:prstGeom>
          <a:ln w="38160">
            <a:solidFill>
              <a:schemeClr val="tx1"/>
            </a:solidFill>
            <a:round/>
            <a:headEnd len="med" type="triangle" w="med"/>
          </a:ln>
        </p:spPr>
        <p:style>
          <a:lnRef idx="0"/>
          <a:fillRef idx="0"/>
          <a:effectRef idx="0"/>
          <a:fontRef idx="minor"/>
        </p:style>
      </p:sp>
      <p:sp>
        <p:nvSpPr>
          <p:cNvPr id="228" name="Line 13"/>
          <p:cNvSpPr/>
          <p:nvPr/>
        </p:nvSpPr>
        <p:spPr>
          <a:xfrm>
            <a:off x="5715000" y="3971880"/>
            <a:ext cx="838080" cy="360"/>
          </a:xfrm>
          <a:prstGeom prst="line">
            <a:avLst/>
          </a:prstGeom>
          <a:ln w="38160">
            <a:solidFill>
              <a:schemeClr val="tx1"/>
            </a:solidFill>
            <a:round/>
            <a:tailEnd len="med" type="triangle" w="med"/>
          </a:ln>
        </p:spPr>
        <p:style>
          <a:lnRef idx="0"/>
          <a:fillRef idx="0"/>
          <a:effectRef idx="0"/>
          <a:fontRef idx="minor"/>
        </p:style>
      </p:sp>
      <p:sp>
        <p:nvSpPr>
          <p:cNvPr id="229" name="CustomShape 14"/>
          <p:cNvSpPr/>
          <p:nvPr/>
        </p:nvSpPr>
        <p:spPr>
          <a:xfrm>
            <a:off x="5928480" y="3334320"/>
            <a:ext cx="38376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2</a:t>
            </a:r>
            <a:endParaRPr b="0" lang="en-US" sz="1600" spc="-1" strike="noStrike">
              <a:solidFill>
                <a:srgbClr val="000000"/>
              </a:solidFill>
              <a:uFill>
                <a:solidFill>
                  <a:srgbClr val="ffffff"/>
                </a:solidFill>
              </a:uFill>
              <a:latin typeface="Arial"/>
            </a:endParaRPr>
          </a:p>
        </p:txBody>
      </p:sp>
      <p:sp>
        <p:nvSpPr>
          <p:cNvPr id="230" name="CustomShape 15"/>
          <p:cNvSpPr/>
          <p:nvPr/>
        </p:nvSpPr>
        <p:spPr>
          <a:xfrm>
            <a:off x="5943600" y="3633480"/>
            <a:ext cx="3805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2</a:t>
            </a:r>
            <a:endParaRPr b="0" lang="en-US" sz="1600" spc="-1" strike="noStrike">
              <a:solidFill>
                <a:srgbClr val="000000"/>
              </a:solidFill>
              <a:uFill>
                <a:solidFill>
                  <a:srgbClr val="ffffff"/>
                </a:solidFill>
              </a:uFill>
              <a:latin typeface="Arial"/>
            </a:endParaRPr>
          </a:p>
        </p:txBody>
      </p:sp>
      <p:sp>
        <p:nvSpPr>
          <p:cNvPr id="231" name="Line 16"/>
          <p:cNvSpPr/>
          <p:nvPr/>
        </p:nvSpPr>
        <p:spPr>
          <a:xfrm>
            <a:off x="5715000" y="4251960"/>
            <a:ext cx="838080" cy="360"/>
          </a:xfrm>
          <a:prstGeom prst="line">
            <a:avLst/>
          </a:prstGeom>
          <a:ln w="38160">
            <a:solidFill>
              <a:schemeClr val="tx1"/>
            </a:solidFill>
            <a:round/>
            <a:headEnd len="med" type="triangle" w="med"/>
          </a:ln>
        </p:spPr>
        <p:style>
          <a:lnRef idx="0"/>
          <a:fillRef idx="0"/>
          <a:effectRef idx="0"/>
          <a:fontRef idx="minor"/>
        </p:style>
      </p:sp>
      <p:sp>
        <p:nvSpPr>
          <p:cNvPr id="232" name="Line 17"/>
          <p:cNvSpPr/>
          <p:nvPr/>
        </p:nvSpPr>
        <p:spPr>
          <a:xfrm>
            <a:off x="5715000" y="4553280"/>
            <a:ext cx="838080" cy="360"/>
          </a:xfrm>
          <a:prstGeom prst="line">
            <a:avLst/>
          </a:prstGeom>
          <a:ln w="38160">
            <a:solidFill>
              <a:schemeClr val="tx1"/>
            </a:solidFill>
            <a:round/>
            <a:tailEnd len="med" type="triangle" w="med"/>
          </a:ln>
        </p:spPr>
        <p:style>
          <a:lnRef idx="0"/>
          <a:fillRef idx="0"/>
          <a:effectRef idx="0"/>
          <a:fontRef idx="minor"/>
        </p:style>
      </p:sp>
      <p:sp>
        <p:nvSpPr>
          <p:cNvPr id="233" name="CustomShape 18"/>
          <p:cNvSpPr/>
          <p:nvPr/>
        </p:nvSpPr>
        <p:spPr>
          <a:xfrm>
            <a:off x="5938560" y="3916080"/>
            <a:ext cx="38376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3</a:t>
            </a:r>
            <a:endParaRPr b="0" lang="en-US" sz="1600" spc="-1" strike="noStrike">
              <a:solidFill>
                <a:srgbClr val="000000"/>
              </a:solidFill>
              <a:uFill>
                <a:solidFill>
                  <a:srgbClr val="ffffff"/>
                </a:solidFill>
              </a:uFill>
              <a:latin typeface="Arial"/>
            </a:endParaRPr>
          </a:p>
        </p:txBody>
      </p:sp>
      <p:sp>
        <p:nvSpPr>
          <p:cNvPr id="234" name="CustomShape 19"/>
          <p:cNvSpPr/>
          <p:nvPr/>
        </p:nvSpPr>
        <p:spPr>
          <a:xfrm>
            <a:off x="5943600" y="4215240"/>
            <a:ext cx="3805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3</a:t>
            </a:r>
            <a:endParaRPr b="0" lang="en-US" sz="1600" spc="-1" strike="noStrike">
              <a:solidFill>
                <a:srgbClr val="000000"/>
              </a:solidFill>
              <a:uFill>
                <a:solidFill>
                  <a:srgbClr val="ffffff"/>
                </a:solidFill>
              </a:uFill>
              <a:latin typeface="Arial"/>
            </a:endParaRPr>
          </a:p>
        </p:txBody>
      </p:sp>
      <p:sp>
        <p:nvSpPr>
          <p:cNvPr id="235" name="Line 20"/>
          <p:cNvSpPr/>
          <p:nvPr/>
        </p:nvSpPr>
        <p:spPr>
          <a:xfrm>
            <a:off x="6098400" y="4606920"/>
            <a:ext cx="360" cy="263880"/>
          </a:xfrm>
          <a:prstGeom prst="line">
            <a:avLst/>
          </a:prstGeom>
          <a:ln w="38160">
            <a:solidFill>
              <a:schemeClr val="tx1"/>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236" name="Table 21"/>
          <p:cNvGraphicFramePr/>
          <p:nvPr/>
        </p:nvGraphicFramePr>
        <p:xfrm>
          <a:off x="977040" y="2667960"/>
          <a:ext cx="2945520" cy="2143440"/>
        </p:xfrm>
        <a:graphic>
          <a:graphicData uri="http://schemas.openxmlformats.org/drawingml/2006/table">
            <a:tbl>
              <a:tblPr/>
              <a:tblGrid>
                <a:gridCol w="938880"/>
                <a:gridCol w="758880"/>
                <a:gridCol w="475920"/>
                <a:gridCol w="771840"/>
              </a:tblGrid>
              <a:tr h="366120">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1" lang="en-US" sz="1800" spc="-1" strike="noStrike">
                          <a:solidFill>
                            <a:srgbClr val="98480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1" lang="en-US" sz="1800" spc="-1" strike="noStrike">
                          <a:solidFill>
                            <a:srgbClr val="98480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1" lang="en-US" sz="1800" spc="-1" strike="noStrike">
                          <a:solidFill>
                            <a:srgbClr val="98480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graphicFrame>
        <p:nvGraphicFramePr>
          <p:cNvPr id="237" name="Table 22"/>
          <p:cNvGraphicFramePr/>
          <p:nvPr/>
        </p:nvGraphicFramePr>
        <p:xfrm>
          <a:off x="977040" y="2667960"/>
          <a:ext cx="2945520" cy="2585520"/>
        </p:xfrm>
        <a:graphic>
          <a:graphicData uri="http://schemas.openxmlformats.org/drawingml/2006/table">
            <a:tbl>
              <a:tblPr/>
              <a:tblGrid>
                <a:gridCol w="938880"/>
                <a:gridCol w="758880"/>
                <a:gridCol w="475920"/>
                <a:gridCol w="771840"/>
              </a:tblGrid>
              <a:tr h="366120">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blipFill>
                      <a:blip r:embed="rId2"/>
                      <a:stretch>
                        <a:fillRect/>
                      </a:stretch>
                    </a:blip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3"/>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1" lang="en-US" sz="1800" spc="-1" strike="noStrike">
                          <a:solidFill>
                            <a:srgbClr val="98480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1" lang="en-US" sz="1800" spc="-1" strike="noStrike">
                          <a:solidFill>
                            <a:srgbClr val="98480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4"/>
                      <a:stretch>
                        <a:fillRect/>
                      </a:stretch>
                    </a:blipFill>
                  </a:tcPr>
                </a:tc>
                <a:tc>
                  <a:txBody>
                    <a:bodyPr/>
                    <a:p>
                      <a:pPr algn="ctr">
                        <a:lnSpc>
                          <a:spcPct val="100000"/>
                        </a:lnSpc>
                      </a:pPr>
                      <a:r>
                        <a:rPr b="1" lang="en-US" sz="1800" spc="-1" strike="noStrike">
                          <a:solidFill>
                            <a:srgbClr val="98480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5"/>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6"/>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7"/>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08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8"/>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sp>
        <p:nvSpPr>
          <p:cNvPr id="238" name="CustomShape 23"/>
          <p:cNvSpPr/>
          <p:nvPr/>
        </p:nvSpPr>
        <p:spPr>
          <a:xfrm>
            <a:off x="609480" y="5562720"/>
            <a:ext cx="8152920" cy="11869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984807"/>
                </a:solidFill>
                <a:uFill>
                  <a:solidFill>
                    <a:srgbClr val="ffffff"/>
                  </a:solidFill>
                </a:uFill>
                <a:latin typeface="BentonSans"/>
              </a:rPr>
              <a:t>Requirement: </a:t>
            </a:r>
            <a:r>
              <a:rPr b="0" lang="en-US" sz="2400" spc="-1" strike="noStrike">
                <a:solidFill>
                  <a:srgbClr val="000000"/>
                </a:solidFill>
                <a:uFill>
                  <a:solidFill>
                    <a:srgbClr val="ffffff"/>
                  </a:solidFill>
                </a:uFill>
                <a:latin typeface="BentonSans"/>
              </a:rPr>
              <a:t>an adversary shouldn’t be able to</a:t>
            </a:r>
            <a:br/>
            <a:r>
              <a:rPr b="0" lang="en-US" sz="2400" spc="-1" strike="noStrike">
                <a:solidFill>
                  <a:srgbClr val="000000"/>
                </a:solidFill>
                <a:uFill>
                  <a:solidFill>
                    <a:srgbClr val="ffffff"/>
                  </a:solidFill>
                </a:uFill>
                <a:latin typeface="BentonSans"/>
              </a:rPr>
              <a:t>tell if any one person’s data were changed arbitrarily</a:t>
            </a:r>
            <a:endParaRPr b="0" lang="en-US" sz="2400" spc="-1" strike="noStrike">
              <a:solidFill>
                <a:srgbClr val="000000"/>
              </a:solidFill>
              <a:uFill>
                <a:solidFill>
                  <a:srgbClr val="ffffff"/>
                </a:solidFill>
              </a:uFill>
              <a:latin typeface="Arial"/>
            </a:endParaRPr>
          </a:p>
        </p:txBody>
      </p:sp>
      <p:sp>
        <p:nvSpPr>
          <p:cNvPr id="239" name="CustomShape 24"/>
          <p:cNvSpPr/>
          <p:nvPr/>
        </p:nvSpPr>
        <p:spPr>
          <a:xfrm>
            <a:off x="824760" y="3346920"/>
            <a:ext cx="3097800" cy="488520"/>
          </a:xfrm>
          <a:prstGeom prst="ellipse">
            <a:avLst/>
          </a:prstGeom>
          <a:noFill/>
          <a:ln>
            <a:solidFill>
              <a:schemeClr val="accent6">
                <a:lumMod val="50000"/>
              </a:schemeClr>
            </a:solidFill>
            <a:round/>
          </a:ln>
        </p:spPr>
        <p:style>
          <a:lnRef idx="2">
            <a:schemeClr val="accent1">
              <a:shade val="50000"/>
            </a:schemeClr>
          </a:lnRef>
          <a:fillRef idx="1">
            <a:schemeClr val="accent1"/>
          </a:fillRef>
          <a:effectRef idx="0">
            <a:schemeClr val="accent1"/>
          </a:effectRef>
          <a:fontRef idx="minor"/>
        </p:style>
      </p:sp>
      <p:sp>
        <p:nvSpPr>
          <p:cNvPr id="240" name="CustomShape 25"/>
          <p:cNvSpPr/>
          <p:nvPr/>
        </p:nvSpPr>
        <p:spPr>
          <a:xfrm>
            <a:off x="6871680" y="4728960"/>
            <a:ext cx="1703520" cy="45612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2400" spc="-1" strike="noStrike">
                <a:solidFill>
                  <a:srgbClr val="191917"/>
                </a:solidFill>
                <a:uFill>
                  <a:solidFill>
                    <a:srgbClr val="ffffff"/>
                  </a:solidFill>
                </a:uFill>
                <a:latin typeface="BentonSans"/>
              </a:rPr>
              <a:t>adversary</a:t>
            </a:r>
            <a:endParaRPr b="0" lang="en-US" sz="2400" spc="-1" strike="noStrike">
              <a:solidFill>
                <a:srgbClr val="000000"/>
              </a:solidFill>
              <a:uFill>
                <a:solidFill>
                  <a:srgbClr val="ffffff"/>
                </a:solidFill>
              </a:uFill>
              <a:latin typeface="Arial"/>
            </a:endParaRPr>
          </a:p>
        </p:txBody>
      </p:sp>
    </p:spTree>
  </p:cSld>
  <p:transition spd="med">
    <p:fade/>
  </p:transition>
  <p:timing>
    <p:tnLst>
      <p:par>
        <p:cTn id="125" dur="indefinite" restart="never" nodeType="tmRoot">
          <p:childTnLst>
            <p:seq>
              <p:cTn id="126" dur="indefinite" nodeType="mainSeq">
                <p:childTnLst>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838080"/>
            <a:ext cx="8229240" cy="715680"/>
          </a:xfrm>
          <a:prstGeom prst="rect">
            <a:avLst/>
          </a:prstGeom>
          <a:noFill/>
          <a:ln>
            <a:noFill/>
          </a:ln>
        </p:spPr>
        <p:txBody>
          <a:bodyPr anchor="ctr">
            <a:normAutofit/>
          </a:bodyPr>
          <a:p>
            <a:pPr algn="ctr">
              <a:lnSpc>
                <a:spcPct val="100000"/>
              </a:lnSpc>
            </a:pPr>
            <a:r>
              <a:rPr b="1" lang="en-US" sz="4400" spc="-1" strike="noStrike">
                <a:solidFill>
                  <a:srgbClr val="09347a"/>
                </a:solidFill>
                <a:uFill>
                  <a:solidFill>
                    <a:srgbClr val="ffffff"/>
                  </a:solidFill>
                </a:uFill>
                <a:latin typeface="Calibri"/>
              </a:rPr>
              <a:t>Be</a:t>
            </a:r>
            <a:r>
              <a:rPr b="1" lang="en-US" sz="4400" spc="-1" strike="noStrike">
                <a:solidFill>
                  <a:srgbClr val="09347a"/>
                </a:solidFill>
                <a:uFill>
                  <a:solidFill>
                    <a:srgbClr val="ffffff"/>
                  </a:solidFill>
                </a:uFill>
                <a:latin typeface="Calibri"/>
              </a:rPr>
              <a:t>st </a:t>
            </a:r>
            <a:r>
              <a:rPr b="1" lang="en-US" sz="4400" spc="-1" strike="noStrike">
                <a:solidFill>
                  <a:srgbClr val="09347a"/>
                </a:solidFill>
                <a:uFill>
                  <a:solidFill>
                    <a:srgbClr val="ffffff"/>
                  </a:solidFill>
                </a:uFill>
                <a:latin typeface="Calibri"/>
              </a:rPr>
              <a:t>Pr</a:t>
            </a:r>
            <a:r>
              <a:rPr b="1" lang="en-US" sz="4400" spc="-1" strike="noStrike">
                <a:solidFill>
                  <a:srgbClr val="09347a"/>
                </a:solidFill>
                <a:uFill>
                  <a:solidFill>
                    <a:srgbClr val="ffffff"/>
                  </a:solidFill>
                </a:uFill>
                <a:latin typeface="Calibri"/>
              </a:rPr>
              <a:t>ac</a:t>
            </a:r>
            <a:r>
              <a:rPr b="1" lang="en-US" sz="4400" spc="-1" strike="noStrike">
                <a:solidFill>
                  <a:srgbClr val="09347a"/>
                </a:solidFill>
                <a:uFill>
                  <a:solidFill>
                    <a:srgbClr val="ffffff"/>
                  </a:solidFill>
                </a:uFill>
                <a:latin typeface="Calibri"/>
              </a:rPr>
              <a:t>tic</a:t>
            </a:r>
            <a:r>
              <a:rPr b="1" lang="en-US" sz="4400" spc="-1" strike="noStrike">
                <a:solidFill>
                  <a:srgbClr val="09347a"/>
                </a:solidFill>
                <a:uFill>
                  <a:solidFill>
                    <a:srgbClr val="ffffff"/>
                  </a:solidFill>
                </a:uFill>
                <a:latin typeface="Calibri"/>
              </a:rPr>
              <a:t>es</a:t>
            </a:r>
            <a:endParaRPr b="0" lang="en-US" sz="4400" spc="-1" strike="noStrike">
              <a:solidFill>
                <a:srgbClr val="191917"/>
              </a:solidFill>
              <a:uFill>
                <a:solidFill>
                  <a:srgbClr val="ffffff"/>
                </a:solidFill>
              </a:uFill>
              <a:latin typeface="Calibri"/>
            </a:endParaRPr>
          </a:p>
        </p:txBody>
      </p:sp>
      <p:sp>
        <p:nvSpPr>
          <p:cNvPr id="93" name="TextShape 2"/>
          <p:cNvSpPr txBox="1"/>
          <p:nvPr/>
        </p:nvSpPr>
        <p:spPr>
          <a:xfrm>
            <a:off x="457200" y="1492200"/>
            <a:ext cx="8229240" cy="4603320"/>
          </a:xfrm>
          <a:prstGeom prst="rect">
            <a:avLst/>
          </a:prstGeom>
          <a:noFill/>
          <a:ln>
            <a:noFill/>
          </a:ln>
        </p:spPr>
        <p:txBody>
          <a:bodyPr>
            <a:normAutofit/>
          </a:bodyPr>
          <a:p>
            <a:pPr marL="343080" indent="-342720">
              <a:lnSpc>
                <a:spcPct val="100000"/>
              </a:lnSpc>
              <a:spcBef>
                <a:spcPts val="641"/>
              </a:spcBef>
              <a:buClr>
                <a:srgbClr val="8064a2"/>
              </a:buClr>
              <a:buFont typeface="Arial"/>
              <a:buChar char="•"/>
            </a:pPr>
            <a:r>
              <a:rPr b="0" i="1" lang="en-US" sz="3200" spc="-1" strike="noStrike">
                <a:solidFill>
                  <a:srgbClr val="8064a2"/>
                </a:solidFill>
                <a:uFill>
                  <a:solidFill>
                    <a:srgbClr val="ffffff"/>
                  </a:solidFill>
                </a:uFill>
                <a:latin typeface="Calibri"/>
              </a:rPr>
              <a:t>Decentralized versus centralized data analytics </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selectiveness (for effectiveness) the new era of analytics</a:t>
            </a:r>
            <a:endParaRPr b="0" lang="en-US" sz="2800" spc="-1" strike="noStrike">
              <a:solidFill>
                <a:srgbClr val="31312d"/>
              </a:solidFill>
              <a:uFill>
                <a:solidFill>
                  <a:srgbClr val="ffffff"/>
                </a:solidFill>
              </a:uFill>
              <a:latin typeface="Calibri"/>
            </a:endParaRPr>
          </a:p>
          <a:p>
            <a:pPr marL="343080" indent="-342720">
              <a:lnSpc>
                <a:spcPct val="100000"/>
              </a:lnSpc>
              <a:spcBef>
                <a:spcPts val="641"/>
              </a:spcBef>
              <a:buClr>
                <a:srgbClr val="8064a2"/>
              </a:buClr>
              <a:buFont typeface="Arial"/>
              <a:buChar char="•"/>
            </a:pPr>
            <a:r>
              <a:rPr b="0" i="1" lang="en-US" sz="3200" spc="-1" strike="noStrike">
                <a:solidFill>
                  <a:srgbClr val="8064a2"/>
                </a:solidFill>
                <a:uFill>
                  <a:solidFill>
                    <a:srgbClr val="ffffff"/>
                  </a:solidFill>
                </a:uFill>
                <a:latin typeface="Calibri"/>
              </a:rPr>
              <a:t>Support and automation of policy enforcement</a:t>
            </a:r>
            <a:r>
              <a:rPr b="0" lang="en-US" sz="3200" spc="-1" strike="noStrike">
                <a:solidFill>
                  <a:srgbClr val="31312d"/>
                </a:solidFill>
                <a:uFill>
                  <a:solidFill>
                    <a:srgbClr val="ffffff"/>
                  </a:solidFill>
                </a:uFill>
                <a:latin typeface="Calibri"/>
              </a:rPr>
              <a:t> </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co-controllership and information sharing should be controlled by automated policy definition and enforcement </a:t>
            </a:r>
            <a:endParaRPr b="0" lang="en-US" sz="2800" spc="-1" strike="noStrike">
              <a:solidFill>
                <a:srgbClr val="31312d"/>
              </a:solidFill>
              <a:uFill>
                <a:solidFill>
                  <a:srgbClr val="ffffff"/>
                </a:solidFill>
              </a:uFill>
              <a:latin typeface="Calibri"/>
            </a:endParaRPr>
          </a:p>
          <a:p>
            <a:pPr marL="343080" indent="-342720">
              <a:lnSpc>
                <a:spcPct val="100000"/>
              </a:lnSpc>
              <a:spcBef>
                <a:spcPts val="641"/>
              </a:spcBef>
              <a:buClr>
                <a:srgbClr val="8064a2"/>
              </a:buClr>
              <a:buFont typeface="Arial"/>
              <a:buChar char="•"/>
            </a:pPr>
            <a:r>
              <a:rPr b="0" i="1" lang="en-US" sz="3200" spc="-1" strike="noStrike">
                <a:solidFill>
                  <a:srgbClr val="8064a2"/>
                </a:solidFill>
                <a:uFill>
                  <a:solidFill>
                    <a:srgbClr val="ffffff"/>
                  </a:solidFill>
                </a:uFill>
                <a:latin typeface="Calibri"/>
              </a:rPr>
              <a:t> </a:t>
            </a:r>
            <a:r>
              <a:rPr b="0" i="1" lang="en-US" sz="3200" spc="-1" strike="noStrike">
                <a:solidFill>
                  <a:srgbClr val="8064a2"/>
                </a:solidFill>
                <a:uFill>
                  <a:solidFill>
                    <a:srgbClr val="ffffff"/>
                  </a:solidFill>
                </a:uFill>
                <a:latin typeface="Calibri"/>
              </a:rPr>
              <a:t>Transparency and control </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consent needs to be reinforced with new models and automated enforcement mechanisms </a:t>
            </a:r>
            <a:endParaRPr b="0" lang="en-US" sz="2800" spc="-1" strike="noStrike">
              <a:solidFill>
                <a:srgbClr val="31312d"/>
              </a:solidFill>
              <a:uFill>
                <a:solidFill>
                  <a:srgbClr val="ffffff"/>
                </a:solidFill>
              </a:uFill>
              <a:latin typeface="Calibri"/>
            </a:endParaRPr>
          </a:p>
          <a:p>
            <a:pPr>
              <a:lnSpc>
                <a:spcPct val="100000"/>
              </a:lnSpc>
              <a:spcBef>
                <a:spcPts val="641"/>
              </a:spcBef>
            </a:pPr>
            <a:endParaRPr b="0" lang="en-US" sz="2800" spc="-1" strike="noStrike">
              <a:solidFill>
                <a:srgbClr val="31312d"/>
              </a:solidFill>
              <a:uFill>
                <a:solidFill>
                  <a:srgbClr val="ffffff"/>
                </a:solidFill>
              </a:uFill>
              <a:latin typeface="Calibri"/>
            </a:endParaRPr>
          </a:p>
          <a:p>
            <a:endParaRPr b="0" lang="en-US" sz="2800" spc="-1" strike="noStrike">
              <a:solidFill>
                <a:srgbClr val="31312d"/>
              </a:solidFill>
              <a:uFill>
                <a:solidFill>
                  <a:srgbClr val="ffffff"/>
                </a:solidFill>
              </a:uFill>
              <a:latin typeface="Calibri"/>
            </a:endParaRPr>
          </a:p>
          <a:p>
            <a:pPr>
              <a:lnSpc>
                <a:spcPct val="100000"/>
              </a:lnSpc>
              <a:spcBef>
                <a:spcPts val="641"/>
              </a:spcBef>
            </a:pPr>
            <a:endParaRPr b="0" lang="en-US" sz="2800" spc="-1" strike="noStrike">
              <a:solidFill>
                <a:srgbClr val="31312d"/>
              </a:solidFill>
              <a:uFill>
                <a:solidFill>
                  <a:srgbClr val="ffffff"/>
                </a:solidFill>
              </a:uFill>
              <a:latin typeface="Calibri"/>
            </a:endParaRPr>
          </a:p>
          <a:p>
            <a:endParaRPr b="0" lang="en-US" sz="2800" spc="-1" strike="noStrike">
              <a:solidFill>
                <a:srgbClr val="31312d"/>
              </a:solidFill>
              <a:uFill>
                <a:solidFill>
                  <a:srgbClr val="ffffff"/>
                </a:solidFill>
              </a:uFill>
              <a:latin typeface="Calibri"/>
            </a:endParaRPr>
          </a:p>
          <a:p>
            <a:pPr>
              <a:lnSpc>
                <a:spcPct val="100000"/>
              </a:lnSpc>
              <a:spcBef>
                <a:spcPts val="641"/>
              </a:spcBef>
            </a:pPr>
            <a:endParaRPr b="0" lang="en-US" sz="2800" spc="-1" strike="noStrike">
              <a:solidFill>
                <a:srgbClr val="31312d"/>
              </a:solidFill>
              <a:uFill>
                <a:solidFill>
                  <a:srgbClr val="ffffff"/>
                </a:solidFill>
              </a:uFill>
              <a:latin typeface="Calibri"/>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3" presetSubtype="10">
                                  <p:stCondLst>
                                    <p:cond delay="0"/>
                                  </p:stCondLst>
                                  <p:childTnLst>
                                    <p:set>
                                      <p:cBhvr>
                                        <p:cTn id="8" dur="1" fill="hold">
                                          <p:stCondLst>
                                            <p:cond delay="0"/>
                                          </p:stCondLst>
                                        </p:cTn>
                                        <p:tgtEl>
                                          <p:spTgt spid="93">
                                            <p:txEl>
                                              <p:pRg st="0" end="49"/>
                                            </p:txEl>
                                          </p:spTgt>
                                        </p:tgtEl>
                                        <p:attrNameLst>
                                          <p:attrName>style.visibility</p:attrName>
                                        </p:attrNameLst>
                                      </p:cBhvr>
                                      <p:to>
                                        <p:strVal val="visible"/>
                                      </p:to>
                                    </p:set>
                                    <p:animEffect filter="blinds(horizontal)" transition="in">
                                      <p:cBhvr additive="repl">
                                        <p:cTn id="9" dur="500"/>
                                        <p:tgtEl>
                                          <p:spTgt spid="93">
                                            <p:txEl>
                                              <p:pRg st="0" end="49"/>
                                            </p:txEl>
                                          </p:spTgt>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3" presetSubtype="10">
                                  <p:stCondLst>
                                    <p:cond delay="0"/>
                                  </p:stCondLst>
                                  <p:childTnLst>
                                    <p:set>
                                      <p:cBhvr>
                                        <p:cTn id="13" dur="1" fill="hold">
                                          <p:stCondLst>
                                            <p:cond delay="0"/>
                                          </p:stCondLst>
                                        </p:cTn>
                                        <p:tgtEl>
                                          <p:spTgt spid="93">
                                            <p:txEl>
                                              <p:pRg st="49" end="108"/>
                                            </p:txEl>
                                          </p:spTgt>
                                        </p:tgtEl>
                                        <p:attrNameLst>
                                          <p:attrName>style.visibility</p:attrName>
                                        </p:attrNameLst>
                                      </p:cBhvr>
                                      <p:to>
                                        <p:strVal val="visible"/>
                                      </p:to>
                                    </p:set>
                                    <p:animEffect filter="blinds(horizontal)" transition="in">
                                      <p:cBhvr additive="repl">
                                        <p:cTn id="14" dur="500"/>
                                        <p:tgtEl>
                                          <p:spTgt spid="93">
                                            <p:txEl>
                                              <p:pRg st="49" end="108"/>
                                            </p:txEl>
                                          </p:spTgt>
                                        </p:tgtEl>
                                      </p:cBhvr>
                                    </p:animEffec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3" presetSubtype="10">
                                  <p:stCondLst>
                                    <p:cond delay="0"/>
                                  </p:stCondLst>
                                  <p:childTnLst>
                                    <p:set>
                                      <p:cBhvr>
                                        <p:cTn id="18" dur="1" fill="hold">
                                          <p:stCondLst>
                                            <p:cond delay="0"/>
                                          </p:stCondLst>
                                        </p:cTn>
                                        <p:tgtEl>
                                          <p:spTgt spid="93">
                                            <p:txEl>
                                              <p:pRg st="108" end="154"/>
                                            </p:txEl>
                                          </p:spTgt>
                                        </p:tgtEl>
                                        <p:attrNameLst>
                                          <p:attrName>style.visibility</p:attrName>
                                        </p:attrNameLst>
                                      </p:cBhvr>
                                      <p:to>
                                        <p:strVal val="visible"/>
                                      </p:to>
                                    </p:set>
                                    <p:animEffect filter="blinds(horizontal)" transition="in">
                                      <p:cBhvr additive="repl">
                                        <p:cTn id="19" dur="500"/>
                                        <p:tgtEl>
                                          <p:spTgt spid="93">
                                            <p:txEl>
                                              <p:pRg st="108" end="154"/>
                                            </p:txEl>
                                          </p:spTgt>
                                        </p:tgtEl>
                                      </p:cBhvr>
                                    </p:animEffec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3" presetSubtype="10">
                                  <p:stCondLst>
                                    <p:cond delay="0"/>
                                  </p:stCondLst>
                                  <p:childTnLst>
                                    <p:set>
                                      <p:cBhvr>
                                        <p:cTn id="23" dur="1" fill="hold">
                                          <p:stCondLst>
                                            <p:cond delay="0"/>
                                          </p:stCondLst>
                                        </p:cTn>
                                        <p:tgtEl>
                                          <p:spTgt spid="93">
                                            <p:txEl>
                                              <p:pRg st="154" end="265"/>
                                            </p:txEl>
                                          </p:spTgt>
                                        </p:tgtEl>
                                        <p:attrNameLst>
                                          <p:attrName>style.visibility</p:attrName>
                                        </p:attrNameLst>
                                      </p:cBhvr>
                                      <p:to>
                                        <p:strVal val="visible"/>
                                      </p:to>
                                    </p:set>
                                    <p:animEffect filter="blinds(horizontal)" transition="in">
                                      <p:cBhvr additive="repl">
                                        <p:cTn id="24" dur="500"/>
                                        <p:tgtEl>
                                          <p:spTgt spid="93">
                                            <p:txEl>
                                              <p:pRg st="154" end="265"/>
                                            </p:txEl>
                                          </p:spTgt>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3" presetSubtype="10">
                                  <p:stCondLst>
                                    <p:cond delay="0"/>
                                  </p:stCondLst>
                                  <p:childTnLst>
                                    <p:set>
                                      <p:cBhvr>
                                        <p:cTn id="28" dur="1" fill="hold">
                                          <p:stCondLst>
                                            <p:cond delay="0"/>
                                          </p:stCondLst>
                                        </p:cTn>
                                        <p:tgtEl>
                                          <p:spTgt spid="93">
                                            <p:txEl>
                                              <p:pRg st="265" end="292"/>
                                            </p:txEl>
                                          </p:spTgt>
                                        </p:tgtEl>
                                        <p:attrNameLst>
                                          <p:attrName>style.visibility</p:attrName>
                                        </p:attrNameLst>
                                      </p:cBhvr>
                                      <p:to>
                                        <p:strVal val="visible"/>
                                      </p:to>
                                    </p:set>
                                    <p:animEffect filter="blinds(horizontal)" transition="in">
                                      <p:cBhvr additive="repl">
                                        <p:cTn id="29" dur="500"/>
                                        <p:tgtEl>
                                          <p:spTgt spid="93">
                                            <p:txEl>
                                              <p:pRg st="265" end="292"/>
                                            </p:txEl>
                                          </p:spTgt>
                                        </p:tgtEl>
                                      </p:cBhvr>
                                    </p:animEffec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3" presetSubtype="10">
                                  <p:stCondLst>
                                    <p:cond delay="0"/>
                                  </p:stCondLst>
                                  <p:childTnLst>
                                    <p:set>
                                      <p:cBhvr>
                                        <p:cTn id="33" dur="1" fill="hold">
                                          <p:stCondLst>
                                            <p:cond delay="0"/>
                                          </p:stCondLst>
                                        </p:cTn>
                                        <p:tgtEl>
                                          <p:spTgt spid="93">
                                            <p:txEl>
                                              <p:pRg st="292" end="377"/>
                                            </p:txEl>
                                          </p:spTgt>
                                        </p:tgtEl>
                                        <p:attrNameLst>
                                          <p:attrName>style.visibility</p:attrName>
                                        </p:attrNameLst>
                                      </p:cBhvr>
                                      <p:to>
                                        <p:strVal val="visible"/>
                                      </p:to>
                                    </p:set>
                                    <p:animEffect filter="blinds(horizontal)" transition="in">
                                      <p:cBhvr additive="repl">
                                        <p:cTn id="34" dur="500"/>
                                        <p:tgtEl>
                                          <p:spTgt spid="93">
                                            <p:txEl>
                                              <p:pRg st="292" end="37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1" name="Picture 2" descr=""/>
          <p:cNvPicPr/>
          <p:nvPr/>
        </p:nvPicPr>
        <p:blipFill>
          <a:blip r:embed="rId1"/>
          <a:stretch/>
        </p:blipFill>
        <p:spPr>
          <a:xfrm>
            <a:off x="6899400" y="2896200"/>
            <a:ext cx="1890360" cy="1837800"/>
          </a:xfrm>
          <a:prstGeom prst="rect">
            <a:avLst/>
          </a:prstGeom>
          <a:ln>
            <a:noFill/>
          </a:ln>
        </p:spPr>
      </p:pic>
      <p:sp>
        <p:nvSpPr>
          <p:cNvPr id="242" name="CustomShape 1"/>
          <p:cNvSpPr/>
          <p:nvPr/>
        </p:nvSpPr>
        <p:spPr>
          <a:xfrm>
            <a:off x="609480" y="736200"/>
            <a:ext cx="8229240" cy="944280"/>
          </a:xfrm>
          <a:prstGeom prst="rect">
            <a:avLst/>
          </a:prstGeom>
          <a:noFill/>
          <a:ln>
            <a:noFill/>
          </a:ln>
        </p:spPr>
        <p:style>
          <a:lnRef idx="0"/>
          <a:fillRef idx="0"/>
          <a:effectRef idx="0"/>
          <a:fontRef idx="minor"/>
        </p:style>
        <p:txBody>
          <a:bodyPr anchor="ctr">
            <a:normAutofit/>
          </a:bodyPr>
          <a:p>
            <a:pPr>
              <a:lnSpc>
                <a:spcPct val="100000"/>
              </a:lnSpc>
            </a:pPr>
            <a:r>
              <a:rPr b="1" lang="en-US" sz="4400" spc="-1" strike="noStrike">
                <a:solidFill>
                  <a:srgbClr val="191917"/>
                </a:solidFill>
                <a:uFill>
                  <a:solidFill>
                    <a:srgbClr val="ffffff"/>
                  </a:solidFill>
                </a:uFill>
                <a:latin typeface="BentonSans"/>
              </a:rPr>
              <a:t>Differential privacy</a:t>
            </a:r>
            <a:br/>
            <a:endParaRPr b="0" lang="en-US" sz="4400" spc="-1" strike="noStrike">
              <a:solidFill>
                <a:srgbClr val="000000"/>
              </a:solidFill>
              <a:uFill>
                <a:solidFill>
                  <a:srgbClr val="ffffff"/>
                </a:solidFill>
              </a:uFill>
              <a:latin typeface="Arial"/>
            </a:endParaRPr>
          </a:p>
        </p:txBody>
      </p:sp>
      <p:sp>
        <p:nvSpPr>
          <p:cNvPr id="243" name="CustomShape 2"/>
          <p:cNvSpPr/>
          <p:nvPr/>
        </p:nvSpPr>
        <p:spPr>
          <a:xfrm>
            <a:off x="609480" y="1430280"/>
            <a:ext cx="815148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191917"/>
                </a:solidFill>
                <a:uFill>
                  <a:solidFill>
                    <a:srgbClr val="ffffff"/>
                  </a:solidFill>
                </a:uFill>
                <a:latin typeface="BentonSans"/>
              </a:rPr>
              <a:t>[Dinur-Nissim ’03+Dwork, Dwork-Nissim ’04, Blum-Dwork-McSherry-Nissim ’05, Dwork-McSherry-Nissim-Smith ’06]</a:t>
            </a:r>
            <a:endParaRPr b="0" lang="en-US" sz="2000" spc="-1" strike="noStrike">
              <a:solidFill>
                <a:srgbClr val="000000"/>
              </a:solidFill>
              <a:uFill>
                <a:solidFill>
                  <a:srgbClr val="ffffff"/>
                </a:solidFill>
              </a:uFill>
              <a:latin typeface="Arial"/>
            </a:endParaRPr>
          </a:p>
        </p:txBody>
      </p:sp>
      <p:sp>
        <p:nvSpPr>
          <p:cNvPr id="244" name="CustomShape 3"/>
          <p:cNvSpPr/>
          <p:nvPr/>
        </p:nvSpPr>
        <p:spPr>
          <a:xfrm>
            <a:off x="4563360" y="2281680"/>
            <a:ext cx="424800" cy="63900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ffffff"/>
                </a:solidFill>
                <a:uFill>
                  <a:solidFill>
                    <a:srgbClr val="ffffff"/>
                  </a:solidFill>
                </a:uFill>
                <a:latin typeface="Calibri"/>
              </a:rPr>
              <a:t>C</a:t>
            </a:r>
            <a:endParaRPr b="0" lang="en-US" sz="3600" spc="-1" strike="noStrike">
              <a:solidFill>
                <a:srgbClr val="000000"/>
              </a:solidFill>
              <a:uFill>
                <a:solidFill>
                  <a:srgbClr val="ffffff"/>
                </a:solidFill>
              </a:uFill>
              <a:latin typeface="Arial"/>
            </a:endParaRPr>
          </a:p>
        </p:txBody>
      </p:sp>
      <p:sp>
        <p:nvSpPr>
          <p:cNvPr id="245" name="CustomShape 4"/>
          <p:cNvSpPr/>
          <p:nvPr/>
        </p:nvSpPr>
        <p:spPr>
          <a:xfrm>
            <a:off x="4724280" y="2867040"/>
            <a:ext cx="1066320" cy="18615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46" name="Line 5"/>
          <p:cNvSpPr/>
          <p:nvPr/>
        </p:nvSpPr>
        <p:spPr>
          <a:xfrm flipV="1">
            <a:off x="4062600" y="3715200"/>
            <a:ext cx="661680" cy="1800"/>
          </a:xfrm>
          <a:prstGeom prst="line">
            <a:avLst/>
          </a:prstGeom>
          <a:ln w="38160">
            <a:solidFill>
              <a:schemeClr val="tx1"/>
            </a:solidFill>
            <a:round/>
            <a:tailEnd len="med" type="triangle" w="med"/>
          </a:ln>
        </p:spPr>
        <p:style>
          <a:lnRef idx="0"/>
          <a:fillRef idx="0"/>
          <a:effectRef idx="0"/>
          <a:fontRef idx="minor"/>
        </p:style>
      </p:sp>
      <p:sp>
        <p:nvSpPr>
          <p:cNvPr id="247" name="Line 6"/>
          <p:cNvSpPr/>
          <p:nvPr/>
        </p:nvSpPr>
        <p:spPr>
          <a:xfrm>
            <a:off x="5867280" y="3033000"/>
            <a:ext cx="838080" cy="360"/>
          </a:xfrm>
          <a:prstGeom prst="line">
            <a:avLst/>
          </a:prstGeom>
          <a:ln w="38160">
            <a:solidFill>
              <a:schemeClr val="tx1"/>
            </a:solidFill>
            <a:round/>
            <a:headEnd len="med" type="triangle" w="med"/>
          </a:ln>
        </p:spPr>
        <p:style>
          <a:lnRef idx="0"/>
          <a:fillRef idx="0"/>
          <a:effectRef idx="0"/>
          <a:fontRef idx="minor"/>
        </p:style>
      </p:sp>
      <p:sp>
        <p:nvSpPr>
          <p:cNvPr id="248" name="CustomShape 7"/>
          <p:cNvSpPr/>
          <p:nvPr/>
        </p:nvSpPr>
        <p:spPr>
          <a:xfrm>
            <a:off x="5053680" y="3392280"/>
            <a:ext cx="424800" cy="63900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ffffff"/>
                </a:solidFill>
                <a:uFill>
                  <a:solidFill>
                    <a:srgbClr val="ffffff"/>
                  </a:solidFill>
                </a:uFill>
                <a:latin typeface="Calibri"/>
              </a:rPr>
              <a:t>C</a:t>
            </a:r>
            <a:endParaRPr b="0" lang="en-US" sz="3600" spc="-1" strike="noStrike">
              <a:solidFill>
                <a:srgbClr val="000000"/>
              </a:solidFill>
              <a:uFill>
                <a:solidFill>
                  <a:srgbClr val="ffffff"/>
                </a:solidFill>
              </a:uFill>
              <a:latin typeface="Arial"/>
            </a:endParaRPr>
          </a:p>
        </p:txBody>
      </p:sp>
      <p:sp>
        <p:nvSpPr>
          <p:cNvPr id="249" name="Line 8"/>
          <p:cNvSpPr/>
          <p:nvPr/>
        </p:nvSpPr>
        <p:spPr>
          <a:xfrm>
            <a:off x="5867280" y="3317400"/>
            <a:ext cx="838080" cy="360"/>
          </a:xfrm>
          <a:prstGeom prst="line">
            <a:avLst/>
          </a:prstGeom>
          <a:ln w="38160">
            <a:solidFill>
              <a:schemeClr val="tx1"/>
            </a:solidFill>
            <a:round/>
            <a:tailEnd len="med" type="triangle" w="med"/>
          </a:ln>
        </p:spPr>
        <p:style>
          <a:lnRef idx="0"/>
          <a:fillRef idx="0"/>
          <a:effectRef idx="0"/>
          <a:fontRef idx="minor"/>
        </p:style>
      </p:sp>
      <p:sp>
        <p:nvSpPr>
          <p:cNvPr id="250" name="CustomShape 9"/>
          <p:cNvSpPr/>
          <p:nvPr/>
        </p:nvSpPr>
        <p:spPr>
          <a:xfrm>
            <a:off x="4603680" y="4662720"/>
            <a:ext cx="1283040" cy="45612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2400" spc="-1" strike="noStrike">
                <a:solidFill>
                  <a:srgbClr val="191917"/>
                </a:solidFill>
                <a:uFill>
                  <a:solidFill>
                    <a:srgbClr val="ffffff"/>
                  </a:solidFill>
                </a:uFill>
                <a:latin typeface="BentonSans"/>
              </a:rPr>
              <a:t>curator</a:t>
            </a:r>
            <a:endParaRPr b="0" lang="en-US" sz="2400" spc="-1" strike="noStrike">
              <a:solidFill>
                <a:srgbClr val="000000"/>
              </a:solidFill>
              <a:uFill>
                <a:solidFill>
                  <a:srgbClr val="ffffff"/>
                </a:solidFill>
              </a:uFill>
              <a:latin typeface="Arial"/>
            </a:endParaRPr>
          </a:p>
        </p:txBody>
      </p:sp>
      <p:sp>
        <p:nvSpPr>
          <p:cNvPr id="251" name="CustomShape 10"/>
          <p:cNvSpPr/>
          <p:nvPr/>
        </p:nvSpPr>
        <p:spPr>
          <a:xfrm>
            <a:off x="6068880" y="2696760"/>
            <a:ext cx="3823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1</a:t>
            </a:r>
            <a:endParaRPr b="0" lang="en-US" sz="1600" spc="-1" strike="noStrike">
              <a:solidFill>
                <a:srgbClr val="000000"/>
              </a:solidFill>
              <a:uFill>
                <a:solidFill>
                  <a:srgbClr val="ffffff"/>
                </a:solidFill>
              </a:uFill>
              <a:latin typeface="Arial"/>
            </a:endParaRPr>
          </a:p>
        </p:txBody>
      </p:sp>
      <p:sp>
        <p:nvSpPr>
          <p:cNvPr id="252" name="CustomShape 11"/>
          <p:cNvSpPr/>
          <p:nvPr/>
        </p:nvSpPr>
        <p:spPr>
          <a:xfrm>
            <a:off x="6086880" y="2995920"/>
            <a:ext cx="37908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1</a:t>
            </a:r>
            <a:endParaRPr b="0" lang="en-US" sz="1600" spc="-1" strike="noStrike">
              <a:solidFill>
                <a:srgbClr val="000000"/>
              </a:solidFill>
              <a:uFill>
                <a:solidFill>
                  <a:srgbClr val="ffffff"/>
                </a:solidFill>
              </a:uFill>
              <a:latin typeface="Arial"/>
            </a:endParaRPr>
          </a:p>
        </p:txBody>
      </p:sp>
      <p:sp>
        <p:nvSpPr>
          <p:cNvPr id="253" name="Line 12"/>
          <p:cNvSpPr/>
          <p:nvPr/>
        </p:nvSpPr>
        <p:spPr>
          <a:xfrm>
            <a:off x="5867280" y="3594240"/>
            <a:ext cx="838080" cy="360"/>
          </a:xfrm>
          <a:prstGeom prst="line">
            <a:avLst/>
          </a:prstGeom>
          <a:ln w="38160">
            <a:solidFill>
              <a:schemeClr val="tx1"/>
            </a:solidFill>
            <a:round/>
            <a:headEnd len="med" type="triangle" w="med"/>
          </a:ln>
        </p:spPr>
        <p:style>
          <a:lnRef idx="0"/>
          <a:fillRef idx="0"/>
          <a:effectRef idx="0"/>
          <a:fontRef idx="minor"/>
        </p:style>
      </p:sp>
      <p:sp>
        <p:nvSpPr>
          <p:cNvPr id="254" name="Line 13"/>
          <p:cNvSpPr/>
          <p:nvPr/>
        </p:nvSpPr>
        <p:spPr>
          <a:xfrm>
            <a:off x="5867280" y="3895560"/>
            <a:ext cx="838080" cy="360"/>
          </a:xfrm>
          <a:prstGeom prst="line">
            <a:avLst/>
          </a:prstGeom>
          <a:ln w="38160">
            <a:solidFill>
              <a:schemeClr val="tx1"/>
            </a:solidFill>
            <a:round/>
            <a:tailEnd len="med" type="triangle" w="med"/>
          </a:ln>
        </p:spPr>
        <p:style>
          <a:lnRef idx="0"/>
          <a:fillRef idx="0"/>
          <a:effectRef idx="0"/>
          <a:fontRef idx="minor"/>
        </p:style>
      </p:sp>
      <p:sp>
        <p:nvSpPr>
          <p:cNvPr id="255" name="CustomShape 14"/>
          <p:cNvSpPr/>
          <p:nvPr/>
        </p:nvSpPr>
        <p:spPr>
          <a:xfrm>
            <a:off x="6081120" y="3258360"/>
            <a:ext cx="38376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2</a:t>
            </a:r>
            <a:endParaRPr b="0" lang="en-US" sz="1600" spc="-1" strike="noStrike">
              <a:solidFill>
                <a:srgbClr val="000000"/>
              </a:solidFill>
              <a:uFill>
                <a:solidFill>
                  <a:srgbClr val="ffffff"/>
                </a:solidFill>
              </a:uFill>
              <a:latin typeface="Arial"/>
            </a:endParaRPr>
          </a:p>
        </p:txBody>
      </p:sp>
      <p:sp>
        <p:nvSpPr>
          <p:cNvPr id="256" name="CustomShape 15"/>
          <p:cNvSpPr/>
          <p:nvPr/>
        </p:nvSpPr>
        <p:spPr>
          <a:xfrm>
            <a:off x="6095880" y="3557520"/>
            <a:ext cx="3805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2</a:t>
            </a:r>
            <a:endParaRPr b="0" lang="en-US" sz="1600" spc="-1" strike="noStrike">
              <a:solidFill>
                <a:srgbClr val="000000"/>
              </a:solidFill>
              <a:uFill>
                <a:solidFill>
                  <a:srgbClr val="ffffff"/>
                </a:solidFill>
              </a:uFill>
              <a:latin typeface="Arial"/>
            </a:endParaRPr>
          </a:p>
        </p:txBody>
      </p:sp>
      <p:sp>
        <p:nvSpPr>
          <p:cNvPr id="257" name="Line 16"/>
          <p:cNvSpPr/>
          <p:nvPr/>
        </p:nvSpPr>
        <p:spPr>
          <a:xfrm>
            <a:off x="5867280" y="4176000"/>
            <a:ext cx="838080" cy="360"/>
          </a:xfrm>
          <a:prstGeom prst="line">
            <a:avLst/>
          </a:prstGeom>
          <a:ln w="38160">
            <a:solidFill>
              <a:schemeClr val="tx1"/>
            </a:solidFill>
            <a:round/>
            <a:headEnd len="med" type="triangle" w="med"/>
          </a:ln>
        </p:spPr>
        <p:style>
          <a:lnRef idx="0"/>
          <a:fillRef idx="0"/>
          <a:effectRef idx="0"/>
          <a:fontRef idx="minor"/>
        </p:style>
      </p:sp>
      <p:sp>
        <p:nvSpPr>
          <p:cNvPr id="258" name="Line 17"/>
          <p:cNvSpPr/>
          <p:nvPr/>
        </p:nvSpPr>
        <p:spPr>
          <a:xfrm>
            <a:off x="5867280" y="4477320"/>
            <a:ext cx="838080" cy="360"/>
          </a:xfrm>
          <a:prstGeom prst="line">
            <a:avLst/>
          </a:prstGeom>
          <a:ln w="38160">
            <a:solidFill>
              <a:schemeClr val="tx1"/>
            </a:solidFill>
            <a:round/>
            <a:tailEnd len="med" type="triangle" w="med"/>
          </a:ln>
        </p:spPr>
        <p:style>
          <a:lnRef idx="0"/>
          <a:fillRef idx="0"/>
          <a:effectRef idx="0"/>
          <a:fontRef idx="minor"/>
        </p:style>
      </p:sp>
      <p:sp>
        <p:nvSpPr>
          <p:cNvPr id="259" name="CustomShape 18"/>
          <p:cNvSpPr/>
          <p:nvPr/>
        </p:nvSpPr>
        <p:spPr>
          <a:xfrm>
            <a:off x="6090840" y="3839760"/>
            <a:ext cx="38376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3</a:t>
            </a:r>
            <a:endParaRPr b="0" lang="en-US" sz="1600" spc="-1" strike="noStrike">
              <a:solidFill>
                <a:srgbClr val="000000"/>
              </a:solidFill>
              <a:uFill>
                <a:solidFill>
                  <a:srgbClr val="ffffff"/>
                </a:solidFill>
              </a:uFill>
              <a:latin typeface="Arial"/>
            </a:endParaRPr>
          </a:p>
        </p:txBody>
      </p:sp>
      <p:sp>
        <p:nvSpPr>
          <p:cNvPr id="260" name="CustomShape 19"/>
          <p:cNvSpPr/>
          <p:nvPr/>
        </p:nvSpPr>
        <p:spPr>
          <a:xfrm>
            <a:off x="6095880" y="4138920"/>
            <a:ext cx="3805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3</a:t>
            </a:r>
            <a:endParaRPr b="0" lang="en-US" sz="1600" spc="-1" strike="noStrike">
              <a:solidFill>
                <a:srgbClr val="000000"/>
              </a:solidFill>
              <a:uFill>
                <a:solidFill>
                  <a:srgbClr val="ffffff"/>
                </a:solidFill>
              </a:uFill>
              <a:latin typeface="Arial"/>
            </a:endParaRPr>
          </a:p>
        </p:txBody>
      </p:sp>
      <p:sp>
        <p:nvSpPr>
          <p:cNvPr id="261" name="Line 20"/>
          <p:cNvSpPr/>
          <p:nvPr/>
        </p:nvSpPr>
        <p:spPr>
          <a:xfrm>
            <a:off x="6250680" y="4530600"/>
            <a:ext cx="360" cy="263880"/>
          </a:xfrm>
          <a:prstGeom prst="line">
            <a:avLst/>
          </a:prstGeom>
          <a:ln w="38160">
            <a:solidFill>
              <a:schemeClr val="tx1"/>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262" name="Table 21"/>
          <p:cNvGraphicFramePr/>
          <p:nvPr/>
        </p:nvGraphicFramePr>
        <p:xfrm>
          <a:off x="1129320" y="2591640"/>
          <a:ext cx="2945520" cy="2143440"/>
        </p:xfrm>
        <a:graphic>
          <a:graphicData uri="http://schemas.openxmlformats.org/drawingml/2006/table">
            <a:tbl>
              <a:tblPr/>
              <a:tblGrid>
                <a:gridCol w="938880"/>
                <a:gridCol w="758880"/>
                <a:gridCol w="475920"/>
                <a:gridCol w="771840"/>
              </a:tblGrid>
              <a:tr h="366120">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graphicFrame>
        <p:nvGraphicFramePr>
          <p:cNvPr id="263" name="Table 22"/>
          <p:cNvGraphicFramePr/>
          <p:nvPr/>
        </p:nvGraphicFramePr>
        <p:xfrm>
          <a:off x="1129320" y="2591640"/>
          <a:ext cx="2945520" cy="2585520"/>
        </p:xfrm>
        <a:graphic>
          <a:graphicData uri="http://schemas.openxmlformats.org/drawingml/2006/table">
            <a:tbl>
              <a:tblPr/>
              <a:tblGrid>
                <a:gridCol w="938880"/>
                <a:gridCol w="758880"/>
                <a:gridCol w="475920"/>
                <a:gridCol w="771840"/>
              </a:tblGrid>
              <a:tr h="366120">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blipFill>
                      <a:blip r:embed="rId2"/>
                      <a:stretch>
                        <a:fillRect/>
                      </a:stretch>
                    </a:blip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3"/>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4"/>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5"/>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6"/>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7"/>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sp>
        <p:nvSpPr>
          <p:cNvPr id="264" name="CustomShape 23"/>
          <p:cNvSpPr/>
          <p:nvPr/>
        </p:nvSpPr>
        <p:spPr>
          <a:xfrm>
            <a:off x="762120" y="5486400"/>
            <a:ext cx="8152920" cy="11869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984807"/>
                </a:solidFill>
                <a:uFill>
                  <a:solidFill>
                    <a:srgbClr val="ffffff"/>
                  </a:solidFill>
                </a:uFill>
                <a:latin typeface="BentonSans"/>
              </a:rPr>
              <a:t>Requirement: </a:t>
            </a:r>
            <a:r>
              <a:rPr b="0" lang="en-US" sz="2400" spc="-1" strike="noStrike">
                <a:solidFill>
                  <a:srgbClr val="000000"/>
                </a:solidFill>
                <a:uFill>
                  <a:solidFill>
                    <a:srgbClr val="ffffff"/>
                  </a:solidFill>
                </a:uFill>
                <a:latin typeface="BentonSans"/>
              </a:rPr>
              <a:t>an adversary shouldn’t be able to</a:t>
            </a:r>
            <a:br/>
            <a:r>
              <a:rPr b="0" lang="en-US" sz="2400" spc="-1" strike="noStrike">
                <a:solidFill>
                  <a:srgbClr val="000000"/>
                </a:solidFill>
                <a:uFill>
                  <a:solidFill>
                    <a:srgbClr val="ffffff"/>
                  </a:solidFill>
                </a:uFill>
                <a:latin typeface="BentonSans"/>
              </a:rPr>
              <a:t>tell if any one person’s data were changed arbitrarily</a:t>
            </a:r>
            <a:endParaRPr b="0" lang="en-US" sz="2400" spc="-1" strike="noStrike">
              <a:solidFill>
                <a:srgbClr val="000000"/>
              </a:solidFill>
              <a:uFill>
                <a:solidFill>
                  <a:srgbClr val="ffffff"/>
                </a:solidFill>
              </a:uFill>
              <a:latin typeface="Arial"/>
            </a:endParaRPr>
          </a:p>
        </p:txBody>
      </p:sp>
      <p:sp>
        <p:nvSpPr>
          <p:cNvPr id="265" name="CustomShape 24"/>
          <p:cNvSpPr/>
          <p:nvPr/>
        </p:nvSpPr>
        <p:spPr>
          <a:xfrm>
            <a:off x="977400" y="3270600"/>
            <a:ext cx="3097800" cy="488520"/>
          </a:xfrm>
          <a:prstGeom prst="ellipse">
            <a:avLst/>
          </a:prstGeom>
          <a:noFill/>
          <a:ln>
            <a:solidFill>
              <a:schemeClr val="accent6">
                <a:lumMod val="50000"/>
              </a:schemeClr>
            </a:solidFill>
            <a:round/>
          </a:ln>
        </p:spPr>
        <p:style>
          <a:lnRef idx="2">
            <a:schemeClr val="accent1">
              <a:shade val="50000"/>
            </a:schemeClr>
          </a:lnRef>
          <a:fillRef idx="1">
            <a:schemeClr val="accent1"/>
          </a:fillRef>
          <a:effectRef idx="0">
            <a:schemeClr val="accent1"/>
          </a:effectRef>
          <a:fontRef idx="minor"/>
        </p:style>
      </p:sp>
      <p:sp>
        <p:nvSpPr>
          <p:cNvPr id="266" name="CustomShape 25"/>
          <p:cNvSpPr/>
          <p:nvPr/>
        </p:nvSpPr>
        <p:spPr>
          <a:xfrm>
            <a:off x="7023960" y="4652640"/>
            <a:ext cx="1703520" cy="45612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2400" spc="-1" strike="noStrike">
                <a:solidFill>
                  <a:srgbClr val="191917"/>
                </a:solidFill>
                <a:uFill>
                  <a:solidFill>
                    <a:srgbClr val="ffffff"/>
                  </a:solidFill>
                </a:uFill>
                <a:latin typeface="BentonSans"/>
              </a:rPr>
              <a:t>adversary</a:t>
            </a:r>
            <a:endParaRPr b="0" lang="en-US" sz="2400" spc="-1" strike="noStrike">
              <a:solidFill>
                <a:srgbClr val="000000"/>
              </a:solidFill>
              <a:uFill>
                <a:solidFill>
                  <a:srgbClr val="ffffff"/>
                </a:solidFill>
              </a:uFill>
              <a:latin typeface="Arial"/>
            </a:endParaRPr>
          </a:p>
        </p:txBody>
      </p:sp>
    </p:spTree>
  </p:cSld>
  <p:transition spd="med">
    <p:fade/>
  </p:transition>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7" name="Picture 2" descr=""/>
          <p:cNvPicPr/>
          <p:nvPr/>
        </p:nvPicPr>
        <p:blipFill>
          <a:blip r:embed="rId1"/>
          <a:stretch/>
        </p:blipFill>
        <p:spPr>
          <a:xfrm>
            <a:off x="6747120" y="2896200"/>
            <a:ext cx="1890360" cy="1837800"/>
          </a:xfrm>
          <a:prstGeom prst="rect">
            <a:avLst/>
          </a:prstGeom>
          <a:ln>
            <a:noFill/>
          </a:ln>
        </p:spPr>
      </p:pic>
      <p:sp>
        <p:nvSpPr>
          <p:cNvPr id="268" name="CustomShape 1"/>
          <p:cNvSpPr/>
          <p:nvPr/>
        </p:nvSpPr>
        <p:spPr>
          <a:xfrm>
            <a:off x="457200" y="736200"/>
            <a:ext cx="8229240" cy="944280"/>
          </a:xfrm>
          <a:prstGeom prst="rect">
            <a:avLst/>
          </a:prstGeom>
          <a:noFill/>
          <a:ln>
            <a:noFill/>
          </a:ln>
        </p:spPr>
        <p:style>
          <a:lnRef idx="0"/>
          <a:fillRef idx="0"/>
          <a:effectRef idx="0"/>
          <a:fontRef idx="minor"/>
        </p:style>
        <p:txBody>
          <a:bodyPr anchor="ctr">
            <a:normAutofit/>
          </a:bodyPr>
          <a:p>
            <a:pPr>
              <a:lnSpc>
                <a:spcPct val="100000"/>
              </a:lnSpc>
            </a:pPr>
            <a:r>
              <a:rPr b="1" lang="en-US" sz="4400" spc="-1" strike="noStrike">
                <a:solidFill>
                  <a:srgbClr val="191917"/>
                </a:solidFill>
                <a:uFill>
                  <a:solidFill>
                    <a:srgbClr val="ffffff"/>
                  </a:solidFill>
                </a:uFill>
                <a:latin typeface="BentonSans"/>
              </a:rPr>
              <a:t>Differential privacy</a:t>
            </a:r>
            <a:br/>
            <a:endParaRPr b="0" lang="en-US" sz="4400" spc="-1" strike="noStrike">
              <a:solidFill>
                <a:srgbClr val="000000"/>
              </a:solidFill>
              <a:uFill>
                <a:solidFill>
                  <a:srgbClr val="ffffff"/>
                </a:solidFill>
              </a:uFill>
              <a:latin typeface="Arial"/>
            </a:endParaRPr>
          </a:p>
        </p:txBody>
      </p:sp>
      <p:sp>
        <p:nvSpPr>
          <p:cNvPr id="269" name="CustomShape 2"/>
          <p:cNvSpPr/>
          <p:nvPr/>
        </p:nvSpPr>
        <p:spPr>
          <a:xfrm>
            <a:off x="457200" y="1430280"/>
            <a:ext cx="815148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191917"/>
                </a:solidFill>
                <a:uFill>
                  <a:solidFill>
                    <a:srgbClr val="ffffff"/>
                  </a:solidFill>
                </a:uFill>
                <a:latin typeface="BentonSans"/>
              </a:rPr>
              <a:t>[Dinur-Nissim ’03+Dwork, Dwork-Nissim ’04, Blum-Dwork-McSherry-Nissim ’05, Dwork-McSherry-Nissim-Smith ’06]</a:t>
            </a:r>
            <a:endParaRPr b="0" lang="en-US" sz="2000" spc="-1" strike="noStrike">
              <a:solidFill>
                <a:srgbClr val="000000"/>
              </a:solidFill>
              <a:uFill>
                <a:solidFill>
                  <a:srgbClr val="ffffff"/>
                </a:solidFill>
              </a:uFill>
              <a:latin typeface="Arial"/>
            </a:endParaRPr>
          </a:p>
        </p:txBody>
      </p:sp>
      <p:sp>
        <p:nvSpPr>
          <p:cNvPr id="270" name="CustomShape 3"/>
          <p:cNvSpPr/>
          <p:nvPr/>
        </p:nvSpPr>
        <p:spPr>
          <a:xfrm>
            <a:off x="4411080" y="2281680"/>
            <a:ext cx="424800" cy="63900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ffffff"/>
                </a:solidFill>
                <a:uFill>
                  <a:solidFill>
                    <a:srgbClr val="ffffff"/>
                  </a:solidFill>
                </a:uFill>
                <a:latin typeface="Calibri"/>
              </a:rPr>
              <a:t>C</a:t>
            </a:r>
            <a:endParaRPr b="0" lang="en-US" sz="3600" spc="-1" strike="noStrike">
              <a:solidFill>
                <a:srgbClr val="000000"/>
              </a:solidFill>
              <a:uFill>
                <a:solidFill>
                  <a:srgbClr val="ffffff"/>
                </a:solidFill>
              </a:uFill>
              <a:latin typeface="Arial"/>
            </a:endParaRPr>
          </a:p>
        </p:txBody>
      </p:sp>
      <p:sp>
        <p:nvSpPr>
          <p:cNvPr id="271" name="CustomShape 4"/>
          <p:cNvSpPr/>
          <p:nvPr/>
        </p:nvSpPr>
        <p:spPr>
          <a:xfrm>
            <a:off x="4572000" y="2867040"/>
            <a:ext cx="1066320" cy="18615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2" name="Line 5"/>
          <p:cNvSpPr/>
          <p:nvPr/>
        </p:nvSpPr>
        <p:spPr>
          <a:xfrm flipV="1">
            <a:off x="3910320" y="3715200"/>
            <a:ext cx="661680" cy="1800"/>
          </a:xfrm>
          <a:prstGeom prst="line">
            <a:avLst/>
          </a:prstGeom>
          <a:ln w="38160">
            <a:solidFill>
              <a:schemeClr val="tx1"/>
            </a:solidFill>
            <a:round/>
            <a:tailEnd len="med" type="triangle" w="med"/>
          </a:ln>
        </p:spPr>
        <p:style>
          <a:lnRef idx="0"/>
          <a:fillRef idx="0"/>
          <a:effectRef idx="0"/>
          <a:fontRef idx="minor"/>
        </p:style>
      </p:sp>
      <p:sp>
        <p:nvSpPr>
          <p:cNvPr id="273" name="Line 6"/>
          <p:cNvSpPr/>
          <p:nvPr/>
        </p:nvSpPr>
        <p:spPr>
          <a:xfrm>
            <a:off x="5715000" y="3033000"/>
            <a:ext cx="838080" cy="360"/>
          </a:xfrm>
          <a:prstGeom prst="line">
            <a:avLst/>
          </a:prstGeom>
          <a:ln w="38160">
            <a:solidFill>
              <a:schemeClr val="tx1"/>
            </a:solidFill>
            <a:round/>
            <a:headEnd len="med" type="triangle" w="med"/>
          </a:ln>
        </p:spPr>
        <p:style>
          <a:lnRef idx="0"/>
          <a:fillRef idx="0"/>
          <a:effectRef idx="0"/>
          <a:fontRef idx="minor"/>
        </p:style>
      </p:sp>
      <p:sp>
        <p:nvSpPr>
          <p:cNvPr id="274" name="CustomShape 7"/>
          <p:cNvSpPr/>
          <p:nvPr/>
        </p:nvSpPr>
        <p:spPr>
          <a:xfrm>
            <a:off x="4901400" y="3392280"/>
            <a:ext cx="424800" cy="63900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3600" spc="-1" strike="noStrike">
                <a:solidFill>
                  <a:srgbClr val="ffffff"/>
                </a:solidFill>
                <a:uFill>
                  <a:solidFill>
                    <a:srgbClr val="ffffff"/>
                  </a:solidFill>
                </a:uFill>
                <a:latin typeface="Calibri"/>
              </a:rPr>
              <a:t>C</a:t>
            </a:r>
            <a:endParaRPr b="0" lang="en-US" sz="3600" spc="-1" strike="noStrike">
              <a:solidFill>
                <a:srgbClr val="000000"/>
              </a:solidFill>
              <a:uFill>
                <a:solidFill>
                  <a:srgbClr val="ffffff"/>
                </a:solidFill>
              </a:uFill>
              <a:latin typeface="Arial"/>
            </a:endParaRPr>
          </a:p>
        </p:txBody>
      </p:sp>
      <p:sp>
        <p:nvSpPr>
          <p:cNvPr id="275" name="Line 8"/>
          <p:cNvSpPr/>
          <p:nvPr/>
        </p:nvSpPr>
        <p:spPr>
          <a:xfrm>
            <a:off x="5715000" y="3317400"/>
            <a:ext cx="838080" cy="360"/>
          </a:xfrm>
          <a:prstGeom prst="line">
            <a:avLst/>
          </a:prstGeom>
          <a:ln w="38160">
            <a:solidFill>
              <a:schemeClr val="tx1"/>
            </a:solidFill>
            <a:round/>
            <a:tailEnd len="med" type="triangle" w="med"/>
          </a:ln>
        </p:spPr>
        <p:style>
          <a:lnRef idx="0"/>
          <a:fillRef idx="0"/>
          <a:effectRef idx="0"/>
          <a:fontRef idx="minor"/>
        </p:style>
      </p:sp>
      <p:sp>
        <p:nvSpPr>
          <p:cNvPr id="276" name="CustomShape 9"/>
          <p:cNvSpPr/>
          <p:nvPr/>
        </p:nvSpPr>
        <p:spPr>
          <a:xfrm>
            <a:off x="4451400" y="4662720"/>
            <a:ext cx="1283040" cy="45612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2400" spc="-1" strike="noStrike">
                <a:solidFill>
                  <a:srgbClr val="191917"/>
                </a:solidFill>
                <a:uFill>
                  <a:solidFill>
                    <a:srgbClr val="ffffff"/>
                  </a:solidFill>
                </a:uFill>
                <a:latin typeface="BentonSans"/>
              </a:rPr>
              <a:t>curator</a:t>
            </a:r>
            <a:endParaRPr b="0" lang="en-US" sz="2400" spc="-1" strike="noStrike">
              <a:solidFill>
                <a:srgbClr val="000000"/>
              </a:solidFill>
              <a:uFill>
                <a:solidFill>
                  <a:srgbClr val="ffffff"/>
                </a:solidFill>
              </a:uFill>
              <a:latin typeface="Arial"/>
            </a:endParaRPr>
          </a:p>
        </p:txBody>
      </p:sp>
      <p:sp>
        <p:nvSpPr>
          <p:cNvPr id="277" name="CustomShape 10"/>
          <p:cNvSpPr/>
          <p:nvPr/>
        </p:nvSpPr>
        <p:spPr>
          <a:xfrm>
            <a:off x="5916240" y="2696760"/>
            <a:ext cx="3823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1</a:t>
            </a:r>
            <a:endParaRPr b="0" lang="en-US" sz="1600" spc="-1" strike="noStrike">
              <a:solidFill>
                <a:srgbClr val="000000"/>
              </a:solidFill>
              <a:uFill>
                <a:solidFill>
                  <a:srgbClr val="ffffff"/>
                </a:solidFill>
              </a:uFill>
              <a:latin typeface="Arial"/>
            </a:endParaRPr>
          </a:p>
        </p:txBody>
      </p:sp>
      <p:sp>
        <p:nvSpPr>
          <p:cNvPr id="278" name="CustomShape 11"/>
          <p:cNvSpPr/>
          <p:nvPr/>
        </p:nvSpPr>
        <p:spPr>
          <a:xfrm>
            <a:off x="5934600" y="2995920"/>
            <a:ext cx="37908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1</a:t>
            </a:r>
            <a:endParaRPr b="0" lang="en-US" sz="1600" spc="-1" strike="noStrike">
              <a:solidFill>
                <a:srgbClr val="000000"/>
              </a:solidFill>
              <a:uFill>
                <a:solidFill>
                  <a:srgbClr val="ffffff"/>
                </a:solidFill>
              </a:uFill>
              <a:latin typeface="Arial"/>
            </a:endParaRPr>
          </a:p>
        </p:txBody>
      </p:sp>
      <p:sp>
        <p:nvSpPr>
          <p:cNvPr id="279" name="Line 12"/>
          <p:cNvSpPr/>
          <p:nvPr/>
        </p:nvSpPr>
        <p:spPr>
          <a:xfrm>
            <a:off x="5715000" y="3594240"/>
            <a:ext cx="838080" cy="360"/>
          </a:xfrm>
          <a:prstGeom prst="line">
            <a:avLst/>
          </a:prstGeom>
          <a:ln w="38160">
            <a:solidFill>
              <a:schemeClr val="tx1"/>
            </a:solidFill>
            <a:round/>
            <a:headEnd len="med" type="triangle" w="med"/>
          </a:ln>
        </p:spPr>
        <p:style>
          <a:lnRef idx="0"/>
          <a:fillRef idx="0"/>
          <a:effectRef idx="0"/>
          <a:fontRef idx="minor"/>
        </p:style>
      </p:sp>
      <p:sp>
        <p:nvSpPr>
          <p:cNvPr id="280" name="Line 13"/>
          <p:cNvSpPr/>
          <p:nvPr/>
        </p:nvSpPr>
        <p:spPr>
          <a:xfrm>
            <a:off x="5715000" y="3895560"/>
            <a:ext cx="838080" cy="360"/>
          </a:xfrm>
          <a:prstGeom prst="line">
            <a:avLst/>
          </a:prstGeom>
          <a:ln w="38160">
            <a:solidFill>
              <a:schemeClr val="tx1"/>
            </a:solidFill>
            <a:round/>
            <a:tailEnd len="med" type="triangle" w="med"/>
          </a:ln>
        </p:spPr>
        <p:style>
          <a:lnRef idx="0"/>
          <a:fillRef idx="0"/>
          <a:effectRef idx="0"/>
          <a:fontRef idx="minor"/>
        </p:style>
      </p:sp>
      <p:sp>
        <p:nvSpPr>
          <p:cNvPr id="281" name="CustomShape 14"/>
          <p:cNvSpPr/>
          <p:nvPr/>
        </p:nvSpPr>
        <p:spPr>
          <a:xfrm>
            <a:off x="5928480" y="3258360"/>
            <a:ext cx="38376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2</a:t>
            </a:r>
            <a:endParaRPr b="0" lang="en-US" sz="1600" spc="-1" strike="noStrike">
              <a:solidFill>
                <a:srgbClr val="000000"/>
              </a:solidFill>
              <a:uFill>
                <a:solidFill>
                  <a:srgbClr val="ffffff"/>
                </a:solidFill>
              </a:uFill>
              <a:latin typeface="Arial"/>
            </a:endParaRPr>
          </a:p>
        </p:txBody>
      </p:sp>
      <p:sp>
        <p:nvSpPr>
          <p:cNvPr id="282" name="CustomShape 15"/>
          <p:cNvSpPr/>
          <p:nvPr/>
        </p:nvSpPr>
        <p:spPr>
          <a:xfrm>
            <a:off x="5943600" y="3557520"/>
            <a:ext cx="3805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2</a:t>
            </a:r>
            <a:endParaRPr b="0" lang="en-US" sz="1600" spc="-1" strike="noStrike">
              <a:solidFill>
                <a:srgbClr val="000000"/>
              </a:solidFill>
              <a:uFill>
                <a:solidFill>
                  <a:srgbClr val="ffffff"/>
                </a:solidFill>
              </a:uFill>
              <a:latin typeface="Arial"/>
            </a:endParaRPr>
          </a:p>
        </p:txBody>
      </p:sp>
      <p:sp>
        <p:nvSpPr>
          <p:cNvPr id="283" name="Line 16"/>
          <p:cNvSpPr/>
          <p:nvPr/>
        </p:nvSpPr>
        <p:spPr>
          <a:xfrm>
            <a:off x="5715000" y="4176000"/>
            <a:ext cx="838080" cy="360"/>
          </a:xfrm>
          <a:prstGeom prst="line">
            <a:avLst/>
          </a:prstGeom>
          <a:ln w="38160">
            <a:solidFill>
              <a:schemeClr val="tx1"/>
            </a:solidFill>
            <a:round/>
            <a:headEnd len="med" type="triangle" w="med"/>
          </a:ln>
        </p:spPr>
        <p:style>
          <a:lnRef idx="0"/>
          <a:fillRef idx="0"/>
          <a:effectRef idx="0"/>
          <a:fontRef idx="minor"/>
        </p:style>
      </p:sp>
      <p:sp>
        <p:nvSpPr>
          <p:cNvPr id="284" name="Line 17"/>
          <p:cNvSpPr/>
          <p:nvPr/>
        </p:nvSpPr>
        <p:spPr>
          <a:xfrm>
            <a:off x="5715000" y="4477320"/>
            <a:ext cx="838080" cy="360"/>
          </a:xfrm>
          <a:prstGeom prst="line">
            <a:avLst/>
          </a:prstGeom>
          <a:ln w="38160">
            <a:solidFill>
              <a:schemeClr val="tx1"/>
            </a:solidFill>
            <a:round/>
            <a:tailEnd len="med" type="triangle" w="med"/>
          </a:ln>
        </p:spPr>
        <p:style>
          <a:lnRef idx="0"/>
          <a:fillRef idx="0"/>
          <a:effectRef idx="0"/>
          <a:fontRef idx="minor"/>
        </p:style>
      </p:sp>
      <p:sp>
        <p:nvSpPr>
          <p:cNvPr id="285" name="CustomShape 18"/>
          <p:cNvSpPr/>
          <p:nvPr/>
        </p:nvSpPr>
        <p:spPr>
          <a:xfrm>
            <a:off x="5938560" y="3839760"/>
            <a:ext cx="38376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q</a:t>
            </a:r>
            <a:r>
              <a:rPr b="0" lang="en-US" sz="1600" spc="-1" strike="noStrike" baseline="-25000">
                <a:solidFill>
                  <a:srgbClr val="191917"/>
                </a:solidFill>
                <a:uFill>
                  <a:solidFill>
                    <a:srgbClr val="ffffff"/>
                  </a:solidFill>
                </a:uFill>
                <a:latin typeface="BentonSans"/>
              </a:rPr>
              <a:t>3</a:t>
            </a:r>
            <a:endParaRPr b="0" lang="en-US" sz="1600" spc="-1" strike="noStrike">
              <a:solidFill>
                <a:srgbClr val="000000"/>
              </a:solidFill>
              <a:uFill>
                <a:solidFill>
                  <a:srgbClr val="ffffff"/>
                </a:solidFill>
              </a:uFill>
              <a:latin typeface="Arial"/>
            </a:endParaRPr>
          </a:p>
        </p:txBody>
      </p:sp>
      <p:sp>
        <p:nvSpPr>
          <p:cNvPr id="286" name="CustomShape 19"/>
          <p:cNvSpPr/>
          <p:nvPr/>
        </p:nvSpPr>
        <p:spPr>
          <a:xfrm>
            <a:off x="5943600" y="4138920"/>
            <a:ext cx="380520" cy="366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600" spc="-1" strike="noStrike">
                <a:solidFill>
                  <a:srgbClr val="191917"/>
                </a:solidFill>
                <a:uFill>
                  <a:solidFill>
                    <a:srgbClr val="ffffff"/>
                  </a:solidFill>
                </a:uFill>
                <a:latin typeface="BentonSans"/>
              </a:rPr>
              <a:t>a</a:t>
            </a:r>
            <a:r>
              <a:rPr b="0" lang="en-US" sz="1600" spc="-1" strike="noStrike" baseline="-25000">
                <a:solidFill>
                  <a:srgbClr val="191917"/>
                </a:solidFill>
                <a:uFill>
                  <a:solidFill>
                    <a:srgbClr val="ffffff"/>
                  </a:solidFill>
                </a:uFill>
                <a:latin typeface="BentonSans"/>
              </a:rPr>
              <a:t>3</a:t>
            </a:r>
            <a:endParaRPr b="0" lang="en-US" sz="1600" spc="-1" strike="noStrike">
              <a:solidFill>
                <a:srgbClr val="000000"/>
              </a:solidFill>
              <a:uFill>
                <a:solidFill>
                  <a:srgbClr val="ffffff"/>
                </a:solidFill>
              </a:uFill>
              <a:latin typeface="Arial"/>
            </a:endParaRPr>
          </a:p>
        </p:txBody>
      </p:sp>
      <p:sp>
        <p:nvSpPr>
          <p:cNvPr id="287" name="Line 20"/>
          <p:cNvSpPr/>
          <p:nvPr/>
        </p:nvSpPr>
        <p:spPr>
          <a:xfrm>
            <a:off x="6098400" y="4530600"/>
            <a:ext cx="360" cy="263880"/>
          </a:xfrm>
          <a:prstGeom prst="line">
            <a:avLst/>
          </a:prstGeom>
          <a:ln w="38160">
            <a:solidFill>
              <a:schemeClr val="tx1"/>
            </a:solidFill>
            <a:custDash>
              <a:ds d="100000" sp="100000"/>
            </a:custDash>
            <a:round/>
          </a:ln>
        </p:spPr>
        <p:style>
          <a:lnRef idx="1">
            <a:schemeClr val="accent1"/>
          </a:lnRef>
          <a:fillRef idx="0">
            <a:schemeClr val="accent1"/>
          </a:fillRef>
          <a:effectRef idx="0">
            <a:schemeClr val="accent1"/>
          </a:effectRef>
          <a:fontRef idx="minor"/>
        </p:style>
      </p:sp>
      <p:graphicFrame>
        <p:nvGraphicFramePr>
          <p:cNvPr id="288" name="Table 21"/>
          <p:cNvGraphicFramePr/>
          <p:nvPr/>
        </p:nvGraphicFramePr>
        <p:xfrm>
          <a:off x="977040" y="2591640"/>
          <a:ext cx="2945520" cy="2143440"/>
        </p:xfrm>
        <a:graphic>
          <a:graphicData uri="http://schemas.openxmlformats.org/drawingml/2006/table">
            <a:tbl>
              <a:tblPr/>
              <a:tblGrid>
                <a:gridCol w="938880"/>
                <a:gridCol w="758880"/>
                <a:gridCol w="475920"/>
                <a:gridCol w="771840"/>
              </a:tblGrid>
              <a:tr h="366120">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1" lang="en-US" sz="1800" spc="-1" strike="noStrike">
                          <a:solidFill>
                            <a:srgbClr val="98480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1" lang="en-US" sz="1800" spc="-1" strike="noStrike">
                          <a:solidFill>
                            <a:srgbClr val="98480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1" lang="en-US" sz="1800" spc="-1" strike="noStrike">
                          <a:solidFill>
                            <a:srgbClr val="98480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graphicFrame>
        <p:nvGraphicFramePr>
          <p:cNvPr id="289" name="Table 22"/>
          <p:cNvGraphicFramePr/>
          <p:nvPr/>
        </p:nvGraphicFramePr>
        <p:xfrm>
          <a:off x="977040" y="2591640"/>
          <a:ext cx="2945520" cy="2585520"/>
        </p:xfrm>
        <a:graphic>
          <a:graphicData uri="http://schemas.openxmlformats.org/drawingml/2006/table">
            <a:tbl>
              <a:tblPr/>
              <a:tblGrid>
                <a:gridCol w="938880"/>
                <a:gridCol w="758880"/>
                <a:gridCol w="475920"/>
                <a:gridCol w="771840"/>
              </a:tblGrid>
              <a:tr h="366120">
                <a:tc>
                  <a:txBody>
                    <a:bodyPr/>
                    <a:p>
                      <a:pPr algn="ctr">
                        <a:lnSpc>
                          <a:spcPct val="100000"/>
                        </a:lnSpc>
                      </a:pPr>
                      <a:r>
                        <a:rPr b="1" lang="en-US" sz="1800" spc="-1" strike="noStrike">
                          <a:solidFill>
                            <a:srgbClr val="ffffff"/>
                          </a:solidFill>
                          <a:uFill>
                            <a:solidFill>
                              <a:srgbClr val="ffffff"/>
                            </a:solidFill>
                          </a:uFill>
                          <a:latin typeface="Calibri"/>
                        </a:rPr>
                        <a:t>Sex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xBody>
                    <a:bodyPr/>
                    <a:p>
                      <a:pPr algn="ctr">
                        <a:lnSpc>
                          <a:spcPct val="100000"/>
                        </a:lnSpc>
                      </a:pPr>
                      <a:r>
                        <a:rPr b="1" lang="en-US" sz="1800" spc="-1" strike="noStrike">
                          <a:solidFill>
                            <a:srgbClr val="ffffff"/>
                          </a:solidFill>
                          <a:uFill>
                            <a:solidFill>
                              <a:srgbClr val="ffffff"/>
                            </a:solidFill>
                          </a:uFill>
                          <a:latin typeface="Calibri"/>
                        </a:rPr>
                        <a:t>Blood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blipFill>
                      <a:blip r:embed="rId2"/>
                      <a:stretch>
                        <a:fillRect/>
                      </a:stretch>
                    </a:blipFill>
                  </a:tcPr>
                </a:tc>
                <a:tc>
                  <a:txBody>
                    <a:bodyPr/>
                    <a:p>
                      <a:pPr algn="ctr">
                        <a:lnSpc>
                          <a:spcPct val="100000"/>
                        </a:lnSpc>
                      </a:pPr>
                      <a:r>
                        <a:rPr b="1" lang="en-US" sz="1800" spc="-1" strike="noStrike">
                          <a:solidFill>
                            <a:srgbClr val="ffffff"/>
                          </a:solidFill>
                          <a:uFill>
                            <a:solidFill>
                              <a:srgbClr val="ffffff"/>
                            </a:solidFill>
                          </a:uFill>
                          <a:latin typeface="Calibri"/>
                        </a:rPr>
                        <a:t>HIV?</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169a4"/>
                    </a:solidFill>
                  </a:tcPr>
                </a:tc>
              </a:tr>
              <a:tr h="36612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3"/>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1" lang="en-US" sz="1800" spc="-1" strike="noStrike">
                          <a:solidFill>
                            <a:srgbClr val="98480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1" lang="en-US" sz="1800" spc="-1" strike="noStrike">
                          <a:solidFill>
                            <a:srgbClr val="98480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1" lang="en-US" sz="1800" spc="-1" strike="noStrike">
                          <a:solidFill>
                            <a:srgbClr val="98480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4"/>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5"/>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r h="370800">
                <a:tc>
                  <a:txBody>
                    <a:bodyPr/>
                    <a:p>
                      <a:pPr algn="ctr">
                        <a:lnSpc>
                          <a:spcPct val="100000"/>
                        </a:lnSpc>
                      </a:pPr>
                      <a:r>
                        <a:rPr b="0" lang="en-US" sz="1800" spc="-1" strike="noStrike">
                          <a:solidFill>
                            <a:srgbClr val="191917"/>
                          </a:solidFill>
                          <a:uFill>
                            <a:solidFill>
                              <a:srgbClr val="ffffff"/>
                            </a:solidFill>
                          </a:uFill>
                          <a:latin typeface="Calibri"/>
                        </a:rPr>
                        <a:t>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xBody>
                    <a:bodyPr/>
                    <a:p>
                      <a:pPr algn="ctr">
                        <a:lnSpc>
                          <a:spcPct val="100000"/>
                        </a:lnSpc>
                      </a:pPr>
                      <a:r>
                        <a:rPr b="0" lang="en-US" sz="1800" spc="-1" strike="noStrike">
                          <a:solidFill>
                            <a:srgbClr val="191917"/>
                          </a:solidFill>
                          <a:uFill>
                            <a:solidFill>
                              <a:srgbClr val="ffffff"/>
                            </a:solidFill>
                          </a:uFill>
                          <a:latin typeface="Calibri"/>
                        </a:rPr>
                        <a:t>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6"/>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0"/>
                    </a:solidFill>
                  </a:tcPr>
                </a:tc>
              </a:tr>
              <a:tr h="370080">
                <a:tc>
                  <a:txBody>
                    <a:bodyPr/>
                    <a:p>
                      <a:pPr algn="ctr">
                        <a:lnSpc>
                          <a:spcPct val="100000"/>
                        </a:lnSpc>
                      </a:pPr>
                      <a:r>
                        <a:rPr b="0" lang="en-US" sz="1800" spc="-1" strike="noStrike">
                          <a:solidFill>
                            <a:srgbClr val="191917"/>
                          </a:solidFill>
                          <a:uFill>
                            <a:solidFill>
                              <a:srgbClr val="ffffff"/>
                            </a:solidFill>
                          </a:uFill>
                          <a:latin typeface="Calibri"/>
                        </a:rPr>
                        <a:t>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xBody>
                    <a:bodyPr/>
                    <a:p>
                      <a:pPr algn="ctr">
                        <a:lnSpc>
                          <a:spcPct val="100000"/>
                        </a:lnSpc>
                      </a:pPr>
                      <a:r>
                        <a:rPr b="0" lang="en-US" sz="1800" spc="-1" strike="noStrike">
                          <a:solidFill>
                            <a:srgbClr val="191917"/>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blipFill>
                      <a:blip r:embed="rId7"/>
                      <a:stretch>
                        <a:fillRect/>
                      </a:stretch>
                    </a:blipFill>
                  </a:tcPr>
                </a:tc>
                <a:tc>
                  <a:txBody>
                    <a:bodyPr/>
                    <a:p>
                      <a:pPr algn="ctr">
                        <a:lnSpc>
                          <a:spcPct val="100000"/>
                        </a:lnSpc>
                      </a:pPr>
                      <a:r>
                        <a:rPr b="0" lang="en-US" sz="1800" spc="-1" strike="noStrike">
                          <a:solidFill>
                            <a:srgbClr val="191917"/>
                          </a:solidFill>
                          <a:uFill>
                            <a:solidFill>
                              <a:srgbClr val="ffffff"/>
                            </a:solidFill>
                          </a:uFill>
                          <a:latin typeface="Calibri"/>
                        </a:rPr>
                        <a: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0"/>
                    </a:solidFill>
                  </a:tcPr>
                </a:tc>
              </a:tr>
            </a:tbl>
          </a:graphicData>
        </a:graphic>
      </p:graphicFrame>
      <p:sp>
        <p:nvSpPr>
          <p:cNvPr id="290" name="CustomShape 23"/>
          <p:cNvSpPr/>
          <p:nvPr/>
        </p:nvSpPr>
        <p:spPr>
          <a:xfrm>
            <a:off x="609480" y="5486400"/>
            <a:ext cx="8152920" cy="11869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984807"/>
                </a:solidFill>
                <a:uFill>
                  <a:solidFill>
                    <a:srgbClr val="ffffff"/>
                  </a:solidFill>
                </a:uFill>
                <a:latin typeface="BentonSans"/>
              </a:rPr>
              <a:t>Requirement: </a:t>
            </a:r>
            <a:r>
              <a:rPr b="0" lang="en-US" sz="2400" spc="-1" strike="noStrike">
                <a:solidFill>
                  <a:srgbClr val="000000"/>
                </a:solidFill>
                <a:uFill>
                  <a:solidFill>
                    <a:srgbClr val="ffffff"/>
                  </a:solidFill>
                </a:uFill>
                <a:latin typeface="BentonSans"/>
              </a:rPr>
              <a:t>an adversary shouldn’t be able to</a:t>
            </a:r>
            <a:br/>
            <a:r>
              <a:rPr b="0" lang="en-US" sz="2400" spc="-1" strike="noStrike">
                <a:solidFill>
                  <a:srgbClr val="000000"/>
                </a:solidFill>
                <a:uFill>
                  <a:solidFill>
                    <a:srgbClr val="ffffff"/>
                  </a:solidFill>
                </a:uFill>
                <a:latin typeface="BentonSans"/>
              </a:rPr>
              <a:t>tell if any one person’s data were changed arbitrarily</a:t>
            </a:r>
            <a:endParaRPr b="0" lang="en-US" sz="2400" spc="-1" strike="noStrike">
              <a:solidFill>
                <a:srgbClr val="000000"/>
              </a:solidFill>
              <a:uFill>
                <a:solidFill>
                  <a:srgbClr val="ffffff"/>
                </a:solidFill>
              </a:uFill>
              <a:latin typeface="Arial"/>
            </a:endParaRPr>
          </a:p>
        </p:txBody>
      </p:sp>
      <p:sp>
        <p:nvSpPr>
          <p:cNvPr id="291" name="CustomShape 24"/>
          <p:cNvSpPr/>
          <p:nvPr/>
        </p:nvSpPr>
        <p:spPr>
          <a:xfrm>
            <a:off x="824760" y="3270600"/>
            <a:ext cx="3097800" cy="488520"/>
          </a:xfrm>
          <a:prstGeom prst="ellipse">
            <a:avLst/>
          </a:prstGeom>
          <a:noFill/>
          <a:ln>
            <a:solidFill>
              <a:schemeClr val="accent6">
                <a:lumMod val="50000"/>
              </a:schemeClr>
            </a:solidFill>
            <a:round/>
          </a:ln>
        </p:spPr>
        <p:style>
          <a:lnRef idx="2">
            <a:schemeClr val="accent1">
              <a:shade val="50000"/>
            </a:schemeClr>
          </a:lnRef>
          <a:fillRef idx="1">
            <a:schemeClr val="accent1"/>
          </a:fillRef>
          <a:effectRef idx="0">
            <a:schemeClr val="accent1"/>
          </a:effectRef>
          <a:fontRef idx="minor"/>
        </p:style>
      </p:sp>
      <p:sp>
        <p:nvSpPr>
          <p:cNvPr id="292" name="CustomShape 25"/>
          <p:cNvSpPr/>
          <p:nvPr/>
        </p:nvSpPr>
        <p:spPr>
          <a:xfrm>
            <a:off x="6871680" y="4652640"/>
            <a:ext cx="1703520" cy="456120"/>
          </a:xfrm>
          <a:prstGeom prst="rect">
            <a:avLst/>
          </a:prstGeom>
          <a:noFill/>
          <a:ln w="25560">
            <a:noFill/>
          </a:ln>
        </p:spPr>
        <p:style>
          <a:lnRef idx="0"/>
          <a:fillRef idx="0"/>
          <a:effectRef idx="0"/>
          <a:fontRef idx="minor"/>
        </p:style>
        <p:txBody>
          <a:bodyPr wrap="none" lIns="90000" rIns="90000" tIns="45000" bIns="45000"/>
          <a:p>
            <a:pPr algn="ctr">
              <a:lnSpc>
                <a:spcPct val="100000"/>
              </a:lnSpc>
            </a:pPr>
            <a:r>
              <a:rPr b="0" lang="en-US" sz="2400" spc="-1" strike="noStrike">
                <a:solidFill>
                  <a:srgbClr val="191917"/>
                </a:solidFill>
                <a:uFill>
                  <a:solidFill>
                    <a:srgbClr val="ffffff"/>
                  </a:solidFill>
                </a:uFill>
                <a:latin typeface="BentonSans"/>
              </a:rPr>
              <a:t>adversary</a:t>
            </a:r>
            <a:endParaRPr b="0" lang="en-US" sz="2400" spc="-1" strike="noStrike">
              <a:solidFill>
                <a:srgbClr val="000000"/>
              </a:solidFill>
              <a:uFill>
                <a:solidFill>
                  <a:srgbClr val="ffffff"/>
                </a:solidFill>
              </a:uFill>
              <a:latin typeface="Arial"/>
            </a:endParaRPr>
          </a:p>
        </p:txBody>
      </p:sp>
    </p:spTree>
  </p:cSld>
  <p:transition spd="med">
    <p:fade/>
  </p:transition>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457200" y="762120"/>
            <a:ext cx="8229240" cy="944280"/>
          </a:xfrm>
          <a:prstGeom prst="rect">
            <a:avLst/>
          </a:prstGeom>
          <a:noFill/>
          <a:ln>
            <a:noFill/>
          </a:ln>
        </p:spPr>
        <p:txBody>
          <a:bodyPr anchor="ctr">
            <a:normAutofit/>
          </a:bodyPr>
          <a:p>
            <a:pPr algn="ctr">
              <a:lnSpc>
                <a:spcPct val="100000"/>
              </a:lnSpc>
            </a:pPr>
            <a:r>
              <a:rPr b="0" lang="en-US" sz="4400" spc="-1" strike="noStrike">
                <a:solidFill>
                  <a:srgbClr val="09347a"/>
                </a:solidFill>
                <a:uFill>
                  <a:solidFill>
                    <a:srgbClr val="ffffff"/>
                  </a:solidFill>
                </a:uFill>
                <a:latin typeface="Calibri"/>
              </a:rPr>
              <a:t>DP </a:t>
            </a:r>
            <a:r>
              <a:rPr b="0" lang="en-US" sz="4400" spc="-1" strike="noStrike">
                <a:solidFill>
                  <a:srgbClr val="09347a"/>
                </a:solidFill>
                <a:uFill>
                  <a:solidFill>
                    <a:srgbClr val="ffffff"/>
                  </a:solidFill>
                </a:uFill>
                <a:latin typeface="Calibri"/>
              </a:rPr>
              <a:t>Th</a:t>
            </a:r>
            <a:r>
              <a:rPr b="0" lang="en-US" sz="4400" spc="-1" strike="noStrike">
                <a:solidFill>
                  <a:srgbClr val="09347a"/>
                </a:solidFill>
                <a:uFill>
                  <a:solidFill>
                    <a:srgbClr val="ffffff"/>
                  </a:solidFill>
                </a:uFill>
                <a:latin typeface="Calibri"/>
              </a:rPr>
              <a:t>eor</a:t>
            </a:r>
            <a:r>
              <a:rPr b="0" lang="en-US" sz="4400" spc="-1" strike="noStrike">
                <a:solidFill>
                  <a:srgbClr val="09347a"/>
                </a:solidFill>
                <a:uFill>
                  <a:solidFill>
                    <a:srgbClr val="ffffff"/>
                  </a:solidFill>
                </a:uFill>
                <a:latin typeface="Calibri"/>
              </a:rPr>
              <a:t>y &amp; </a:t>
            </a:r>
            <a:r>
              <a:rPr b="0" lang="en-US" sz="4400" spc="-1" strike="noStrike">
                <a:solidFill>
                  <a:srgbClr val="09347a"/>
                </a:solidFill>
                <a:uFill>
                  <a:solidFill>
                    <a:srgbClr val="ffffff"/>
                  </a:solidFill>
                </a:uFill>
                <a:latin typeface="Calibri"/>
              </a:rPr>
              <a:t>Pra</a:t>
            </a:r>
            <a:r>
              <a:rPr b="0" lang="en-US" sz="4400" spc="-1" strike="noStrike">
                <a:solidFill>
                  <a:srgbClr val="09347a"/>
                </a:solidFill>
                <a:uFill>
                  <a:solidFill>
                    <a:srgbClr val="ffffff"/>
                  </a:solidFill>
                </a:uFill>
                <a:latin typeface="Calibri"/>
              </a:rPr>
              <a:t>cti</a:t>
            </a:r>
            <a:r>
              <a:rPr b="0" lang="en-US" sz="4400" spc="-1" strike="noStrike">
                <a:solidFill>
                  <a:srgbClr val="09347a"/>
                </a:solidFill>
                <a:uFill>
                  <a:solidFill>
                    <a:srgbClr val="ffffff"/>
                  </a:solidFill>
                </a:uFill>
                <a:latin typeface="Calibri"/>
              </a:rPr>
              <a:t>ce</a:t>
            </a:r>
            <a:endParaRPr b="0" lang="en-US" sz="4400" spc="-1" strike="noStrike">
              <a:solidFill>
                <a:srgbClr val="191917"/>
              </a:solidFill>
              <a:uFill>
                <a:solidFill>
                  <a:srgbClr val="ffffff"/>
                </a:solidFill>
              </a:uFill>
              <a:latin typeface="Calibri"/>
            </a:endParaRPr>
          </a:p>
        </p:txBody>
      </p:sp>
      <p:sp>
        <p:nvSpPr>
          <p:cNvPr id="294" name="TextShape 2"/>
          <p:cNvSpPr txBox="1"/>
          <p:nvPr/>
        </p:nvSpPr>
        <p:spPr>
          <a:xfrm>
            <a:off x="457200" y="1127160"/>
            <a:ext cx="8686440" cy="5425560"/>
          </a:xfrm>
          <a:prstGeom prst="rect">
            <a:avLst/>
          </a:prstGeom>
          <a:noFill/>
          <a:ln>
            <a:noFill/>
          </a:ln>
        </p:spPr>
        <p:txBody>
          <a:bodyPr>
            <a:normAutofit/>
          </a:bodyPr>
          <a:p>
            <a:pPr>
              <a:lnSpc>
                <a:spcPct val="100000"/>
              </a:lnSpc>
              <a:spcBef>
                <a:spcPts val="641"/>
              </a:spcBef>
            </a:pPr>
            <a:endParaRPr b="0" lang="en-US" sz="3200" spc="-1" strike="noStrike">
              <a:solidFill>
                <a:srgbClr val="31312d"/>
              </a:solidFill>
              <a:uFill>
                <a:solidFill>
                  <a:srgbClr val="ffffff"/>
                </a:solidFill>
              </a:uFill>
              <a:latin typeface="Calibri"/>
            </a:endParaRPr>
          </a:p>
          <a:p>
            <a:pPr>
              <a:lnSpc>
                <a:spcPct val="100000"/>
              </a:lnSpc>
              <a:spcBef>
                <a:spcPts val="641"/>
              </a:spcBef>
            </a:pPr>
            <a:r>
              <a:rPr b="0" lang="en-US" sz="3200" spc="-1" strike="noStrike">
                <a:solidFill>
                  <a:srgbClr val="984807"/>
                </a:solidFill>
                <a:uFill>
                  <a:solidFill>
                    <a:srgbClr val="ffffff"/>
                  </a:solidFill>
                </a:uFill>
                <a:latin typeface="Calibri"/>
              </a:rPr>
              <a:t>Theory:  </a:t>
            </a:r>
            <a:r>
              <a:rPr b="0" lang="en-US" sz="3200" spc="-1" strike="noStrike">
                <a:solidFill>
                  <a:srgbClr val="31312d"/>
                </a:solidFill>
                <a:uFill>
                  <a:solidFill>
                    <a:srgbClr val="ffffff"/>
                  </a:solidFill>
                </a:uFill>
                <a:latin typeface="Calibri"/>
              </a:rPr>
              <a:t>differential privacy research has </a:t>
            </a:r>
            <a:endParaRPr b="0" lang="en-US" sz="32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many intriguing theoretical challenges</a:t>
            </a:r>
            <a:endParaRPr b="0" lang="en-US" sz="32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rich connections w/other parts of CS theory &amp; mathematics</a:t>
            </a:r>
            <a:endParaRPr b="0" lang="en-US" sz="3200" spc="-1" strike="noStrike">
              <a:solidFill>
                <a:srgbClr val="31312d"/>
              </a:solidFill>
              <a:uFill>
                <a:solidFill>
                  <a:srgbClr val="ffffff"/>
                </a:solidFill>
              </a:uFill>
              <a:latin typeface="Calibri"/>
            </a:endParaRPr>
          </a:p>
          <a:p>
            <a:pPr>
              <a:lnSpc>
                <a:spcPct val="100000"/>
              </a:lnSpc>
              <a:spcBef>
                <a:spcPts val="641"/>
              </a:spcBef>
            </a:pPr>
            <a:r>
              <a:rPr b="0" lang="en-US" sz="3200" spc="-1" strike="noStrike">
                <a:solidFill>
                  <a:srgbClr val="984807"/>
                </a:solidFill>
                <a:uFill>
                  <a:solidFill>
                    <a:srgbClr val="ffffff"/>
                  </a:solidFill>
                </a:uFill>
                <a:latin typeface="Calibri"/>
              </a:rPr>
              <a:t>	</a:t>
            </a:r>
            <a:r>
              <a:rPr b="0" lang="en-US" sz="2000" spc="-1" strike="noStrike">
                <a:solidFill>
                  <a:srgbClr val="31312d"/>
                </a:solidFill>
                <a:uFill>
                  <a:solidFill>
                    <a:srgbClr val="ffffff"/>
                  </a:solidFill>
                </a:uFill>
                <a:latin typeface="Calibri"/>
              </a:rPr>
              <a:t>e.g. cryptography, learning theory, game theory &amp; mechanism design, convex geometry, pseudorandomness, optimization, approximability, communication complexity, statistics,  …</a:t>
            </a:r>
            <a:endParaRPr b="0" lang="en-US" sz="2000" spc="-1" strike="noStrike">
              <a:solidFill>
                <a:srgbClr val="31312d"/>
              </a:solidFill>
              <a:uFill>
                <a:solidFill>
                  <a:srgbClr val="ffffff"/>
                </a:solidFill>
              </a:uFill>
              <a:latin typeface="Calibri"/>
            </a:endParaRPr>
          </a:p>
          <a:p>
            <a:pPr>
              <a:lnSpc>
                <a:spcPct val="100000"/>
              </a:lnSpc>
              <a:spcBef>
                <a:spcPts val="641"/>
              </a:spcBef>
            </a:pPr>
            <a:endParaRPr b="0" lang="en-US" sz="2000" spc="-1" strike="noStrike">
              <a:solidFill>
                <a:srgbClr val="31312d"/>
              </a:solidFill>
              <a:uFill>
                <a:solidFill>
                  <a:srgbClr val="ffffff"/>
                </a:solidFill>
              </a:uFill>
              <a:latin typeface="Calibri"/>
            </a:endParaRPr>
          </a:p>
          <a:p>
            <a:pPr>
              <a:lnSpc>
                <a:spcPct val="100000"/>
              </a:lnSpc>
              <a:spcBef>
                <a:spcPts val="641"/>
              </a:spcBef>
            </a:pPr>
            <a:r>
              <a:rPr b="0" lang="en-US" sz="3200" spc="-1" strike="noStrike">
                <a:solidFill>
                  <a:srgbClr val="984807"/>
                </a:solidFill>
                <a:uFill>
                  <a:solidFill>
                    <a:srgbClr val="ffffff"/>
                  </a:solidFill>
                </a:uFill>
                <a:latin typeface="Calibri"/>
              </a:rPr>
              <a:t>Practice: </a:t>
            </a:r>
            <a:r>
              <a:rPr b="0" lang="en-US" sz="3200" spc="-1" strike="noStrike">
                <a:solidFill>
                  <a:srgbClr val="31312d"/>
                </a:solidFill>
                <a:uFill>
                  <a:solidFill>
                    <a:srgbClr val="ffffff"/>
                  </a:solidFill>
                </a:uFill>
                <a:latin typeface="Calibri"/>
              </a:rPr>
              <a:t>interest from many communities in seeing whether DP can be brought to practice</a:t>
            </a:r>
            <a:endParaRPr b="0" lang="en-US" sz="3200" spc="-1" strike="noStrike">
              <a:solidFill>
                <a:srgbClr val="31312d"/>
              </a:solidFill>
              <a:uFill>
                <a:solidFill>
                  <a:srgbClr val="ffffff"/>
                </a:solidFill>
              </a:uFill>
              <a:latin typeface="Calibri"/>
            </a:endParaRPr>
          </a:p>
          <a:p>
            <a:r>
              <a:rPr b="0" lang="en-US" sz="2000" spc="-1" strike="noStrike">
                <a:solidFill>
                  <a:srgbClr val="31312d"/>
                </a:solidFill>
                <a:uFill>
                  <a:solidFill>
                    <a:srgbClr val="ffffff"/>
                  </a:solidFill>
                </a:uFill>
                <a:latin typeface="Calibri"/>
              </a:rPr>
              <a:t>e.g. statistics, databases, medical informatics, privacy law, social science, computer security, programming languages, …</a:t>
            </a:r>
            <a:endParaRPr b="0" lang="en-US" sz="2000" spc="-1" strike="noStrike">
              <a:solidFill>
                <a:srgbClr val="31312d"/>
              </a:solidFill>
              <a:uFill>
                <a:solidFill>
                  <a:srgbClr val="ffffff"/>
                </a:solidFill>
              </a:uFill>
              <a:latin typeface="Calibri"/>
            </a:endParaRPr>
          </a:p>
          <a:p>
            <a:endParaRPr b="0" lang="en-US" sz="2000" spc="-1" strike="noStrike">
              <a:solidFill>
                <a:srgbClr val="31312d"/>
              </a:solidFill>
              <a:uFill>
                <a:solidFill>
                  <a:srgbClr val="ffffff"/>
                </a:solidFill>
              </a:uFill>
              <a:latin typeface="Calibri"/>
            </a:endParaRPr>
          </a:p>
          <a:p>
            <a:pPr>
              <a:lnSpc>
                <a:spcPct val="100000"/>
              </a:lnSpc>
              <a:spcBef>
                <a:spcPts val="641"/>
              </a:spcBef>
            </a:pPr>
            <a:endParaRPr b="0" lang="en-US" sz="2000" spc="-1" strike="noStrike">
              <a:solidFill>
                <a:srgbClr val="31312d"/>
              </a:solidFill>
              <a:uFill>
                <a:solidFill>
                  <a:srgbClr val="ffffff"/>
                </a:solidFill>
              </a:uFill>
              <a:latin typeface="Calibri"/>
            </a:endParaRPr>
          </a:p>
          <a:p>
            <a:endParaRPr b="0" lang="en-US" sz="2000" spc="-1" strike="noStrike">
              <a:solidFill>
                <a:srgbClr val="31312d"/>
              </a:solidFill>
              <a:uFill>
                <a:solidFill>
                  <a:srgbClr val="ffffff"/>
                </a:solidFill>
              </a:uFill>
              <a:latin typeface="Calibri"/>
            </a:endParaRPr>
          </a:p>
          <a:p>
            <a:pPr>
              <a:lnSpc>
                <a:spcPct val="100000"/>
              </a:lnSpc>
              <a:spcBef>
                <a:spcPts val="641"/>
              </a:spcBef>
            </a:pPr>
            <a:endParaRPr b="0" lang="en-US" sz="2000" spc="-1" strike="noStrike">
              <a:solidFill>
                <a:srgbClr val="31312d"/>
              </a:solidFill>
              <a:uFill>
                <a:solidFill>
                  <a:srgbClr val="ffffff"/>
                </a:solidFill>
              </a:uFill>
              <a:latin typeface="Calibri"/>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838080"/>
            <a:ext cx="8229240" cy="715680"/>
          </a:xfrm>
          <a:prstGeom prst="rect">
            <a:avLst/>
          </a:prstGeom>
          <a:noFill/>
          <a:ln>
            <a:noFill/>
          </a:ln>
        </p:spPr>
        <p:txBody>
          <a:bodyPr anchor="ctr">
            <a:normAutofit/>
          </a:bodyPr>
          <a:p>
            <a:pPr algn="ctr">
              <a:lnSpc>
                <a:spcPct val="100000"/>
              </a:lnSpc>
            </a:pPr>
            <a:r>
              <a:rPr b="0" lang="en-US" sz="4400" spc="-1" strike="noStrike">
                <a:solidFill>
                  <a:srgbClr val="09347a"/>
                </a:solidFill>
                <a:uFill>
                  <a:solidFill>
                    <a:srgbClr val="ffffff"/>
                  </a:solidFill>
                </a:uFill>
                <a:latin typeface="Calibri"/>
              </a:rPr>
              <a:t>Pri</a:t>
            </a:r>
            <a:r>
              <a:rPr b="0" lang="en-US" sz="4400" spc="-1" strike="noStrike">
                <a:solidFill>
                  <a:srgbClr val="09347a"/>
                </a:solidFill>
                <a:uFill>
                  <a:solidFill>
                    <a:srgbClr val="ffffff"/>
                  </a:solidFill>
                </a:uFill>
                <a:latin typeface="Calibri"/>
              </a:rPr>
              <a:t>vac</a:t>
            </a:r>
            <a:r>
              <a:rPr b="0" lang="en-US" sz="4400" spc="-1" strike="noStrike">
                <a:solidFill>
                  <a:srgbClr val="09347a"/>
                </a:solidFill>
                <a:uFill>
                  <a:solidFill>
                    <a:srgbClr val="ffffff"/>
                  </a:solidFill>
                </a:uFill>
                <a:latin typeface="Calibri"/>
              </a:rPr>
              <a:t>y</a:t>
            </a:r>
            <a:endParaRPr b="0" lang="en-US" sz="4400" spc="-1" strike="noStrike">
              <a:solidFill>
                <a:srgbClr val="191917"/>
              </a:solidFill>
              <a:uFill>
                <a:solidFill>
                  <a:srgbClr val="ffffff"/>
                </a:solidFill>
              </a:uFill>
              <a:latin typeface="Calibri"/>
            </a:endParaRPr>
          </a:p>
        </p:txBody>
      </p:sp>
      <p:sp>
        <p:nvSpPr>
          <p:cNvPr id="9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From “big data versus privacy” to “big data with privacy” </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The scale is in terms of </a:t>
            </a:r>
            <a:r>
              <a:rPr b="0" i="1" lang="en-US" sz="2800" spc="-1" strike="noStrike">
                <a:solidFill>
                  <a:srgbClr val="2b76ef"/>
                </a:solidFill>
                <a:uFill>
                  <a:solidFill>
                    <a:srgbClr val="ffffff"/>
                  </a:solidFill>
                </a:uFill>
                <a:latin typeface="Calibri"/>
              </a:rPr>
              <a:t>volume</a:t>
            </a:r>
            <a:r>
              <a:rPr b="0" lang="en-US" sz="2800" spc="-1" strike="noStrike">
                <a:solidFill>
                  <a:srgbClr val="31312d"/>
                </a:solidFill>
                <a:uFill>
                  <a:solidFill>
                    <a:srgbClr val="ffffff"/>
                  </a:solidFill>
                </a:uFill>
                <a:latin typeface="Calibri"/>
              </a:rPr>
              <a:t>, </a:t>
            </a:r>
            <a:r>
              <a:rPr b="0" i="1" lang="en-US" sz="2800" spc="-1" strike="noStrike">
                <a:solidFill>
                  <a:srgbClr val="2b76ef"/>
                </a:solidFill>
                <a:uFill>
                  <a:solidFill>
                    <a:srgbClr val="ffffff"/>
                  </a:solidFill>
                </a:uFill>
                <a:latin typeface="Calibri"/>
              </a:rPr>
              <a:t>variety</a:t>
            </a:r>
            <a:r>
              <a:rPr b="0" lang="en-US" sz="2800" spc="-1" strike="noStrike">
                <a:solidFill>
                  <a:srgbClr val="31312d"/>
                </a:solidFill>
                <a:uFill>
                  <a:solidFill>
                    <a:srgbClr val="ffffff"/>
                  </a:solidFill>
                </a:uFill>
                <a:latin typeface="Calibri"/>
              </a:rPr>
              <a:t>, </a:t>
            </a:r>
            <a:r>
              <a:rPr b="0" i="1" lang="en-US" sz="2800" spc="-1" strike="noStrike">
                <a:solidFill>
                  <a:srgbClr val="2b76ef"/>
                </a:solidFill>
                <a:uFill>
                  <a:solidFill>
                    <a:srgbClr val="ffffff"/>
                  </a:solidFill>
                </a:uFill>
                <a:latin typeface="Calibri"/>
              </a:rPr>
              <a:t>velocity</a:t>
            </a:r>
            <a:r>
              <a:rPr b="0" lang="en-US" sz="2800" spc="-1" strike="noStrike">
                <a:solidFill>
                  <a:srgbClr val="31312d"/>
                </a:solidFill>
                <a:uFill>
                  <a:solidFill>
                    <a:srgbClr val="ffffff"/>
                  </a:solidFill>
                </a:uFill>
                <a:latin typeface="Calibri"/>
              </a:rPr>
              <a:t> and </a:t>
            </a:r>
            <a:r>
              <a:rPr b="0" i="1" lang="en-US" sz="2800" spc="-1" strike="noStrike">
                <a:solidFill>
                  <a:srgbClr val="2b76ef"/>
                </a:solidFill>
                <a:uFill>
                  <a:solidFill>
                    <a:srgbClr val="ffffff"/>
                  </a:solidFill>
                </a:uFill>
                <a:latin typeface="Calibri"/>
              </a:rPr>
              <a:t>veracity</a:t>
            </a:r>
            <a:r>
              <a:rPr b="0" lang="en-US" sz="2800" spc="-1" strike="noStrike">
                <a:solidFill>
                  <a:srgbClr val="31312d"/>
                </a:solidFill>
                <a:uFill>
                  <a:solidFill>
                    <a:srgbClr val="ffffff"/>
                  </a:solidFill>
                </a:uFill>
                <a:latin typeface="Calibri"/>
              </a:rPr>
              <a:t>, all the Vs of the big data definition brings existing privacy risks into a whole new level</a:t>
            </a:r>
            <a:endParaRPr b="0" lang="en-US" sz="28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1" lang="en-US" sz="3200" spc="-1" strike="noStrike">
                <a:solidFill>
                  <a:srgbClr val="31312d"/>
                </a:solidFill>
                <a:uFill>
                  <a:solidFill>
                    <a:srgbClr val="ffffff"/>
                  </a:solidFill>
                </a:uFill>
                <a:latin typeface="Calibri"/>
              </a:rPr>
              <a:t>Lack of control and transparency</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how to effectively and timely inform users and on who is in charge of this task, especially when the processing requires the interaction of many players. </a:t>
            </a:r>
            <a:endParaRPr b="0" lang="en-US" sz="2800" spc="-1" strike="noStrike">
              <a:solidFill>
                <a:srgbClr val="31312d"/>
              </a:solidFill>
              <a:uFill>
                <a:solidFill>
                  <a:srgbClr val="ffffff"/>
                </a:solidFill>
              </a:uFill>
              <a:latin typeface="Calibri"/>
            </a:endParaRPr>
          </a:p>
          <a:p>
            <a:pPr lvl="2" marL="1143000" indent="-228240">
              <a:lnSpc>
                <a:spcPct val="100000"/>
              </a:lnSpc>
              <a:spcBef>
                <a:spcPts val="479"/>
              </a:spcBef>
              <a:buClr>
                <a:srgbClr val="00b050"/>
              </a:buClr>
              <a:buFont typeface="Arial"/>
              <a:buChar char="•"/>
            </a:pPr>
            <a:r>
              <a:rPr b="0" i="1" lang="en-US" sz="2400" spc="-1" strike="noStrike">
                <a:solidFill>
                  <a:srgbClr val="00b050"/>
                </a:solidFill>
                <a:uFill>
                  <a:solidFill>
                    <a:srgbClr val="ffffff"/>
                  </a:solidFill>
                </a:uFill>
                <a:latin typeface="Calibri"/>
              </a:rPr>
              <a:t>Example: data captured from sensors and cameras, from screening posts in social networks or from analysis of web searches </a:t>
            </a:r>
            <a:endParaRPr b="0" lang="en-US" sz="2400" spc="-1" strike="noStrike">
              <a:solidFill>
                <a:srgbClr val="31312d"/>
              </a:solidFill>
              <a:uFill>
                <a:solidFill>
                  <a:srgbClr val="ffffff"/>
                </a:solidFill>
              </a:uFill>
              <a:latin typeface="Calibri"/>
            </a:endParaRPr>
          </a:p>
          <a:p>
            <a:endParaRPr b="0" lang="en-US" sz="2400" spc="-1" strike="noStrike">
              <a:solidFill>
                <a:srgbClr val="31312d"/>
              </a:solidFill>
              <a:uFill>
                <a:solidFill>
                  <a:srgbClr val="ffffff"/>
                </a:solidFill>
              </a:uFill>
              <a:latin typeface="Calibri"/>
            </a:endParaRPr>
          </a:p>
          <a:p>
            <a:pPr>
              <a:lnSpc>
                <a:spcPct val="100000"/>
              </a:lnSpc>
              <a:spcBef>
                <a:spcPts val="641"/>
              </a:spcBef>
            </a:pPr>
            <a:endParaRPr b="0" lang="en-US" sz="2400" spc="-1" strike="noStrike">
              <a:solidFill>
                <a:srgbClr val="31312d"/>
              </a:solidFill>
              <a:uFill>
                <a:solidFill>
                  <a:srgbClr val="ffffff"/>
                </a:solidFill>
              </a:uFill>
              <a:latin typeface="Calibri"/>
            </a:endParaRPr>
          </a:p>
          <a:p>
            <a:endParaRPr b="0" lang="en-US" sz="2400" spc="-1" strike="noStrike">
              <a:solidFill>
                <a:srgbClr val="31312d"/>
              </a:solidFill>
              <a:uFill>
                <a:solidFill>
                  <a:srgbClr val="ffffff"/>
                </a:solidFill>
              </a:uFill>
              <a:latin typeface="Calibri"/>
            </a:endParaRPr>
          </a:p>
          <a:p>
            <a:endParaRPr b="0" lang="en-US" sz="2400" spc="-1" strike="noStrike">
              <a:solidFill>
                <a:srgbClr val="31312d"/>
              </a:solidFill>
              <a:uFill>
                <a:solidFill>
                  <a:srgbClr val="ffffff"/>
                </a:solidFill>
              </a:uFill>
              <a:latin typeface="Calibri"/>
            </a:endParaRPr>
          </a:p>
          <a:p>
            <a:pPr>
              <a:lnSpc>
                <a:spcPct val="100000"/>
              </a:lnSpc>
              <a:spcBef>
                <a:spcPts val="641"/>
              </a:spcBef>
            </a:pPr>
            <a:endParaRPr b="0" lang="en-US" sz="2400" spc="-1" strike="noStrike">
              <a:solidFill>
                <a:srgbClr val="31312d"/>
              </a:solidFill>
              <a:uFill>
                <a:solidFill>
                  <a:srgbClr val="ffffff"/>
                </a:solidFill>
              </a:uFill>
              <a:latin typeface="Calibri"/>
            </a:endParaRPr>
          </a:p>
        </p:txBody>
      </p:sp>
    </p:spTree>
  </p:cSld>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42">
                                  <p:stCondLst>
                                    <p:cond delay="0"/>
                                  </p:stCondLst>
                                  <p:childTnLst>
                                    <p:set>
                                      <p:cBhvr>
                                        <p:cTn id="40" dur="1" fill="hold">
                                          <p:stCondLst>
                                            <p:cond delay="0"/>
                                          </p:stCondLst>
                                        </p:cTn>
                                        <p:tgtEl>
                                          <p:spTgt spid="95">
                                            <p:txEl>
                                              <p:pRg st="215" end="248"/>
                                            </p:txEl>
                                          </p:spTgt>
                                        </p:tgtEl>
                                        <p:attrNameLst>
                                          <p:attrName>style.visibility</p:attrName>
                                        </p:attrNameLst>
                                      </p:cBhvr>
                                      <p:to>
                                        <p:strVal val="visible"/>
                                      </p:to>
                                    </p:set>
                                    <p:animEffect filter="fade" transition="in">
                                      <p:cBhvr additive="repl">
                                        <p:cTn id="41" dur="1000"/>
                                        <p:tgtEl>
                                          <p:spTgt spid="95">
                                            <p:txEl>
                                              <p:pRg st="215" end="248"/>
                                            </p:txEl>
                                          </p:spTgt>
                                        </p:tgtEl>
                                      </p:cBhvr>
                                    </p:animEffect>
                                    <p:anim calcmode="lin" valueType="num">
                                      <p:cBhvr additive="repl">
                                        <p:cTn id="42" dur="1000" fill="hold"/>
                                        <p:tgtEl>
                                          <p:spTgt spid="95">
                                            <p:txEl>
                                              <p:pRg st="215" end="248"/>
                                            </p:txEl>
                                          </p:spTgt>
                                        </p:tgtEl>
                                        <p:attrNameLst>
                                          <p:attrName>ppt_x</p:attrName>
                                        </p:attrNameLst>
                                      </p:cBhvr>
                                      <p:tavLst>
                                        <p:tav tm="0">
                                          <p:val>
                                            <p:strVal val="#ppt_x"/>
                                          </p:val>
                                        </p:tav>
                                        <p:tav tm="100000">
                                          <p:val>
                                            <p:strVal val="#ppt_x"/>
                                          </p:val>
                                        </p:tav>
                                      </p:tavLst>
                                    </p:anim>
                                    <p:anim calcmode="lin" valueType="num">
                                      <p:cBhvr additive="repl">
                                        <p:cTn id="43" dur="1000" fill="hold"/>
                                        <p:tgtEl>
                                          <p:spTgt spid="95">
                                            <p:txEl>
                                              <p:pRg st="215" end="248"/>
                                            </p:txEl>
                                          </p:spTgt>
                                        </p:tgtEl>
                                        <p:attrNameLst>
                                          <p:attrName>ppt_y</p:attrName>
                                        </p:attrNameLst>
                                      </p:cBhvr>
                                      <p:tavLst>
                                        <p:tav tm="0">
                                          <p:val>
                                            <p:strVal val="#ppt_y+.1"/>
                                          </p:val>
                                        </p:tav>
                                        <p:tav tm="100000">
                                          <p:val>
                                            <p:strVal val="#ppt_y"/>
                                          </p:val>
                                        </p:tav>
                                      </p:tavLst>
                                    </p:anim>
                                  </p:childTnLst>
                                </p:cTn>
                              </p:par>
                              <p:par>
                                <p:cTn id="44" nodeType="withEffect" fill="hold" presetClass="entr" presetID="42">
                                  <p:stCondLst>
                                    <p:cond delay="0"/>
                                  </p:stCondLst>
                                  <p:childTnLst>
                                    <p:set>
                                      <p:cBhvr>
                                        <p:cTn id="45" dur="1" fill="hold">
                                          <p:stCondLst>
                                            <p:cond delay="0"/>
                                          </p:stCondLst>
                                        </p:cTn>
                                        <p:tgtEl>
                                          <p:spTgt spid="95">
                                            <p:txEl>
                                              <p:pRg st="248" end="403"/>
                                            </p:txEl>
                                          </p:spTgt>
                                        </p:tgtEl>
                                        <p:attrNameLst>
                                          <p:attrName>style.visibility</p:attrName>
                                        </p:attrNameLst>
                                      </p:cBhvr>
                                      <p:to>
                                        <p:strVal val="visible"/>
                                      </p:to>
                                    </p:set>
                                    <p:animEffect filter="fade" transition="in">
                                      <p:cBhvr additive="repl">
                                        <p:cTn id="46" dur="1000"/>
                                        <p:tgtEl>
                                          <p:spTgt spid="95">
                                            <p:txEl>
                                              <p:pRg st="248" end="403"/>
                                            </p:txEl>
                                          </p:spTgt>
                                        </p:tgtEl>
                                      </p:cBhvr>
                                    </p:animEffect>
                                    <p:anim calcmode="lin" valueType="num">
                                      <p:cBhvr additive="repl">
                                        <p:cTn id="47" dur="1000" fill="hold"/>
                                        <p:tgtEl>
                                          <p:spTgt spid="95">
                                            <p:txEl>
                                              <p:pRg st="248" end="403"/>
                                            </p:txEl>
                                          </p:spTgt>
                                        </p:tgtEl>
                                        <p:attrNameLst>
                                          <p:attrName>ppt_x</p:attrName>
                                        </p:attrNameLst>
                                      </p:cBhvr>
                                      <p:tavLst>
                                        <p:tav tm="0">
                                          <p:val>
                                            <p:strVal val="#ppt_x"/>
                                          </p:val>
                                        </p:tav>
                                        <p:tav tm="100000">
                                          <p:val>
                                            <p:strVal val="#ppt_x"/>
                                          </p:val>
                                        </p:tav>
                                      </p:tavLst>
                                    </p:anim>
                                    <p:anim calcmode="lin" valueType="num">
                                      <p:cBhvr additive="repl">
                                        <p:cTn id="48" dur="1000" fill="hold"/>
                                        <p:tgtEl>
                                          <p:spTgt spid="95">
                                            <p:txEl>
                                              <p:pRg st="248" end="403"/>
                                            </p:txEl>
                                          </p:spTgt>
                                        </p:tgtEl>
                                        <p:attrNameLst>
                                          <p:attrName>ppt_y</p:attrName>
                                        </p:attrNameLst>
                                      </p:cBhvr>
                                      <p:tavLst>
                                        <p:tav tm="0">
                                          <p:val>
                                            <p:strVal val="#ppt_y+.1"/>
                                          </p:val>
                                        </p:tav>
                                        <p:tav tm="100000">
                                          <p:val>
                                            <p:strVal val="#ppt_y"/>
                                          </p:val>
                                        </p:tav>
                                      </p:tavLst>
                                    </p:anim>
                                  </p:childTnLst>
                                </p:cTn>
                              </p:par>
                              <p:par>
                                <p:cTn id="49" nodeType="withEffect" fill="hold" presetClass="entr" presetID="42">
                                  <p:stCondLst>
                                    <p:cond delay="0"/>
                                  </p:stCondLst>
                                  <p:childTnLst>
                                    <p:set>
                                      <p:cBhvr>
                                        <p:cTn id="50" dur="1" fill="hold">
                                          <p:stCondLst>
                                            <p:cond delay="0"/>
                                          </p:stCondLst>
                                        </p:cTn>
                                        <p:tgtEl>
                                          <p:spTgt spid="95">
                                            <p:txEl>
                                              <p:pRg st="403" end="526"/>
                                            </p:txEl>
                                          </p:spTgt>
                                        </p:tgtEl>
                                        <p:attrNameLst>
                                          <p:attrName>style.visibility</p:attrName>
                                        </p:attrNameLst>
                                      </p:cBhvr>
                                      <p:to>
                                        <p:strVal val="visible"/>
                                      </p:to>
                                    </p:set>
                                    <p:animEffect filter="fade" transition="in">
                                      <p:cBhvr additive="repl">
                                        <p:cTn id="51" dur="1000"/>
                                        <p:tgtEl>
                                          <p:spTgt spid="95">
                                            <p:txEl>
                                              <p:pRg st="403" end="526"/>
                                            </p:txEl>
                                          </p:spTgt>
                                        </p:tgtEl>
                                      </p:cBhvr>
                                    </p:animEffect>
                                    <p:anim calcmode="lin" valueType="num">
                                      <p:cBhvr additive="repl">
                                        <p:cTn id="52" dur="1000" fill="hold"/>
                                        <p:tgtEl>
                                          <p:spTgt spid="95">
                                            <p:txEl>
                                              <p:pRg st="403" end="526"/>
                                            </p:txEl>
                                          </p:spTgt>
                                        </p:tgtEl>
                                        <p:attrNameLst>
                                          <p:attrName>ppt_x</p:attrName>
                                        </p:attrNameLst>
                                      </p:cBhvr>
                                      <p:tavLst>
                                        <p:tav tm="0">
                                          <p:val>
                                            <p:strVal val="#ppt_x"/>
                                          </p:val>
                                        </p:tav>
                                        <p:tav tm="100000">
                                          <p:val>
                                            <p:strVal val="#ppt_x"/>
                                          </p:val>
                                        </p:tav>
                                      </p:tavLst>
                                    </p:anim>
                                    <p:anim calcmode="lin" valueType="num">
                                      <p:cBhvr additive="repl">
                                        <p:cTn id="53" dur="1000" fill="hold"/>
                                        <p:tgtEl>
                                          <p:spTgt spid="95">
                                            <p:txEl>
                                              <p:pRg st="403" end="52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838080"/>
            <a:ext cx="8229240" cy="715680"/>
          </a:xfrm>
          <a:prstGeom prst="rect">
            <a:avLst/>
          </a:prstGeom>
          <a:noFill/>
          <a:ln>
            <a:noFill/>
          </a:ln>
        </p:spPr>
        <p:txBody>
          <a:bodyPr anchor="ctr">
            <a:normAutofit/>
          </a:bodyPr>
          <a:p>
            <a:pPr algn="ctr">
              <a:lnSpc>
                <a:spcPct val="100000"/>
              </a:lnSpc>
            </a:pPr>
            <a:r>
              <a:rPr b="0" lang="en-US" sz="4400" spc="-1" strike="noStrike">
                <a:solidFill>
                  <a:srgbClr val="09347a"/>
                </a:solidFill>
                <a:uFill>
                  <a:solidFill>
                    <a:srgbClr val="ffffff"/>
                  </a:solidFill>
                </a:uFill>
                <a:latin typeface="Calibri"/>
              </a:rPr>
              <a:t>Pri</a:t>
            </a:r>
            <a:r>
              <a:rPr b="0" lang="en-US" sz="4400" spc="-1" strike="noStrike">
                <a:solidFill>
                  <a:srgbClr val="09347a"/>
                </a:solidFill>
                <a:uFill>
                  <a:solidFill>
                    <a:srgbClr val="ffffff"/>
                  </a:solidFill>
                </a:uFill>
                <a:latin typeface="Calibri"/>
              </a:rPr>
              <a:t>vac</a:t>
            </a:r>
            <a:r>
              <a:rPr b="0" lang="en-US" sz="4400" spc="-1" strike="noStrike">
                <a:solidFill>
                  <a:srgbClr val="09347a"/>
                </a:solidFill>
                <a:uFill>
                  <a:solidFill>
                    <a:srgbClr val="ffffff"/>
                  </a:solidFill>
                </a:uFill>
                <a:latin typeface="Calibri"/>
              </a:rPr>
              <a:t>y </a:t>
            </a:r>
            <a:r>
              <a:rPr b="0" lang="en-US" sz="4400" spc="-1" strike="noStrike">
                <a:solidFill>
                  <a:srgbClr val="09347a"/>
                </a:solidFill>
                <a:uFill>
                  <a:solidFill>
                    <a:srgbClr val="ffffff"/>
                  </a:solidFill>
                </a:uFill>
                <a:latin typeface="Calibri"/>
              </a:rPr>
              <a:t>Ch</a:t>
            </a:r>
            <a:r>
              <a:rPr b="0" lang="en-US" sz="4400" spc="-1" strike="noStrike">
                <a:solidFill>
                  <a:srgbClr val="09347a"/>
                </a:solidFill>
                <a:uFill>
                  <a:solidFill>
                    <a:srgbClr val="ffffff"/>
                  </a:solidFill>
                </a:uFill>
                <a:latin typeface="Calibri"/>
              </a:rPr>
              <a:t>all</a:t>
            </a:r>
            <a:r>
              <a:rPr b="0" lang="en-US" sz="4400" spc="-1" strike="noStrike">
                <a:solidFill>
                  <a:srgbClr val="09347a"/>
                </a:solidFill>
                <a:uFill>
                  <a:solidFill>
                    <a:srgbClr val="ffffff"/>
                  </a:solidFill>
                </a:uFill>
                <a:latin typeface="Calibri"/>
              </a:rPr>
              <a:t>en</a:t>
            </a:r>
            <a:r>
              <a:rPr b="0" lang="en-US" sz="4400" spc="-1" strike="noStrike">
                <a:solidFill>
                  <a:srgbClr val="09347a"/>
                </a:solidFill>
                <a:uFill>
                  <a:solidFill>
                    <a:srgbClr val="ffffff"/>
                  </a:solidFill>
                </a:uFill>
                <a:latin typeface="Calibri"/>
              </a:rPr>
              <a:t>ges </a:t>
            </a:r>
            <a:endParaRPr b="0" lang="en-US" sz="4400" spc="-1" strike="noStrike">
              <a:solidFill>
                <a:srgbClr val="191917"/>
              </a:solidFill>
              <a:uFill>
                <a:solidFill>
                  <a:srgbClr val="ffffff"/>
                </a:solidFill>
              </a:uFill>
              <a:latin typeface="Calibri"/>
            </a:endParaRPr>
          </a:p>
        </p:txBody>
      </p:sp>
      <p:sp>
        <p:nvSpPr>
          <p:cNvPr id="9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31312d"/>
              </a:buClr>
              <a:buFont typeface="Arial"/>
              <a:buChar char="•"/>
            </a:pPr>
            <a:r>
              <a:rPr b="1" lang="en-US" sz="3200" spc="-1" strike="noStrike">
                <a:solidFill>
                  <a:srgbClr val="31312d"/>
                </a:solidFill>
                <a:uFill>
                  <a:solidFill>
                    <a:srgbClr val="ffffff"/>
                  </a:solidFill>
                </a:uFill>
                <a:latin typeface="Calibri"/>
              </a:rPr>
              <a:t>Data reusability </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i="1" lang="en-US" sz="2800" spc="-1" strike="noStrike">
                <a:solidFill>
                  <a:srgbClr val="31312d"/>
                </a:solidFill>
                <a:uFill>
                  <a:solidFill>
                    <a:srgbClr val="ffffff"/>
                  </a:solidFill>
                </a:uFill>
                <a:latin typeface="Calibri"/>
              </a:rPr>
              <a:t>mobile apps providers collect personal data in order to provide users with information about their fitness or health status (e.g. heart condition, dietary habits, etc.). These data can be valuable to insurance companies and/or other providers (e.g. sports centers, dietary consultants, etc.) who may target specific users. </a:t>
            </a:r>
            <a:endParaRPr b="0" lang="en-US" sz="2800" spc="-1" strike="noStrike">
              <a:solidFill>
                <a:srgbClr val="31312d"/>
              </a:solidFill>
              <a:uFill>
                <a:solidFill>
                  <a:srgbClr val="ffffff"/>
                </a:solidFill>
              </a:uFill>
              <a:latin typeface="Calibri"/>
            </a:endParaRPr>
          </a:p>
          <a:p>
            <a:pPr>
              <a:lnSpc>
                <a:spcPct val="100000"/>
              </a:lnSpc>
              <a:spcBef>
                <a:spcPts val="641"/>
              </a:spcBef>
            </a:pPr>
            <a:endParaRPr b="0" lang="en-US" sz="2800" spc="-1" strike="noStrike">
              <a:solidFill>
                <a:srgbClr val="31312d"/>
              </a:solidFill>
              <a:uFill>
                <a:solidFill>
                  <a:srgbClr val="ffffff"/>
                </a:solidFill>
              </a:uFill>
              <a:latin typeface="Calibri"/>
            </a:endParaRPr>
          </a:p>
        </p:txBody>
      </p:sp>
    </p:spTree>
  </p:cSld>
  <p:timing>
    <p:tnLst>
      <p:par>
        <p:cTn id="54" dur="indefinite" restart="never" nodeType="tmRoot">
          <p:childTnLst>
            <p:seq>
              <p:cTn id="55"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838080"/>
            <a:ext cx="8229240" cy="715680"/>
          </a:xfrm>
          <a:prstGeom prst="rect">
            <a:avLst/>
          </a:prstGeom>
          <a:noFill/>
          <a:ln>
            <a:noFill/>
          </a:ln>
        </p:spPr>
        <p:txBody>
          <a:bodyPr anchor="ctr">
            <a:normAutofit/>
          </a:bodyPr>
          <a:p>
            <a:pPr algn="ctr">
              <a:lnSpc>
                <a:spcPct val="100000"/>
              </a:lnSpc>
            </a:pPr>
            <a:r>
              <a:rPr b="0" lang="en-US" sz="4400" spc="-1" strike="noStrike">
                <a:solidFill>
                  <a:srgbClr val="09347a"/>
                </a:solidFill>
                <a:uFill>
                  <a:solidFill>
                    <a:srgbClr val="ffffff"/>
                  </a:solidFill>
                </a:uFill>
                <a:latin typeface="Calibri"/>
              </a:rPr>
              <a:t>Pri</a:t>
            </a:r>
            <a:r>
              <a:rPr b="0" lang="en-US" sz="4400" spc="-1" strike="noStrike">
                <a:solidFill>
                  <a:srgbClr val="09347a"/>
                </a:solidFill>
                <a:uFill>
                  <a:solidFill>
                    <a:srgbClr val="ffffff"/>
                  </a:solidFill>
                </a:uFill>
                <a:latin typeface="Calibri"/>
              </a:rPr>
              <a:t>vac</a:t>
            </a:r>
            <a:r>
              <a:rPr b="0" lang="en-US" sz="4400" spc="-1" strike="noStrike">
                <a:solidFill>
                  <a:srgbClr val="09347a"/>
                </a:solidFill>
                <a:uFill>
                  <a:solidFill>
                    <a:srgbClr val="ffffff"/>
                  </a:solidFill>
                </a:uFill>
                <a:latin typeface="Calibri"/>
              </a:rPr>
              <a:t>y </a:t>
            </a:r>
            <a:r>
              <a:rPr b="0" lang="en-US" sz="4400" spc="-1" strike="noStrike">
                <a:solidFill>
                  <a:srgbClr val="09347a"/>
                </a:solidFill>
                <a:uFill>
                  <a:solidFill>
                    <a:srgbClr val="ffffff"/>
                  </a:solidFill>
                </a:uFill>
                <a:latin typeface="Calibri"/>
              </a:rPr>
              <a:t>Ch</a:t>
            </a:r>
            <a:r>
              <a:rPr b="0" lang="en-US" sz="4400" spc="-1" strike="noStrike">
                <a:solidFill>
                  <a:srgbClr val="09347a"/>
                </a:solidFill>
                <a:uFill>
                  <a:solidFill>
                    <a:srgbClr val="ffffff"/>
                  </a:solidFill>
                </a:uFill>
                <a:latin typeface="Calibri"/>
              </a:rPr>
              <a:t>all</a:t>
            </a:r>
            <a:r>
              <a:rPr b="0" lang="en-US" sz="4400" spc="-1" strike="noStrike">
                <a:solidFill>
                  <a:srgbClr val="09347a"/>
                </a:solidFill>
                <a:uFill>
                  <a:solidFill>
                    <a:srgbClr val="ffffff"/>
                  </a:solidFill>
                </a:uFill>
                <a:latin typeface="Calibri"/>
              </a:rPr>
              <a:t>en</a:t>
            </a:r>
            <a:r>
              <a:rPr b="0" lang="en-US" sz="4400" spc="-1" strike="noStrike">
                <a:solidFill>
                  <a:srgbClr val="09347a"/>
                </a:solidFill>
                <a:uFill>
                  <a:solidFill>
                    <a:srgbClr val="ffffff"/>
                  </a:solidFill>
                </a:uFill>
                <a:latin typeface="Calibri"/>
              </a:rPr>
              <a:t>ges </a:t>
            </a:r>
            <a:r>
              <a:rPr b="0" lang="en-US" sz="4400" spc="-1" strike="noStrike">
                <a:solidFill>
                  <a:srgbClr val="09347a"/>
                </a:solidFill>
                <a:uFill>
                  <a:solidFill>
                    <a:srgbClr val="ffffff"/>
                  </a:solidFill>
                </a:uFill>
                <a:latin typeface="Calibri"/>
              </a:rPr>
              <a:t>II</a:t>
            </a:r>
            <a:endParaRPr b="0" lang="en-US" sz="4400" spc="-1" strike="noStrike">
              <a:solidFill>
                <a:srgbClr val="191917"/>
              </a:solidFill>
              <a:uFill>
                <a:solidFill>
                  <a:srgbClr val="ffffff"/>
                </a:solidFill>
              </a:uFill>
              <a:latin typeface="Calibri"/>
            </a:endParaRPr>
          </a:p>
        </p:txBody>
      </p:sp>
      <p:sp>
        <p:nvSpPr>
          <p:cNvPr id="99"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31312d"/>
              </a:buClr>
              <a:buFont typeface="Arial"/>
              <a:buChar char="•"/>
            </a:pPr>
            <a:r>
              <a:rPr b="1" lang="en-US" sz="3200" spc="-1" strike="noStrike">
                <a:solidFill>
                  <a:srgbClr val="31312d"/>
                </a:solidFill>
                <a:uFill>
                  <a:solidFill>
                    <a:srgbClr val="ffffff"/>
                  </a:solidFill>
                </a:uFill>
                <a:latin typeface="Calibri"/>
              </a:rPr>
              <a:t>Data inference and re-identification</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combine data sets from many different sources to derive more (and new) information. </a:t>
            </a:r>
            <a:endParaRPr b="0" lang="en-US" sz="2800" spc="-1" strike="noStrike">
              <a:solidFill>
                <a:srgbClr val="31312d"/>
              </a:solidFill>
              <a:uFill>
                <a:solidFill>
                  <a:srgbClr val="ffffff"/>
                </a:solidFill>
              </a:uFill>
              <a:latin typeface="Calibri"/>
            </a:endParaRPr>
          </a:p>
          <a:p>
            <a:pPr lvl="2" marL="1143000" indent="-228240">
              <a:lnSpc>
                <a:spcPct val="100000"/>
              </a:lnSpc>
              <a:spcBef>
                <a:spcPts val="479"/>
              </a:spcBef>
              <a:buClr>
                <a:srgbClr val="852c09"/>
              </a:buClr>
              <a:buFont typeface="Arial"/>
              <a:buChar char="•"/>
            </a:pPr>
            <a:r>
              <a:rPr b="0" i="1" lang="en-US" sz="2400" spc="-1" strike="noStrike">
                <a:solidFill>
                  <a:srgbClr val="852c09"/>
                </a:solidFill>
                <a:uFill>
                  <a:solidFill>
                    <a:srgbClr val="ffffff"/>
                  </a:solidFill>
                </a:uFill>
                <a:latin typeface="Calibri"/>
              </a:rPr>
              <a:t>privacy risks, especially if linking different sources may allow the emergence of patterns related to single individuals </a:t>
            </a:r>
            <a:endParaRPr b="0" lang="en-US" sz="24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combination of anonymized data sets and advanced analytics can lead to re-identification of a person by extracting and combining different pieces of information </a:t>
            </a:r>
            <a:endParaRPr b="0" lang="en-US" sz="2800" spc="-1" strike="noStrike">
              <a:solidFill>
                <a:srgbClr val="31312d"/>
              </a:solidFill>
              <a:uFill>
                <a:solidFill>
                  <a:srgbClr val="ffffff"/>
                </a:solidFill>
              </a:uFill>
              <a:latin typeface="Calibri"/>
            </a:endParaRPr>
          </a:p>
          <a:p>
            <a:endParaRPr b="0" lang="en-US" sz="2800" spc="-1" strike="noStrike">
              <a:solidFill>
                <a:srgbClr val="31312d"/>
              </a:solidFill>
              <a:uFill>
                <a:solidFill>
                  <a:srgbClr val="ffffff"/>
                </a:solidFill>
              </a:uFill>
              <a:latin typeface="Calibri"/>
            </a:endParaRPr>
          </a:p>
          <a:p>
            <a:pPr>
              <a:lnSpc>
                <a:spcPct val="100000"/>
              </a:lnSpc>
              <a:spcBef>
                <a:spcPts val="641"/>
              </a:spcBef>
            </a:pPr>
            <a:endParaRPr b="0" lang="en-US" sz="2800" spc="-1" strike="noStrike">
              <a:solidFill>
                <a:srgbClr val="31312d"/>
              </a:solidFill>
              <a:uFill>
                <a:solidFill>
                  <a:srgbClr val="ffffff"/>
                </a:solidFill>
              </a:uFill>
              <a:latin typeface="Calibri"/>
            </a:endParaRPr>
          </a:p>
        </p:txBody>
      </p:sp>
    </p:spTree>
  </p:cSld>
  <p:timing>
    <p:tnLst>
      <p:par>
        <p:cTn id="56" dur="indefinite" restart="never" nodeType="tmRoot">
          <p:childTnLst>
            <p:seq>
              <p:cTn id="57" dur="indefinite" nodeType="mainSeq">
                <p:childTnLst>
                  <p:par>
                    <p:cTn id="58" fill="hold">
                      <p:stCondLst>
                        <p:cond delay="indefinite"/>
                      </p:stCondLst>
                      <p:childTnLst>
                        <p:par>
                          <p:cTn id="59" fill="hold">
                            <p:stCondLst>
                              <p:cond delay="0"/>
                            </p:stCondLst>
                            <p:childTnLst>
                              <p:par>
                                <p:cTn id="60" nodeType="clickEffect" fill="hold" presetClass="entr" presetID="3" presetSubtype="10">
                                  <p:stCondLst>
                                    <p:cond delay="0"/>
                                  </p:stCondLst>
                                  <p:childTnLst>
                                    <p:set>
                                      <p:cBhvr>
                                        <p:cTn id="61" dur="1" fill="hold">
                                          <p:stCondLst>
                                            <p:cond delay="0"/>
                                          </p:stCondLst>
                                        </p:cTn>
                                        <p:tgtEl>
                                          <p:spTgt spid="99">
                                            <p:txEl>
                                              <p:pRg st="244" end="406"/>
                                            </p:txEl>
                                          </p:spTgt>
                                        </p:tgtEl>
                                        <p:attrNameLst>
                                          <p:attrName>style.visibility</p:attrName>
                                        </p:attrNameLst>
                                      </p:cBhvr>
                                      <p:to>
                                        <p:strVal val="visible"/>
                                      </p:to>
                                    </p:set>
                                    <p:animEffect filter="blinds(horizontal)" transition="in">
                                      <p:cBhvr additive="repl">
                                        <p:cTn id="62" dur="500"/>
                                        <p:tgtEl>
                                          <p:spTgt spid="99">
                                            <p:txEl>
                                              <p:pRg st="244" end="40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838080"/>
            <a:ext cx="8229240" cy="715680"/>
          </a:xfrm>
          <a:prstGeom prst="rect">
            <a:avLst/>
          </a:prstGeom>
          <a:noFill/>
          <a:ln>
            <a:noFill/>
          </a:ln>
        </p:spPr>
        <p:txBody>
          <a:bodyPr anchor="ctr">
            <a:normAutofit/>
          </a:bodyPr>
          <a:p>
            <a:pPr algn="ctr">
              <a:lnSpc>
                <a:spcPct val="100000"/>
              </a:lnSpc>
            </a:pPr>
            <a:r>
              <a:rPr b="0" lang="en-US" sz="4400" spc="-1" strike="noStrike">
                <a:solidFill>
                  <a:srgbClr val="09347a"/>
                </a:solidFill>
                <a:uFill>
                  <a:solidFill>
                    <a:srgbClr val="ffffff"/>
                  </a:solidFill>
                </a:uFill>
                <a:latin typeface="Calibri"/>
              </a:rPr>
              <a:t>Pri</a:t>
            </a:r>
            <a:r>
              <a:rPr b="0" lang="en-US" sz="4400" spc="-1" strike="noStrike">
                <a:solidFill>
                  <a:srgbClr val="09347a"/>
                </a:solidFill>
                <a:uFill>
                  <a:solidFill>
                    <a:srgbClr val="ffffff"/>
                  </a:solidFill>
                </a:uFill>
                <a:latin typeface="Calibri"/>
              </a:rPr>
              <a:t>vac</a:t>
            </a:r>
            <a:r>
              <a:rPr b="0" lang="en-US" sz="4400" spc="-1" strike="noStrike">
                <a:solidFill>
                  <a:srgbClr val="09347a"/>
                </a:solidFill>
                <a:uFill>
                  <a:solidFill>
                    <a:srgbClr val="ffffff"/>
                  </a:solidFill>
                </a:uFill>
                <a:latin typeface="Calibri"/>
              </a:rPr>
              <a:t>y </a:t>
            </a:r>
            <a:r>
              <a:rPr b="0" lang="en-US" sz="4400" spc="-1" strike="noStrike">
                <a:solidFill>
                  <a:srgbClr val="09347a"/>
                </a:solidFill>
                <a:uFill>
                  <a:solidFill>
                    <a:srgbClr val="ffffff"/>
                  </a:solidFill>
                </a:uFill>
                <a:latin typeface="Calibri"/>
              </a:rPr>
              <a:t>Ch</a:t>
            </a:r>
            <a:r>
              <a:rPr b="0" lang="en-US" sz="4400" spc="-1" strike="noStrike">
                <a:solidFill>
                  <a:srgbClr val="09347a"/>
                </a:solidFill>
                <a:uFill>
                  <a:solidFill>
                    <a:srgbClr val="ffffff"/>
                  </a:solidFill>
                </a:uFill>
                <a:latin typeface="Calibri"/>
              </a:rPr>
              <a:t>all</a:t>
            </a:r>
            <a:r>
              <a:rPr b="0" lang="en-US" sz="4400" spc="-1" strike="noStrike">
                <a:solidFill>
                  <a:srgbClr val="09347a"/>
                </a:solidFill>
                <a:uFill>
                  <a:solidFill>
                    <a:srgbClr val="ffffff"/>
                  </a:solidFill>
                </a:uFill>
                <a:latin typeface="Calibri"/>
              </a:rPr>
              <a:t>en</a:t>
            </a:r>
            <a:r>
              <a:rPr b="0" lang="en-US" sz="4400" spc="-1" strike="noStrike">
                <a:solidFill>
                  <a:srgbClr val="09347a"/>
                </a:solidFill>
                <a:uFill>
                  <a:solidFill>
                    <a:srgbClr val="ffffff"/>
                  </a:solidFill>
                </a:uFill>
                <a:latin typeface="Calibri"/>
              </a:rPr>
              <a:t>ges </a:t>
            </a:r>
            <a:r>
              <a:rPr b="0" lang="en-US" sz="4400" spc="-1" strike="noStrike">
                <a:solidFill>
                  <a:srgbClr val="09347a"/>
                </a:solidFill>
                <a:uFill>
                  <a:solidFill>
                    <a:srgbClr val="ffffff"/>
                  </a:solidFill>
                </a:uFill>
                <a:latin typeface="Calibri"/>
              </a:rPr>
              <a:t>III</a:t>
            </a:r>
            <a:endParaRPr b="0" lang="en-US" sz="4400" spc="-1" strike="noStrike">
              <a:solidFill>
                <a:srgbClr val="191917"/>
              </a:solidFill>
              <a:uFill>
                <a:solidFill>
                  <a:srgbClr val="ffffff"/>
                </a:solidFill>
              </a:uFill>
              <a:latin typeface="Calibri"/>
            </a:endParaRPr>
          </a:p>
        </p:txBody>
      </p:sp>
      <p:sp>
        <p:nvSpPr>
          <p:cNvPr id="101"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31312d"/>
              </a:buClr>
              <a:buFont typeface="Arial"/>
              <a:buChar char="•"/>
            </a:pPr>
            <a:r>
              <a:rPr b="1" lang="en-US" sz="3200" spc="-1" strike="noStrike">
                <a:solidFill>
                  <a:srgbClr val="31312d"/>
                </a:solidFill>
                <a:uFill>
                  <a:solidFill>
                    <a:srgbClr val="ffffff"/>
                  </a:solidFill>
                </a:uFill>
                <a:latin typeface="Calibri"/>
              </a:rPr>
              <a:t>Profiling and automated decision making </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i="1" lang="en-US" sz="2800" spc="-1" strike="noStrike">
                <a:solidFill>
                  <a:srgbClr val="31312d"/>
                </a:solidFill>
                <a:uFill>
                  <a:solidFill>
                    <a:srgbClr val="ffffff"/>
                  </a:solidFill>
                </a:uFill>
                <a:latin typeface="Calibri"/>
              </a:rPr>
              <a:t>profiling example: online  advertising, </a:t>
            </a:r>
            <a:r>
              <a:rPr b="0" lang="en-US" sz="2800" spc="-1" strike="noStrike">
                <a:solidFill>
                  <a:srgbClr val="31312d"/>
                </a:solidFill>
                <a:uFill>
                  <a:solidFill>
                    <a:srgbClr val="ffffff"/>
                  </a:solidFill>
                </a:uFill>
                <a:latin typeface="Calibri"/>
              </a:rPr>
              <a:t>which is also closely related to price differentiation (perceived by the willingness of people to pay) . </a:t>
            </a:r>
            <a:endParaRPr b="0" lang="en-US" sz="28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Another example is that of profiling in predictive police algorithms, which can lead to discrimination of people, even based on the area where they live </a:t>
            </a:r>
            <a:endParaRPr b="0" lang="en-US" sz="2800" spc="-1" strike="noStrike">
              <a:solidFill>
                <a:srgbClr val="31312d"/>
              </a:solidFill>
              <a:uFill>
                <a:solidFill>
                  <a:srgbClr val="ffffff"/>
                </a:solidFill>
              </a:uFill>
              <a:latin typeface="Calibri"/>
            </a:endParaRPr>
          </a:p>
          <a:p>
            <a:endParaRPr b="0" lang="en-US" sz="2800" spc="-1" strike="noStrike">
              <a:solidFill>
                <a:srgbClr val="31312d"/>
              </a:solidFill>
              <a:uFill>
                <a:solidFill>
                  <a:srgbClr val="ffffff"/>
                </a:solidFill>
              </a:uFill>
              <a:latin typeface="Calibri"/>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838080"/>
            <a:ext cx="8229240" cy="715680"/>
          </a:xfrm>
          <a:prstGeom prst="rect">
            <a:avLst/>
          </a:prstGeom>
          <a:noFill/>
          <a:ln>
            <a:noFill/>
          </a:ln>
        </p:spPr>
        <p:txBody>
          <a:bodyPr anchor="ctr">
            <a:normAutofit/>
          </a:bodyPr>
          <a:p>
            <a:pPr algn="ctr">
              <a:lnSpc>
                <a:spcPct val="100000"/>
              </a:lnSpc>
            </a:pPr>
            <a:r>
              <a:rPr b="0" lang="en-US" sz="4400" spc="-1" strike="noStrike">
                <a:solidFill>
                  <a:srgbClr val="09347a"/>
                </a:solidFill>
                <a:uFill>
                  <a:solidFill>
                    <a:srgbClr val="ffffff"/>
                  </a:solidFill>
                </a:uFill>
                <a:latin typeface="Calibri"/>
              </a:rPr>
              <a:t>Pri</a:t>
            </a:r>
            <a:r>
              <a:rPr b="0" lang="en-US" sz="4400" spc="-1" strike="noStrike">
                <a:solidFill>
                  <a:srgbClr val="09347a"/>
                </a:solidFill>
                <a:uFill>
                  <a:solidFill>
                    <a:srgbClr val="ffffff"/>
                  </a:solidFill>
                </a:uFill>
                <a:latin typeface="Calibri"/>
              </a:rPr>
              <a:t>vac</a:t>
            </a:r>
            <a:r>
              <a:rPr b="0" lang="en-US" sz="4400" spc="-1" strike="noStrike">
                <a:solidFill>
                  <a:srgbClr val="09347a"/>
                </a:solidFill>
                <a:uFill>
                  <a:solidFill>
                    <a:srgbClr val="ffffff"/>
                  </a:solidFill>
                </a:uFill>
                <a:latin typeface="Calibri"/>
              </a:rPr>
              <a:t>y </a:t>
            </a:r>
            <a:r>
              <a:rPr b="0" lang="en-US" sz="4400" spc="-1" strike="noStrike">
                <a:solidFill>
                  <a:srgbClr val="09347a"/>
                </a:solidFill>
                <a:uFill>
                  <a:solidFill>
                    <a:srgbClr val="ffffff"/>
                  </a:solidFill>
                </a:uFill>
                <a:latin typeface="Calibri"/>
              </a:rPr>
              <a:t>Ch</a:t>
            </a:r>
            <a:r>
              <a:rPr b="0" lang="en-US" sz="4400" spc="-1" strike="noStrike">
                <a:solidFill>
                  <a:srgbClr val="09347a"/>
                </a:solidFill>
                <a:uFill>
                  <a:solidFill>
                    <a:srgbClr val="ffffff"/>
                  </a:solidFill>
                </a:uFill>
                <a:latin typeface="Calibri"/>
              </a:rPr>
              <a:t>all</a:t>
            </a:r>
            <a:r>
              <a:rPr b="0" lang="en-US" sz="4400" spc="-1" strike="noStrike">
                <a:solidFill>
                  <a:srgbClr val="09347a"/>
                </a:solidFill>
                <a:uFill>
                  <a:solidFill>
                    <a:srgbClr val="ffffff"/>
                  </a:solidFill>
                </a:uFill>
                <a:latin typeface="Calibri"/>
              </a:rPr>
              <a:t>en</a:t>
            </a:r>
            <a:r>
              <a:rPr b="0" lang="en-US" sz="4400" spc="-1" strike="noStrike">
                <a:solidFill>
                  <a:srgbClr val="09347a"/>
                </a:solidFill>
                <a:uFill>
                  <a:solidFill>
                    <a:srgbClr val="ffffff"/>
                  </a:solidFill>
                </a:uFill>
                <a:latin typeface="Calibri"/>
              </a:rPr>
              <a:t>ges </a:t>
            </a:r>
            <a:r>
              <a:rPr b="0" lang="en-US" sz="4400" spc="-1" strike="noStrike">
                <a:solidFill>
                  <a:srgbClr val="09347a"/>
                </a:solidFill>
                <a:uFill>
                  <a:solidFill>
                    <a:srgbClr val="ffffff"/>
                  </a:solidFill>
                </a:uFill>
                <a:latin typeface="Calibri"/>
              </a:rPr>
              <a:t>IV</a:t>
            </a:r>
            <a:endParaRPr b="0" lang="en-US" sz="4400" spc="-1" strike="noStrike">
              <a:solidFill>
                <a:srgbClr val="191917"/>
              </a:solidFill>
              <a:uFill>
                <a:solidFill>
                  <a:srgbClr val="ffffff"/>
                </a:solidFill>
              </a:uFill>
              <a:latin typeface="Calibri"/>
            </a:endParaRPr>
          </a:p>
        </p:txBody>
      </p:sp>
      <p:sp>
        <p:nvSpPr>
          <p:cNvPr id="10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31312d"/>
              </a:buClr>
              <a:buFont typeface="Arial"/>
              <a:buChar char="•"/>
            </a:pPr>
            <a:r>
              <a:rPr b="1" lang="en-US" sz="3200" spc="-1" strike="noStrike">
                <a:solidFill>
                  <a:srgbClr val="31312d"/>
                </a:solidFill>
                <a:uFill>
                  <a:solidFill>
                    <a:srgbClr val="ffffff"/>
                  </a:solidFill>
                </a:uFill>
                <a:latin typeface="Calibri"/>
              </a:rPr>
              <a:t>Enforcing, and/or monitoring the data protection controls </a:t>
            </a:r>
            <a:endParaRPr b="0" lang="en-US" sz="3200" spc="-1" strike="noStrike">
              <a:solidFill>
                <a:srgbClr val="31312d"/>
              </a:solidFill>
              <a:uFill>
                <a:solidFill>
                  <a:srgbClr val="ffffff"/>
                </a:solidFill>
              </a:uFill>
              <a:latin typeface="Calibri"/>
            </a:endParaRPr>
          </a:p>
          <a:p>
            <a:pPr lvl="1" marL="743040" indent="-285480">
              <a:lnSpc>
                <a:spcPct val="100000"/>
              </a:lnSpc>
              <a:spcBef>
                <a:spcPts val="561"/>
              </a:spcBef>
              <a:buClr>
                <a:srgbClr val="31312d"/>
              </a:buClr>
              <a:buFont typeface="Arial"/>
              <a:buChar char="–"/>
            </a:pPr>
            <a:r>
              <a:rPr b="0" lang="en-US" sz="2800" spc="-1" strike="noStrike">
                <a:solidFill>
                  <a:srgbClr val="31312d"/>
                </a:solidFill>
                <a:uFill>
                  <a:solidFill>
                    <a:srgbClr val="ffffff"/>
                  </a:solidFill>
                </a:uFill>
                <a:latin typeface="Calibri"/>
              </a:rPr>
              <a:t>the involvement and interaction of many diverse stakeholders, which makes it even more difficult (for regulators, data controllers and users) to identify privacy flaws and impose relevant </a:t>
            </a:r>
            <a:br/>
            <a:r>
              <a:rPr b="0" lang="en-US" sz="2800" spc="-1" strike="noStrike">
                <a:solidFill>
                  <a:srgbClr val="31312d"/>
                </a:solidFill>
                <a:uFill>
                  <a:solidFill>
                    <a:srgbClr val="ffffff"/>
                  </a:solidFill>
                </a:uFill>
                <a:latin typeface="Calibri"/>
              </a:rPr>
              <a:t>measures</a:t>
            </a:r>
            <a:endParaRPr b="0" lang="en-US" sz="2800" spc="-1" strike="noStrike">
              <a:solidFill>
                <a:srgbClr val="31312d"/>
              </a:solidFill>
              <a:uFill>
                <a:solidFill>
                  <a:srgbClr val="ffffff"/>
                </a:solidFill>
              </a:uFill>
              <a:latin typeface="Calibri"/>
            </a:endParaRPr>
          </a:p>
          <a:p>
            <a:endParaRPr b="0" lang="en-US" sz="2800" spc="-1" strike="noStrike">
              <a:solidFill>
                <a:srgbClr val="31312d"/>
              </a:solidFill>
              <a:uFill>
                <a:solidFill>
                  <a:srgbClr val="ffffff"/>
                </a:solidFill>
              </a:uFill>
              <a:latin typeface="Calibri"/>
            </a:endParaRPr>
          </a:p>
          <a:p>
            <a:endParaRPr b="0" lang="en-US" sz="2800" spc="-1" strike="noStrike">
              <a:solidFill>
                <a:srgbClr val="31312d"/>
              </a:solidFill>
              <a:uFill>
                <a:solidFill>
                  <a:srgbClr val="ffffff"/>
                </a:solidFill>
              </a:uFill>
              <a:latin typeface="Calibri"/>
            </a:endParaRPr>
          </a:p>
          <a:p>
            <a:pPr>
              <a:lnSpc>
                <a:spcPct val="100000"/>
              </a:lnSpc>
              <a:spcBef>
                <a:spcPts val="641"/>
              </a:spcBef>
            </a:pPr>
            <a:endParaRPr b="0" lang="en-US" sz="2800" spc="-1" strike="noStrike">
              <a:solidFill>
                <a:srgbClr val="31312d"/>
              </a:solidFill>
              <a:uFill>
                <a:solidFill>
                  <a:srgbClr val="ffffff"/>
                </a:solidFill>
              </a:uFill>
              <a:latin typeface="Calibri"/>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838080"/>
            <a:ext cx="8229240" cy="715680"/>
          </a:xfrm>
          <a:prstGeom prst="rect">
            <a:avLst/>
          </a:prstGeom>
          <a:noFill/>
          <a:ln>
            <a:noFill/>
          </a:ln>
        </p:spPr>
        <p:txBody>
          <a:bodyPr anchor="ctr"/>
          <a:p>
            <a:pPr algn="ctr">
              <a:lnSpc>
                <a:spcPct val="100000"/>
              </a:lnSpc>
            </a:pPr>
            <a:r>
              <a:rPr b="0" lang="en-US" sz="4000" spc="-1" strike="noStrike">
                <a:solidFill>
                  <a:srgbClr val="09347a"/>
                </a:solidFill>
                <a:uFill>
                  <a:solidFill>
                    <a:srgbClr val="ffffff"/>
                  </a:solidFill>
                </a:uFill>
                <a:latin typeface="Calibri"/>
              </a:rPr>
              <a:t>Pri</a:t>
            </a:r>
            <a:r>
              <a:rPr b="0" lang="en-US" sz="4000" spc="-1" strike="noStrike">
                <a:solidFill>
                  <a:srgbClr val="09347a"/>
                </a:solidFill>
                <a:uFill>
                  <a:solidFill>
                    <a:srgbClr val="ffffff"/>
                  </a:solidFill>
                </a:uFill>
                <a:latin typeface="Calibri"/>
              </a:rPr>
              <a:t>vac</a:t>
            </a:r>
            <a:r>
              <a:rPr b="0" lang="en-US" sz="4000" spc="-1" strike="noStrike">
                <a:solidFill>
                  <a:srgbClr val="09347a"/>
                </a:solidFill>
                <a:uFill>
                  <a:solidFill>
                    <a:srgbClr val="ffffff"/>
                  </a:solidFill>
                </a:uFill>
                <a:latin typeface="Calibri"/>
              </a:rPr>
              <a:t>y </a:t>
            </a:r>
            <a:r>
              <a:rPr b="0" lang="en-US" sz="4000" spc="-1" strike="noStrike">
                <a:solidFill>
                  <a:srgbClr val="09347a"/>
                </a:solidFill>
                <a:uFill>
                  <a:solidFill>
                    <a:srgbClr val="ffffff"/>
                  </a:solidFill>
                </a:uFill>
                <a:latin typeface="Calibri"/>
              </a:rPr>
              <a:t>Me</a:t>
            </a:r>
            <a:r>
              <a:rPr b="0" lang="en-US" sz="4000" spc="-1" strike="noStrike">
                <a:solidFill>
                  <a:srgbClr val="09347a"/>
                </a:solidFill>
                <a:uFill>
                  <a:solidFill>
                    <a:srgbClr val="ffffff"/>
                  </a:solidFill>
                </a:uFill>
                <a:latin typeface="Calibri"/>
              </a:rPr>
              <a:t>asu</a:t>
            </a:r>
            <a:r>
              <a:rPr b="0" lang="en-US" sz="4000" spc="-1" strike="noStrike">
                <a:solidFill>
                  <a:srgbClr val="09347a"/>
                </a:solidFill>
                <a:uFill>
                  <a:solidFill>
                    <a:srgbClr val="ffffff"/>
                  </a:solidFill>
                </a:uFill>
                <a:latin typeface="Calibri"/>
              </a:rPr>
              <a:t>res</a:t>
            </a:r>
            <a:endParaRPr b="0" lang="en-US" sz="4000" spc="-1" strike="noStrike">
              <a:solidFill>
                <a:srgbClr val="191917"/>
              </a:solidFill>
              <a:uFill>
                <a:solidFill>
                  <a:srgbClr val="ffffff"/>
                </a:solidFill>
              </a:uFill>
              <a:latin typeface="Calibri"/>
            </a:endParaRPr>
          </a:p>
        </p:txBody>
      </p:sp>
      <p:sp>
        <p:nvSpPr>
          <p:cNvPr id="105" name="TextShape 2"/>
          <p:cNvSpPr txBox="1"/>
          <p:nvPr/>
        </p:nvSpPr>
        <p:spPr>
          <a:xfrm>
            <a:off x="457200" y="1600200"/>
            <a:ext cx="8229240" cy="4525560"/>
          </a:xfrm>
          <a:prstGeom prst="rect">
            <a:avLst/>
          </a:prstGeom>
          <a:noFill/>
          <a:ln>
            <a:noFill/>
          </a:ln>
        </p:spPr>
        <p:txBody>
          <a:bodyPr/>
          <a:p>
            <a:pPr>
              <a:lnSpc>
                <a:spcPct val="100000"/>
              </a:lnSpc>
              <a:spcBef>
                <a:spcPts val="641"/>
              </a:spcBef>
            </a:pPr>
            <a:endParaRPr b="0" lang="en-US" sz="3200" spc="-1" strike="noStrike">
              <a:solidFill>
                <a:srgbClr val="31312d"/>
              </a:solidFill>
              <a:uFill>
                <a:solidFill>
                  <a:srgbClr val="ffffff"/>
                </a:solidFill>
              </a:uFill>
              <a:latin typeface="Calibri"/>
            </a:endParaRPr>
          </a:p>
          <a:p>
            <a:pPr>
              <a:lnSpc>
                <a:spcPct val="100000"/>
              </a:lnSpc>
              <a:spcBef>
                <a:spcPts val="641"/>
              </a:spcBef>
            </a:pPr>
            <a:endParaRPr b="0" lang="en-US" sz="3200" spc="-1" strike="noStrike">
              <a:solidFill>
                <a:srgbClr val="31312d"/>
              </a:solidFill>
              <a:uFill>
                <a:solidFill>
                  <a:srgbClr val="ffffff"/>
                </a:solidFill>
              </a:uFill>
              <a:latin typeface="Calibri"/>
            </a:endParaRPr>
          </a:p>
        </p:txBody>
      </p:sp>
      <p:pic>
        <p:nvPicPr>
          <p:cNvPr id="106" name="Picture 5" descr=""/>
          <p:cNvPicPr/>
          <p:nvPr/>
        </p:nvPicPr>
        <p:blipFill>
          <a:blip r:embed="rId1"/>
          <a:stretch/>
        </p:blipFill>
        <p:spPr>
          <a:xfrm>
            <a:off x="762120" y="1465560"/>
            <a:ext cx="7619760" cy="479484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838080"/>
            <a:ext cx="8229240" cy="715680"/>
          </a:xfrm>
          <a:prstGeom prst="rect">
            <a:avLst/>
          </a:prstGeom>
          <a:noFill/>
          <a:ln>
            <a:noFill/>
          </a:ln>
        </p:spPr>
        <p:txBody>
          <a:bodyPr anchor="ctr">
            <a:normAutofit/>
          </a:bodyPr>
          <a:p>
            <a:pPr algn="ctr">
              <a:lnSpc>
                <a:spcPct val="100000"/>
              </a:lnSpc>
            </a:pPr>
            <a:r>
              <a:rPr b="0" lang="en-US" sz="4400" spc="-1" strike="noStrike">
                <a:solidFill>
                  <a:srgbClr val="09347a"/>
                </a:solidFill>
                <a:uFill>
                  <a:solidFill>
                    <a:srgbClr val="ffffff"/>
                  </a:solidFill>
                </a:uFill>
                <a:latin typeface="Calibri"/>
              </a:rPr>
              <a:t>Pri</a:t>
            </a:r>
            <a:r>
              <a:rPr b="0" lang="en-US" sz="4400" spc="-1" strike="noStrike">
                <a:solidFill>
                  <a:srgbClr val="09347a"/>
                </a:solidFill>
                <a:uFill>
                  <a:solidFill>
                    <a:srgbClr val="ffffff"/>
                  </a:solidFill>
                </a:uFill>
                <a:latin typeface="Calibri"/>
              </a:rPr>
              <a:t>vac</a:t>
            </a:r>
            <a:r>
              <a:rPr b="0" lang="en-US" sz="4400" spc="-1" strike="noStrike">
                <a:solidFill>
                  <a:srgbClr val="09347a"/>
                </a:solidFill>
                <a:uFill>
                  <a:solidFill>
                    <a:srgbClr val="ffffff"/>
                  </a:solidFill>
                </a:uFill>
                <a:latin typeface="Calibri"/>
              </a:rPr>
              <a:t>y </a:t>
            </a:r>
            <a:r>
              <a:rPr b="0" lang="en-US" sz="4400" spc="-1" strike="noStrike">
                <a:solidFill>
                  <a:srgbClr val="09347a"/>
                </a:solidFill>
                <a:uFill>
                  <a:solidFill>
                    <a:srgbClr val="ffffff"/>
                  </a:solidFill>
                </a:uFill>
                <a:latin typeface="Calibri"/>
              </a:rPr>
              <a:t>en</a:t>
            </a:r>
            <a:r>
              <a:rPr b="0" lang="en-US" sz="4400" spc="-1" strike="noStrike">
                <a:solidFill>
                  <a:srgbClr val="09347a"/>
                </a:solidFill>
                <a:uFill>
                  <a:solidFill>
                    <a:srgbClr val="ffffff"/>
                  </a:solidFill>
                </a:uFill>
                <a:latin typeface="Calibri"/>
              </a:rPr>
              <a:t>ha</a:t>
            </a:r>
            <a:r>
              <a:rPr b="0" lang="en-US" sz="4400" spc="-1" strike="noStrike">
                <a:solidFill>
                  <a:srgbClr val="09347a"/>
                </a:solidFill>
                <a:uFill>
                  <a:solidFill>
                    <a:srgbClr val="ffffff"/>
                  </a:solidFill>
                </a:uFill>
                <a:latin typeface="Calibri"/>
              </a:rPr>
              <a:t>nci</a:t>
            </a:r>
            <a:r>
              <a:rPr b="0" lang="en-US" sz="4400" spc="-1" strike="noStrike">
                <a:solidFill>
                  <a:srgbClr val="09347a"/>
                </a:solidFill>
                <a:uFill>
                  <a:solidFill>
                    <a:srgbClr val="ffffff"/>
                  </a:solidFill>
                </a:uFill>
                <a:latin typeface="Calibri"/>
              </a:rPr>
              <a:t>ng </a:t>
            </a:r>
            <a:r>
              <a:rPr b="0" lang="en-US" sz="4400" spc="-1" strike="noStrike">
                <a:solidFill>
                  <a:srgbClr val="09347a"/>
                </a:solidFill>
                <a:uFill>
                  <a:solidFill>
                    <a:srgbClr val="ffffff"/>
                  </a:solidFill>
                </a:uFill>
                <a:latin typeface="Calibri"/>
              </a:rPr>
              <a:t>tec</a:t>
            </a:r>
            <a:r>
              <a:rPr b="0" lang="en-US" sz="4400" spc="-1" strike="noStrike">
                <a:solidFill>
                  <a:srgbClr val="09347a"/>
                </a:solidFill>
                <a:uFill>
                  <a:solidFill>
                    <a:srgbClr val="ffffff"/>
                  </a:solidFill>
                </a:uFill>
                <a:latin typeface="Calibri"/>
              </a:rPr>
              <a:t>hn</a:t>
            </a:r>
            <a:r>
              <a:rPr b="0" lang="en-US" sz="4400" spc="-1" strike="noStrike">
                <a:solidFill>
                  <a:srgbClr val="09347a"/>
                </a:solidFill>
                <a:uFill>
                  <a:solidFill>
                    <a:srgbClr val="ffffff"/>
                  </a:solidFill>
                </a:uFill>
                <a:latin typeface="Calibri"/>
              </a:rPr>
              <a:t>olo</a:t>
            </a:r>
            <a:r>
              <a:rPr b="0" lang="en-US" sz="4400" spc="-1" strike="noStrike">
                <a:solidFill>
                  <a:srgbClr val="09347a"/>
                </a:solidFill>
                <a:uFill>
                  <a:solidFill>
                    <a:srgbClr val="ffffff"/>
                  </a:solidFill>
                </a:uFill>
                <a:latin typeface="Calibri"/>
              </a:rPr>
              <a:t>gie</a:t>
            </a:r>
            <a:r>
              <a:rPr b="0" lang="en-US" sz="4400" spc="-1" strike="noStrike">
                <a:solidFill>
                  <a:srgbClr val="09347a"/>
                </a:solidFill>
                <a:uFill>
                  <a:solidFill>
                    <a:srgbClr val="ffffff"/>
                  </a:solidFill>
                </a:uFill>
                <a:latin typeface="Calibri"/>
              </a:rPr>
              <a:t>s </a:t>
            </a:r>
            <a:r>
              <a:rPr b="0" lang="en-US" sz="4400" spc="-1" strike="noStrike">
                <a:solidFill>
                  <a:srgbClr val="09347a"/>
                </a:solidFill>
                <a:uFill>
                  <a:solidFill>
                    <a:srgbClr val="ffffff"/>
                  </a:solidFill>
                </a:uFill>
                <a:latin typeface="Calibri"/>
              </a:rPr>
              <a:t>(PE</a:t>
            </a:r>
            <a:r>
              <a:rPr b="0" lang="en-US" sz="4400" spc="-1" strike="noStrike">
                <a:solidFill>
                  <a:srgbClr val="09347a"/>
                </a:solidFill>
                <a:uFill>
                  <a:solidFill>
                    <a:srgbClr val="ffffff"/>
                  </a:solidFill>
                </a:uFill>
                <a:latin typeface="Calibri"/>
              </a:rPr>
              <a:t>Ts)</a:t>
            </a:r>
            <a:endParaRPr b="0" lang="en-US" sz="4400" spc="-1" strike="noStrike">
              <a:solidFill>
                <a:srgbClr val="191917"/>
              </a:solidFill>
              <a:uFill>
                <a:solidFill>
                  <a:srgbClr val="ffffff"/>
                </a:solidFill>
              </a:uFill>
              <a:latin typeface="Calibri"/>
            </a:endParaRPr>
          </a:p>
        </p:txBody>
      </p:sp>
      <p:sp>
        <p:nvSpPr>
          <p:cNvPr id="108" name="TextShape 2"/>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authentication</a:t>
            </a:r>
            <a:endParaRPr b="0" lang="en-US" sz="32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communications anonymity</a:t>
            </a:r>
            <a:endParaRPr b="0" lang="en-US" sz="32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privacy in databases, statistical disclosure control</a:t>
            </a:r>
            <a:endParaRPr b="0" lang="en-US" sz="32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privacy preserving data mining, private information retrieval</a:t>
            </a:r>
            <a:endParaRPr b="0" lang="en-US" sz="3200" spc="-1" strike="noStrike">
              <a:solidFill>
                <a:srgbClr val="31312d"/>
              </a:solidFill>
              <a:uFill>
                <a:solidFill>
                  <a:srgbClr val="ffffff"/>
                </a:solidFill>
              </a:uFill>
              <a:latin typeface="Calibri"/>
            </a:endParaRPr>
          </a:p>
          <a:p>
            <a:pPr marL="343080" indent="-342720">
              <a:lnSpc>
                <a:spcPct val="100000"/>
              </a:lnSpc>
              <a:spcBef>
                <a:spcPts val="641"/>
              </a:spcBef>
              <a:buClr>
                <a:srgbClr val="31312d"/>
              </a:buClr>
              <a:buFont typeface="Arial"/>
              <a:buChar char="•"/>
            </a:pPr>
            <a:r>
              <a:rPr b="0" lang="en-US" sz="3200" spc="-1" strike="noStrike">
                <a:solidFill>
                  <a:srgbClr val="31312d"/>
                </a:solidFill>
                <a:uFill>
                  <a:solidFill>
                    <a:srgbClr val="ffffff"/>
                  </a:solidFill>
                </a:uFill>
                <a:latin typeface="Calibri"/>
              </a:rPr>
              <a:t>storage privacy, privacy preserving computations</a:t>
            </a:r>
            <a:endParaRPr b="0" lang="en-US" sz="3200" spc="-1" strike="noStrike">
              <a:solidFill>
                <a:srgbClr val="31312d"/>
              </a:solidFill>
              <a:uFill>
                <a:solidFill>
                  <a:srgbClr val="ffffff"/>
                </a:solidFill>
              </a:uFill>
              <a:latin typeface="Calibri"/>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blank</Template>
  <TotalTime>15637</TotalTime>
  <Application>LibreOffice/5.3.7.2.0$Linux_X86_64 LibreOffice_project/30$Build-2</Application>
  <Words>840</Words>
  <Paragraphs>455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2016-11-07T19:52:43Z</dcterms:created>
  <dc:creator>Microsoft Office User</dc:creator>
  <dc:description/>
  <dc:language>en-US</dc:language>
  <cp:lastModifiedBy>Amit Jain</cp:lastModifiedBy>
  <dcterms:modified xsi:type="dcterms:W3CDTF">2019-10-23T12:30:39Z</dcterms:modified>
  <cp:revision>378</cp:revision>
  <dc:subject/>
  <dc:title>Cyber Security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