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81" r:id="rId5"/>
    <p:sldId id="282" r:id="rId6"/>
    <p:sldId id="284" r:id="rId7"/>
    <p:sldId id="285" r:id="rId8"/>
    <p:sldId id="286" r:id="rId9"/>
    <p:sldId id="287" r:id="rId10"/>
    <p:sldId id="288" r:id="rId11"/>
    <p:sldId id="274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Oswald" pitchFamily="2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DB87F311-5BA0-4143-B362-A7ED691450DF}"/>
    <pc:docChg chg="custSel delSld modSld">
      <pc:chgData name="" userId="495979f9a431ddb0" providerId="LiveId" clId="{DB87F311-5BA0-4143-B362-A7ED691450DF}" dt="2020-08-19T00:11:24.826" v="442" actId="2696"/>
      <pc:docMkLst>
        <pc:docMk/>
      </pc:docMkLst>
      <pc:sldChg chg="modSp">
        <pc:chgData name="" userId="495979f9a431ddb0" providerId="LiveId" clId="{DB87F311-5BA0-4143-B362-A7ED691450DF}" dt="2020-08-12T21:25:25.602" v="38" actId="20577"/>
        <pc:sldMkLst>
          <pc:docMk/>
          <pc:sldMk cId="4233108098" sldId="257"/>
        </pc:sldMkLst>
        <pc:spChg chg="mod">
          <ac:chgData name="" userId="495979f9a431ddb0" providerId="LiveId" clId="{DB87F311-5BA0-4143-B362-A7ED691450DF}" dt="2020-08-12T21:25:25.602" v="38" actId="20577"/>
          <ac:spMkLst>
            <pc:docMk/>
            <pc:sldMk cId="4233108098" sldId="257"/>
            <ac:spMk id="2" creationId="{54310896-5F58-4886-BD31-9CC7C7C5CA70}"/>
          </ac:spMkLst>
        </pc:spChg>
      </pc:sldChg>
      <pc:sldChg chg="modSp">
        <pc:chgData name="" userId="495979f9a431ddb0" providerId="LiveId" clId="{DB87F311-5BA0-4143-B362-A7ED691450DF}" dt="2020-08-18T19:55:19.642" v="441" actId="27636"/>
        <pc:sldMkLst>
          <pc:docMk/>
          <pc:sldMk cId="3577211943" sldId="258"/>
        </pc:sldMkLst>
        <pc:spChg chg="mod">
          <ac:chgData name="" userId="495979f9a431ddb0" providerId="LiveId" clId="{DB87F311-5BA0-4143-B362-A7ED691450DF}" dt="2020-08-18T19:55:19.642" v="441" actId="27636"/>
          <ac:spMkLst>
            <pc:docMk/>
            <pc:sldMk cId="3577211943" sldId="258"/>
            <ac:spMk id="8" creationId="{7D2C9FD9-6243-4952-ABA6-E5D86D00A124}"/>
          </ac:spMkLst>
        </pc:spChg>
      </pc:sldChg>
      <pc:sldChg chg="modSp del">
        <pc:chgData name="" userId="495979f9a431ddb0" providerId="LiveId" clId="{DB87F311-5BA0-4143-B362-A7ED691450DF}" dt="2020-08-19T00:11:24.826" v="442" actId="2696"/>
        <pc:sldMkLst>
          <pc:docMk/>
          <pc:sldMk cId="1147793401" sldId="283"/>
        </pc:sldMkLst>
        <pc:spChg chg="mod">
          <ac:chgData name="" userId="495979f9a431ddb0" providerId="LiveId" clId="{DB87F311-5BA0-4143-B362-A7ED691450DF}" dt="2020-08-18T19:54:51.453" v="329" actId="20577"/>
          <ac:spMkLst>
            <pc:docMk/>
            <pc:sldMk cId="1147793401" sldId="283"/>
            <ac:spMk id="3" creationId="{9EE26AB4-A6E1-4CBC-9C98-0E2312EDC7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DCD07-8146-4D7B-A438-925477C364D8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628EB-BBF4-42FB-A54C-017F0BC6D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48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28EB-BBF4-42FB-A54C-017F0BC6DA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65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28EB-BBF4-42FB-A54C-017F0BC6DA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37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28EB-BBF4-42FB-A54C-017F0BC6DA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52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28EB-BBF4-42FB-A54C-017F0BC6DA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3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28EB-BBF4-42FB-A54C-017F0BC6DA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28EB-BBF4-42FB-A54C-017F0BC6DA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8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28EB-BBF4-42FB-A54C-017F0BC6DA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90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28EB-BBF4-42FB-A54C-017F0BC6DA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62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28EB-BBF4-42FB-A54C-017F0BC6DA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94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28EB-BBF4-42FB-A54C-017F0BC6DA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7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628EB-BBF4-42FB-A54C-017F0BC6DA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6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splash.com/s/photos/priority?utm_source=unsplash&amp;utm_medium=referral&amp;utm_content=creditCopyText" TargetMode="External"/><Relationship Id="rId4" Type="http://schemas.openxmlformats.org/officeDocument/2006/relationships/hyperlink" Target="https://unsplash.com/@nft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1E15-954F-4367-8BB3-9579299D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Improve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00E7-DD05-4B48-8EBE-751A6837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Clarifies </a:t>
            </a:r>
            <a:r>
              <a:rPr lang="en-US" b="1" dirty="0"/>
              <a:t>metric behavior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changes to improve it?</a:t>
            </a:r>
          </a:p>
          <a:p>
            <a:r>
              <a:rPr lang="en-US" dirty="0"/>
              <a:t>What can remain the same while it is improved?</a:t>
            </a:r>
          </a:p>
          <a:p>
            <a:r>
              <a:rPr lang="en-US" dirty="0"/>
              <a:t>How can it be gamed or manipulated?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Metrics are </a:t>
            </a:r>
            <a:r>
              <a:rPr lang="en-US" b="1" dirty="0"/>
              <a:t>always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lossy</a:t>
            </a:r>
            <a:r>
              <a:rPr lang="en-US" dirty="0"/>
              <a:t> and </a:t>
            </a:r>
            <a:r>
              <a:rPr lang="en-US" dirty="0">
                <a:solidFill>
                  <a:schemeClr val="accent4"/>
                </a:solidFill>
              </a:rPr>
              <a:t>reductive</a:t>
            </a:r>
            <a:r>
              <a:rPr lang="en-US" dirty="0"/>
              <a:t>, but this question helps evaluate and improve.</a:t>
            </a:r>
          </a:p>
        </p:txBody>
      </p:sp>
    </p:spTree>
    <p:extLst>
      <p:ext uri="{BB962C8B-B14F-4D97-AF65-F5344CB8AC3E}">
        <p14:creationId xmlns:p14="http://schemas.microsoft.com/office/powerpoint/2010/main" val="402297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67FD-4935-4F62-B6FB-CF1260E6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35" y="365125"/>
            <a:ext cx="509056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55DB-9C1F-494E-AB28-700B2CBB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235" y="1825625"/>
            <a:ext cx="50905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is crucial to appropriately define measurements, and question our definitions.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improve a metric?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or what does a metric prioritize?</a:t>
            </a:r>
          </a:p>
        </p:txBody>
      </p:sp>
      <p:pic>
        <p:nvPicPr>
          <p:cNvPr id="10" name="Picture 9" descr="A long string of goats crossing a road, stopping a car from using it.">
            <a:extLst>
              <a:ext uri="{FF2B5EF4-FFF2-40B4-BE49-F238E27FC236}">
                <a16:creationId xmlns:a16="http://schemas.microsoft.com/office/drawing/2014/main" id="{5B631A99-091E-4901-A170-E107135BE4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5928766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38A807-0CE0-487B-B1E4-974BA5402D39}"/>
              </a:ext>
            </a:extLst>
          </p:cNvPr>
          <p:cNvSpPr txBox="1"/>
          <p:nvPr/>
        </p:nvSpPr>
        <p:spPr>
          <a:xfrm>
            <a:off x="7321551" y="6550223"/>
            <a:ext cx="487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Photo: </a:t>
            </a:r>
            <a:r>
              <a:rPr lang="en-US" sz="1400" i="1" dirty="0" err="1">
                <a:hlinkClick r:id="rId4"/>
              </a:rPr>
              <a:t>Nicolos</a:t>
            </a:r>
            <a:r>
              <a:rPr lang="en-US" sz="1400" i="1" dirty="0">
                <a:hlinkClick r:id="rId4"/>
              </a:rPr>
              <a:t> Tissot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5"/>
              </a:rPr>
              <a:t>Unsplash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2572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6-5F58-4886-BD31-9CC7C7C5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QUESTIONING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2778-A4BA-461B-B58E-B85AA00F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65457" cy="4351338"/>
          </a:xfrm>
        </p:spPr>
        <p:txBody>
          <a:bodyPr>
            <a:normAutofit/>
          </a:bodyPr>
          <a:lstStyle/>
          <a:p>
            <a:r>
              <a:rPr lang="en-US" dirty="0"/>
              <a:t>Identify stakeholders and subgroups for a problem</a:t>
            </a:r>
          </a:p>
          <a:p>
            <a:r>
              <a:rPr lang="en-US" dirty="0"/>
              <a:t>Evaluate the operationalization of a question to see who and what it prioritizes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concept: understand a metric by asking what makes it improve</a:t>
            </a:r>
          </a:p>
        </p:txBody>
      </p:sp>
      <p:pic>
        <p:nvPicPr>
          <p:cNvPr id="3" name="Picture 2" descr="Buffy holding a stake, from Buffy the Vampire Slayer.">
            <a:extLst>
              <a:ext uri="{FF2B5EF4-FFF2-40B4-BE49-F238E27FC236}">
                <a16:creationId xmlns:a16="http://schemas.microsoft.com/office/drawing/2014/main" id="{BB9C2145-B31A-4E58-B339-DB5A9FF82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4060" y="0"/>
            <a:ext cx="4567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C899-90C1-43F1-A4B5-088FAF58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Last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55DF-E8A9-4482-9318-CCFB8D2C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Assess whether new change improved CS121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Question:</a:t>
            </a:r>
            <a:r>
              <a:rPr lang="en-US" dirty="0"/>
              <a:t> Are students better prepared for next class?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Question:</a:t>
            </a:r>
            <a:r>
              <a:rPr lang="en-US" dirty="0"/>
              <a:t> Are students more likely to pass CS 221?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Data:</a:t>
            </a:r>
            <a:r>
              <a:rPr lang="en-US" dirty="0"/>
              <a:t> student grades for CS121 &amp; 221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Caveats:</a:t>
            </a:r>
            <a:r>
              <a:rPr lang="en-US" dirty="0"/>
              <a:t> many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7678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BB4B-6E5D-4CBE-ABCE-B1BB78D9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Question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1D8725-A9EA-4881-BBD3-7F734D68E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 1: Pass Rate</a:t>
            </a:r>
          </a:p>
          <a:p>
            <a:r>
              <a:rPr lang="en-US" dirty="0"/>
              <a:t>What fraction of students pass CS221?</a:t>
            </a:r>
          </a:p>
          <a:p>
            <a:r>
              <a:rPr lang="en-US" dirty="0"/>
              <a:t>Does the new 121 method improve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 2: Grade</a:t>
            </a:r>
          </a:p>
          <a:p>
            <a:r>
              <a:rPr lang="en-US" dirty="0"/>
              <a:t>What is the average grade in CS221?</a:t>
            </a:r>
          </a:p>
          <a:p>
            <a:r>
              <a:rPr lang="en-US" dirty="0"/>
              <a:t>Does the new 121 method improve it?</a:t>
            </a:r>
          </a:p>
        </p:txBody>
      </p:sp>
      <p:sp>
        <p:nvSpPr>
          <p:cNvPr id="9" name="Right Brace 8" descr="Grouping together the two sub-points of Option 2: Grade">
            <a:extLst>
              <a:ext uri="{FF2B5EF4-FFF2-40B4-BE49-F238E27FC236}">
                <a16:creationId xmlns:a16="http://schemas.microsoft.com/office/drawing/2014/main" id="{49DBB828-7EA2-4E01-A188-E4171DC90F70}"/>
              </a:ext>
            </a:extLst>
          </p:cNvPr>
          <p:cNvSpPr/>
          <p:nvPr/>
        </p:nvSpPr>
        <p:spPr>
          <a:xfrm>
            <a:off x="7076485" y="4899726"/>
            <a:ext cx="311544" cy="9548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88AA6-E67D-4CA5-AA70-E4E75160F3EB}"/>
              </a:ext>
            </a:extLst>
          </p:cNvPr>
          <p:cNvSpPr txBox="1"/>
          <p:nvPr/>
        </p:nvSpPr>
        <p:spPr>
          <a:xfrm>
            <a:off x="7539755" y="5146324"/>
            <a:ext cx="3662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Letter or course points?</a:t>
            </a:r>
          </a:p>
        </p:txBody>
      </p:sp>
    </p:spTree>
    <p:extLst>
      <p:ext uri="{BB962C8B-B14F-4D97-AF65-F5344CB8AC3E}">
        <p14:creationId xmlns:p14="http://schemas.microsoft.com/office/powerpoint/2010/main" val="216632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4472-8570-4E6A-9C2A-8865371A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318-46FA-4543-B982-CCD4BBF2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How do I improve this measurement?</a:t>
            </a:r>
          </a:p>
        </p:txBody>
      </p:sp>
    </p:spTree>
    <p:extLst>
      <p:ext uri="{BB962C8B-B14F-4D97-AF65-F5344CB8AC3E}">
        <p14:creationId xmlns:p14="http://schemas.microsoft.com/office/powerpoint/2010/main" val="154682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6A44-A199-414B-8FF6-B295AFBC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FC056-0A57-454D-AEA0-AE11607C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Option 1: Pass Rate</a:t>
            </a:r>
          </a:p>
          <a:p>
            <a:r>
              <a:rPr lang="en-US" dirty="0"/>
              <a:t>Increase the number of people who pass the class</a:t>
            </a:r>
          </a:p>
          <a:p>
            <a:r>
              <a:rPr lang="en-US" dirty="0"/>
              <a:t>The </a:t>
            </a:r>
            <a:r>
              <a:rPr lang="en-US" i="1" dirty="0"/>
              <a:t>only</a:t>
            </a:r>
            <a:r>
              <a:rPr lang="en-US" dirty="0"/>
              <a:t> way to improve it is helping those w/ the most difficulty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Option 2: Grade</a:t>
            </a:r>
          </a:p>
          <a:p>
            <a:r>
              <a:rPr lang="en-US" dirty="0"/>
              <a:t>Make students do better</a:t>
            </a:r>
          </a:p>
          <a:p>
            <a:r>
              <a:rPr lang="en-US" dirty="0"/>
              <a:t>Can be improved at the top (A- → A)</a:t>
            </a:r>
          </a:p>
        </p:txBody>
      </p:sp>
    </p:spTree>
    <p:extLst>
      <p:ext uri="{BB962C8B-B14F-4D97-AF65-F5344CB8AC3E}">
        <p14:creationId xmlns:p14="http://schemas.microsoft.com/office/powerpoint/2010/main" val="22653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3AF1DA3-C84A-4AB7-9D4B-976B404F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F746E-1441-407E-B3D0-1BF40B2FA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You get what you measure.</a:t>
            </a:r>
          </a:p>
        </p:txBody>
      </p:sp>
    </p:spTree>
    <p:extLst>
      <p:ext uri="{BB962C8B-B14F-4D97-AF65-F5344CB8AC3E}">
        <p14:creationId xmlns:p14="http://schemas.microsoft.com/office/powerpoint/2010/main" val="138509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231A-6A05-4ABC-8BAF-049BCEE5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0094-79D9-4DC0-A9AA-38C24CC233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Students</a:t>
            </a:r>
          </a:p>
          <a:p>
            <a:r>
              <a:rPr lang="en-US" dirty="0"/>
              <a:t>Faculty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Employers</a:t>
            </a:r>
          </a:p>
          <a:p>
            <a:r>
              <a:rPr lang="en-US" dirty="0"/>
              <a:t>University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B7291-5FF8-4DE3-B2E1-14874D923C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High-performing students</a:t>
            </a:r>
          </a:p>
          <a:p>
            <a:r>
              <a:rPr lang="en-US" dirty="0"/>
              <a:t>Underprepared students</a:t>
            </a:r>
          </a:p>
          <a:p>
            <a:r>
              <a:rPr lang="en-US" dirty="0"/>
              <a:t>Marginalized students</a:t>
            </a:r>
          </a:p>
        </p:txBody>
      </p:sp>
    </p:spTree>
    <p:extLst>
      <p:ext uri="{BB962C8B-B14F-4D97-AF65-F5344CB8AC3E}">
        <p14:creationId xmlns:p14="http://schemas.microsoft.com/office/powerpoint/2010/main" val="222049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7863</TotalTime>
  <Words>309</Words>
  <Application>Microsoft Office PowerPoint</Application>
  <PresentationFormat>Widescreen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Oswald</vt:lpstr>
      <vt:lpstr>Calibri</vt:lpstr>
      <vt:lpstr>Arial</vt:lpstr>
      <vt:lpstr>Lato</vt:lpstr>
      <vt:lpstr>Office Theme</vt:lpstr>
      <vt:lpstr>CS 533 INTRO TO DATA SCIENCE</vt:lpstr>
      <vt:lpstr>QUESTIONING QUESTIONS</vt:lpstr>
      <vt:lpstr>Learning Outcomes</vt:lpstr>
      <vt:lpstr>Example from Last Video</vt:lpstr>
      <vt:lpstr>Measuring the Question</vt:lpstr>
      <vt:lpstr>Understanding Measurements</vt:lpstr>
      <vt:lpstr>Improving Metrics</vt:lpstr>
      <vt:lpstr>Measurement</vt:lpstr>
      <vt:lpstr>Stakeholders</vt:lpstr>
      <vt:lpstr>How Do I Improve This?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541</cp:revision>
  <dcterms:created xsi:type="dcterms:W3CDTF">2020-03-17T14:53:53Z</dcterms:created>
  <dcterms:modified xsi:type="dcterms:W3CDTF">2020-08-19T00:11:26Z</dcterms:modified>
</cp:coreProperties>
</file>