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Oswald" pitchFamily="2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3F8121BE-D66E-4F73-9C67-E106C78A25C6}"/>
    <pc:docChg chg="custSel delSld modSld">
      <pc:chgData name="" userId="495979f9a431ddb0" providerId="LiveId" clId="{3F8121BE-D66E-4F73-9C67-E106C78A25C6}" dt="2020-08-21T00:36:29.602" v="139" actId="2696"/>
      <pc:docMkLst>
        <pc:docMk/>
      </pc:docMkLst>
      <pc:sldChg chg="modSp">
        <pc:chgData name="" userId="495979f9a431ddb0" providerId="LiveId" clId="{3F8121BE-D66E-4F73-9C67-E106C78A25C6}" dt="2020-08-21T00:35:43.324" v="37" actId="20577"/>
        <pc:sldMkLst>
          <pc:docMk/>
          <pc:sldMk cId="4233108098" sldId="257"/>
        </pc:sldMkLst>
        <pc:spChg chg="mod">
          <ac:chgData name="" userId="495979f9a431ddb0" providerId="LiveId" clId="{3F8121BE-D66E-4F73-9C67-E106C78A25C6}" dt="2020-08-21T00:35:43.324" v="37" actId="20577"/>
          <ac:spMkLst>
            <pc:docMk/>
            <pc:sldMk cId="4233108098" sldId="257"/>
            <ac:spMk id="2" creationId="{54310896-5F58-4886-BD31-9CC7C7C5CA70}"/>
          </ac:spMkLst>
        </pc:spChg>
      </pc:sldChg>
      <pc:sldChg chg="delSp modSp">
        <pc:chgData name="" userId="495979f9a431ddb0" providerId="LiveId" clId="{3F8121BE-D66E-4F73-9C67-E106C78A25C6}" dt="2020-08-21T00:36:19.884" v="136" actId="20577"/>
        <pc:sldMkLst>
          <pc:docMk/>
          <pc:sldMk cId="3577211943" sldId="258"/>
        </pc:sldMkLst>
        <pc:spChg chg="mod">
          <ac:chgData name="" userId="495979f9a431ddb0" providerId="LiveId" clId="{3F8121BE-D66E-4F73-9C67-E106C78A25C6}" dt="2020-08-21T00:36:19.884" v="136" actId="20577"/>
          <ac:spMkLst>
            <pc:docMk/>
            <pc:sldMk cId="3577211943" sldId="258"/>
            <ac:spMk id="8" creationId="{7D2C9FD9-6243-4952-ABA6-E5D86D00A124}"/>
          </ac:spMkLst>
        </pc:spChg>
        <pc:spChg chg="del">
          <ac:chgData name="" userId="495979f9a431ddb0" providerId="LiveId" clId="{3F8121BE-D66E-4F73-9C67-E106C78A25C6}" dt="2020-08-21T00:35:47.875" v="38" actId="478"/>
          <ac:spMkLst>
            <pc:docMk/>
            <pc:sldMk cId="3577211943" sldId="258"/>
            <ac:spMk id="9" creationId="{955536BE-0947-4683-B0DE-70A982D19706}"/>
          </ac:spMkLst>
        </pc:spChg>
        <pc:picChg chg="del">
          <ac:chgData name="" userId="495979f9a431ddb0" providerId="LiveId" clId="{3F8121BE-D66E-4F73-9C67-E106C78A25C6}" dt="2020-08-21T00:35:47.875" v="38" actId="478"/>
          <ac:picMkLst>
            <pc:docMk/>
            <pc:sldMk cId="3577211943" sldId="258"/>
            <ac:picMk id="6" creationId="{FDF55CB3-FC91-4388-8BF0-1F37D76A6C96}"/>
          </ac:picMkLst>
        </pc:picChg>
      </pc:sldChg>
      <pc:sldChg chg="del">
        <pc:chgData name="" userId="495979f9a431ddb0" providerId="LiveId" clId="{3F8121BE-D66E-4F73-9C67-E106C78A25C6}" dt="2020-08-21T00:36:29.602" v="139" actId="2696"/>
        <pc:sldMkLst>
          <pc:docMk/>
          <pc:sldMk cId="1625721905" sldId="274"/>
        </pc:sldMkLst>
      </pc:sldChg>
      <pc:sldChg chg="del">
        <pc:chgData name="" userId="495979f9a431ddb0" providerId="LiveId" clId="{3F8121BE-D66E-4F73-9C67-E106C78A25C6}" dt="2020-08-21T00:36:29.593" v="137" actId="2696"/>
        <pc:sldMkLst>
          <pc:docMk/>
          <pc:sldMk cId="445602778" sldId="282"/>
        </pc:sldMkLst>
      </pc:sldChg>
      <pc:sldChg chg="del">
        <pc:chgData name="" userId="495979f9a431ddb0" providerId="LiveId" clId="{3F8121BE-D66E-4F73-9C67-E106C78A25C6}" dt="2020-08-21T00:36:29.598" v="138" actId="2696"/>
        <pc:sldMkLst>
          <pc:docMk/>
          <pc:sldMk cId="2473657" sldId="283"/>
        </pc:sldMkLst>
      </pc:sldChg>
    </pc:docChg>
  </pc:docChgLst>
  <pc:docChgLst>
    <pc:chgData userId="495979f9a431ddb0" providerId="LiveId" clId="{97611064-29F1-47BB-94CC-1244B1E0D350}"/>
    <pc:docChg chg="undo custSel addSld modSld">
      <pc:chgData name="" userId="495979f9a431ddb0" providerId="LiveId" clId="{97611064-29F1-47BB-94CC-1244B1E0D350}" dt="2020-08-21T19:07:30.609" v="986" actId="108"/>
      <pc:docMkLst>
        <pc:docMk/>
      </pc:docMkLst>
      <pc:sldChg chg="modSp">
        <pc:chgData name="" userId="495979f9a431ddb0" providerId="LiveId" clId="{97611064-29F1-47BB-94CC-1244B1E0D350}" dt="2020-08-21T17:03:37.774" v="52" actId="20577"/>
        <pc:sldMkLst>
          <pc:docMk/>
          <pc:sldMk cId="4233108098" sldId="257"/>
        </pc:sldMkLst>
        <pc:spChg chg="mod">
          <ac:chgData name="" userId="495979f9a431ddb0" providerId="LiveId" clId="{97611064-29F1-47BB-94CC-1244B1E0D350}" dt="2020-08-21T17:03:37.774" v="52" actId="20577"/>
          <ac:spMkLst>
            <pc:docMk/>
            <pc:sldMk cId="4233108098" sldId="257"/>
            <ac:spMk id="2" creationId="{54310896-5F58-4886-BD31-9CC7C7C5CA70}"/>
          </ac:spMkLst>
        </pc:spChg>
      </pc:sldChg>
      <pc:sldChg chg="addSp modSp">
        <pc:chgData name="" userId="495979f9a431ddb0" providerId="LiveId" clId="{97611064-29F1-47BB-94CC-1244B1E0D350}" dt="2020-08-21T18:46:55.910" v="383" actId="20577"/>
        <pc:sldMkLst>
          <pc:docMk/>
          <pc:sldMk cId="3577211943" sldId="258"/>
        </pc:sldMkLst>
        <pc:spChg chg="mod">
          <ac:chgData name="" userId="495979f9a431ddb0" providerId="LiveId" clId="{97611064-29F1-47BB-94CC-1244B1E0D350}" dt="2020-08-21T18:46:55.910" v="383" actId="20577"/>
          <ac:spMkLst>
            <pc:docMk/>
            <pc:sldMk cId="3577211943" sldId="258"/>
            <ac:spMk id="8" creationId="{7D2C9FD9-6243-4952-ABA6-E5D86D00A124}"/>
          </ac:spMkLst>
        </pc:spChg>
        <pc:picChg chg="add mod">
          <ac:chgData name="" userId="495979f9a431ddb0" providerId="LiveId" clId="{97611064-29F1-47BB-94CC-1244B1E0D350}" dt="2020-08-21T18:42:15.300" v="357" actId="962"/>
          <ac:picMkLst>
            <pc:docMk/>
            <pc:sldMk cId="3577211943" sldId="258"/>
            <ac:picMk id="3" creationId="{72D6F26E-34FE-4A37-B5DE-9B1087121199}"/>
          </ac:picMkLst>
        </pc:picChg>
      </pc:sldChg>
      <pc:sldChg chg="modSp add">
        <pc:chgData name="" userId="495979f9a431ddb0" providerId="LiveId" clId="{97611064-29F1-47BB-94CC-1244B1E0D350}" dt="2020-08-21T19:03:04.200" v="710" actId="108"/>
        <pc:sldMkLst>
          <pc:docMk/>
          <pc:sldMk cId="838994629" sldId="259"/>
        </pc:sldMkLst>
        <pc:spChg chg="mod">
          <ac:chgData name="" userId="495979f9a431ddb0" providerId="LiveId" clId="{97611064-29F1-47BB-94CC-1244B1E0D350}" dt="2020-08-21T18:59:24.661" v="391" actId="20577"/>
          <ac:spMkLst>
            <pc:docMk/>
            <pc:sldMk cId="838994629" sldId="259"/>
            <ac:spMk id="2" creationId="{E20953C5-9CFA-4C16-BBFD-F9D97665B68C}"/>
          </ac:spMkLst>
        </pc:spChg>
        <pc:spChg chg="mod">
          <ac:chgData name="" userId="495979f9a431ddb0" providerId="LiveId" clId="{97611064-29F1-47BB-94CC-1244B1E0D350}" dt="2020-08-21T19:03:04.200" v="710" actId="108"/>
          <ac:spMkLst>
            <pc:docMk/>
            <pc:sldMk cId="838994629" sldId="259"/>
            <ac:spMk id="3" creationId="{83F26A3A-B022-43B7-B3E5-A46B8DD56787}"/>
          </ac:spMkLst>
        </pc:spChg>
      </pc:sldChg>
      <pc:sldChg chg="modSp add">
        <pc:chgData name="" userId="495979f9a431ddb0" providerId="LiveId" clId="{97611064-29F1-47BB-94CC-1244B1E0D350}" dt="2020-08-21T19:07:30.609" v="986" actId="108"/>
        <pc:sldMkLst>
          <pc:docMk/>
          <pc:sldMk cId="3181003936" sldId="260"/>
        </pc:sldMkLst>
        <pc:spChg chg="mod">
          <ac:chgData name="" userId="495979f9a431ddb0" providerId="LiveId" clId="{97611064-29F1-47BB-94CC-1244B1E0D350}" dt="2020-08-21T19:05:31.922" v="729" actId="20577"/>
          <ac:spMkLst>
            <pc:docMk/>
            <pc:sldMk cId="3181003936" sldId="260"/>
            <ac:spMk id="2" creationId="{06D78002-FFF8-4AAA-95E8-447B05211A8E}"/>
          </ac:spMkLst>
        </pc:spChg>
        <pc:spChg chg="mod">
          <ac:chgData name="" userId="495979f9a431ddb0" providerId="LiveId" clId="{97611064-29F1-47BB-94CC-1244B1E0D350}" dt="2020-08-21T19:07:30.609" v="986" actId="108"/>
          <ac:spMkLst>
            <pc:docMk/>
            <pc:sldMk cId="3181003936" sldId="260"/>
            <ac:spMk id="3" creationId="{25173F79-5FEB-4121-81FA-F8A06396CD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896-5F58-4886-BD31-9CC7C7C5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17830"/>
            <a:ext cx="10515600" cy="2852737"/>
          </a:xfrm>
        </p:spPr>
        <p:txBody>
          <a:bodyPr/>
          <a:lstStyle/>
          <a:p>
            <a:r>
              <a:rPr lang="en-US" dirty="0"/>
              <a:t>DATA TYPES AND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2778-A4BA-461B-B58E-B85AA00F0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34348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Understand basic Python data types and operations</a:t>
            </a:r>
          </a:p>
          <a:p>
            <a:r>
              <a:rPr lang="en-US" dirty="0"/>
              <a:t>Store Python objects in variables</a:t>
            </a:r>
          </a:p>
          <a:p>
            <a:r>
              <a:rPr lang="en-US" dirty="0"/>
              <a:t>Write simple Python code to do arithmetic</a:t>
            </a:r>
          </a:p>
          <a:p>
            <a:r>
              <a:rPr lang="en-US" dirty="0"/>
              <a:t>Perform basic operations with lists and dictionaries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More resources linked!</a:t>
            </a:r>
          </a:p>
          <a:p>
            <a:endParaRPr lang="en-US" dirty="0"/>
          </a:p>
        </p:txBody>
      </p:sp>
      <p:pic>
        <p:nvPicPr>
          <p:cNvPr id="3" name="Picture 2" descr="A snek, of the Python variety.">
            <a:extLst>
              <a:ext uri="{FF2B5EF4-FFF2-40B4-BE49-F238E27FC236}">
                <a16:creationId xmlns:a16="http://schemas.microsoft.com/office/drawing/2014/main" id="{72D6F26E-34FE-4A37-B5DE-9B1087121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685" y="0"/>
            <a:ext cx="4546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53C5-9CFA-4C16-BBFD-F9D97665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26A3A-B022-43B7-B3E5-A46B8DD56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supports numbers like other programming languages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Integers: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47</a:t>
            </a:r>
          </a:p>
          <a:p>
            <a:r>
              <a:rPr lang="en-US" dirty="0"/>
              <a:t>Floating-point (decimal-</a:t>
            </a:r>
            <a:r>
              <a:rPr lang="en-US" dirty="0" err="1"/>
              <a:t>ish</a:t>
            </a:r>
            <a:r>
              <a:rPr lang="en-US" dirty="0"/>
              <a:t>): </a:t>
            </a:r>
            <a:r>
              <a:rPr lang="en-US" dirty="0">
                <a:latin typeface="Consolas" panose="020B0609020204030204" pitchFamily="49" charset="0"/>
              </a:rPr>
              <a:t>3.5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1.9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2.4492</a:t>
            </a:r>
          </a:p>
          <a:p>
            <a:r>
              <a:rPr lang="en-US" dirty="0"/>
              <a:t>Can write in scientific notation: </a:t>
            </a:r>
            <a:r>
              <a:rPr lang="en-US" dirty="0">
                <a:latin typeface="Consolas" panose="020B0609020204030204" pitchFamily="49" charset="0"/>
              </a:rPr>
              <a:t>6.02214e23</a:t>
            </a:r>
          </a:p>
          <a:p>
            <a:r>
              <a:rPr lang="en-US" dirty="0"/>
              <a:t>Can be negative: </a:t>
            </a:r>
            <a:r>
              <a:rPr lang="en-US" dirty="0">
                <a:latin typeface="Consolas" panose="020B0609020204030204" pitchFamily="49" charset="0"/>
              </a:rPr>
              <a:t>-3.14</a:t>
            </a:r>
          </a:p>
        </p:txBody>
      </p:sp>
    </p:spTree>
    <p:extLst>
      <p:ext uri="{BB962C8B-B14F-4D97-AF65-F5344CB8AC3E}">
        <p14:creationId xmlns:p14="http://schemas.microsoft.com/office/powerpoint/2010/main" val="83899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8002-FFF8-4AAA-95E8-447B0521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3F79-5FEB-4121-81FA-F8A06396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Normal arithmetic operations behave how you expect: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+ - / *</a:t>
            </a:r>
          </a:p>
          <a:p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2**5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Division is </a:t>
            </a:r>
            <a:r>
              <a:rPr lang="en-US" b="1" dirty="0"/>
              <a:t>always floating-point</a:t>
            </a:r>
            <a:r>
              <a:rPr lang="en-US" dirty="0"/>
              <a:t>: </a:t>
            </a:r>
            <a:r>
              <a:rPr lang="en-US" dirty="0">
                <a:latin typeface="Consolas" panose="020B0609020204030204" pitchFamily="49" charset="0"/>
              </a:rPr>
              <a:t>5 / 2 </a:t>
            </a:r>
            <a:r>
              <a:rPr lang="en-US" dirty="0"/>
              <a:t>is </a:t>
            </a:r>
            <a:r>
              <a:rPr lang="en-US" dirty="0">
                <a:latin typeface="Consolas" panose="020B0609020204030204" pitchFamily="49" charset="0"/>
              </a:rPr>
              <a:t>2.5</a:t>
            </a:r>
          </a:p>
          <a:p>
            <a:pPr marL="0" indent="0">
              <a:buNone/>
            </a:pPr>
            <a:r>
              <a:rPr lang="en-US" dirty="0"/>
              <a:t>Floor (integer) division: </a:t>
            </a:r>
            <a:r>
              <a:rPr lang="en-US" dirty="0">
                <a:latin typeface="Consolas" panose="020B0609020204030204" pitchFamily="49" charset="0"/>
              </a:rPr>
              <a:t>5 // 2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100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7814</TotalTime>
  <Words>122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Lato</vt:lpstr>
      <vt:lpstr>Consolas</vt:lpstr>
      <vt:lpstr>Arial</vt:lpstr>
      <vt:lpstr>Oswald</vt:lpstr>
      <vt:lpstr>Office Theme</vt:lpstr>
      <vt:lpstr>CS 533 INTRO TO DATA SCIENCE</vt:lpstr>
      <vt:lpstr>DATA TYPES AND OPERATIONS</vt:lpstr>
      <vt:lpstr>Learning Outcomes</vt:lpstr>
      <vt:lpstr>Numbers</vt:lpstr>
      <vt:lpstr>Numeric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579</cp:revision>
  <dcterms:created xsi:type="dcterms:W3CDTF">2020-03-17T14:53:53Z</dcterms:created>
  <dcterms:modified xsi:type="dcterms:W3CDTF">2020-08-21T19:07:32Z</dcterms:modified>
</cp:coreProperties>
</file>