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ink/ink2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3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9" r:id="rId6"/>
    <p:sldId id="272" r:id="rId7"/>
    <p:sldId id="270" r:id="rId8"/>
    <p:sldId id="271" r:id="rId9"/>
    <p:sldId id="268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onsolas" panose="020B0609020204030204" pitchFamily="49" charset="0"/>
      <p:regular r:id="rId16"/>
      <p:bold r:id="rId17"/>
      <p:italic r:id="rId18"/>
      <p:boldItalic r:id="rId19"/>
    </p:embeddedFont>
    <p:embeddedFont>
      <p:font typeface="Lato" panose="020B0604020202020204" charset="0"/>
      <p:regular r:id="rId20"/>
      <p:bold r:id="rId21"/>
      <p:italic r:id="rId22"/>
      <p:boldItalic r:id="rId23"/>
    </p:embeddedFont>
    <p:embeddedFont>
      <p:font typeface="Oswald" panose="020B0604020202020204" charset="0"/>
      <p:regular r:id="rId24"/>
      <p:bold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912B95-A2AC-4A2C-8E0D-4AF3F467CF29}" v="9" dt="2020-08-22T20:04:20.943"/>
    <p1510:client id="{4DE29474-E901-4B73-9501-BE2EF53514CD}" v="4" dt="2020-08-22T22:44:53.5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0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Ekstrand" userId="495979f9a431ddb0" providerId="Windows Live" clId="Web-{4DE29474-E901-4B73-9501-BE2EF53514CD}"/>
    <pc:docChg chg="modSld">
      <pc:chgData name="Michael Ekstrand" userId="495979f9a431ddb0" providerId="Windows Live" clId="Web-{4DE29474-E901-4B73-9501-BE2EF53514CD}" dt="2020-08-22T22:44:53.337" v="2" actId="20577"/>
      <pc:docMkLst>
        <pc:docMk/>
      </pc:docMkLst>
      <pc:sldChg chg="modSp">
        <pc:chgData name="Michael Ekstrand" userId="495979f9a431ddb0" providerId="Windows Live" clId="Web-{4DE29474-E901-4B73-9501-BE2EF53514CD}" dt="2020-08-22T22:44:49.665" v="0" actId="20577"/>
        <pc:sldMkLst>
          <pc:docMk/>
          <pc:sldMk cId="3181003936" sldId="260"/>
        </pc:sldMkLst>
        <pc:spChg chg="mod">
          <ac:chgData name="Michael Ekstrand" userId="495979f9a431ddb0" providerId="Windows Live" clId="Web-{4DE29474-E901-4B73-9501-BE2EF53514CD}" dt="2020-08-22T22:44:49.665" v="0" actId="20577"/>
          <ac:spMkLst>
            <pc:docMk/>
            <pc:sldMk cId="3181003936" sldId="260"/>
            <ac:spMk id="3" creationId="{25173F79-5FEB-4121-81FA-F8A06396CD53}"/>
          </ac:spMkLst>
        </pc:spChg>
      </pc:sldChg>
    </pc:docChg>
  </pc:docChgLst>
  <pc:docChgLst>
    <pc:chgData userId="495979f9a431ddb0" providerId="LiveId" clId="{6D185AF7-D683-497F-90E7-FEDC17A56092}"/>
    <pc:docChg chg="modSld">
      <pc:chgData name="" userId="495979f9a431ddb0" providerId="LiveId" clId="{6D185AF7-D683-497F-90E7-FEDC17A56092}" dt="2020-08-22T21:38:12.506" v="0"/>
      <pc:docMkLst>
        <pc:docMk/>
      </pc:docMkLst>
      <pc:sldChg chg="addSp">
        <pc:chgData name="" userId="495979f9a431ddb0" providerId="LiveId" clId="{6D185AF7-D683-497F-90E7-FEDC17A56092}" dt="2020-08-22T21:38:12.506" v="0"/>
        <pc:sldMkLst>
          <pc:docMk/>
          <pc:sldMk cId="3181003936" sldId="260"/>
        </pc:sldMkLst>
        <pc:inkChg chg="add">
          <ac:chgData name="" userId="495979f9a431ddb0" providerId="LiveId" clId="{6D185AF7-D683-497F-90E7-FEDC17A56092}" dt="2020-08-22T21:38:12.506" v="0"/>
          <ac:inkMkLst>
            <pc:docMk/>
            <pc:sldMk cId="3181003936" sldId="260"/>
            <ac:inkMk id="4" creationId="{298BC557-D336-48FB-A218-62A4F56AAB6A}"/>
          </ac:inkMkLst>
        </pc:inkChg>
      </pc:sldChg>
      <pc:sldChg chg="addSp">
        <pc:chgData name="" userId="495979f9a431ddb0" providerId="LiveId" clId="{6D185AF7-D683-497F-90E7-FEDC17A56092}" dt="2020-08-22T21:38:12.506" v="0"/>
        <pc:sldMkLst>
          <pc:docMk/>
          <pc:sldMk cId="1310600109" sldId="269"/>
        </pc:sldMkLst>
        <pc:inkChg chg="add">
          <ac:chgData name="" userId="495979f9a431ddb0" providerId="LiveId" clId="{6D185AF7-D683-497F-90E7-FEDC17A56092}" dt="2020-08-22T21:38:12.506" v="0"/>
          <ac:inkMkLst>
            <pc:docMk/>
            <pc:sldMk cId="1310600109" sldId="269"/>
            <ac:inkMk id="5" creationId="{195D7378-D581-42ED-AC08-5F15F6AFED99}"/>
          </ac:inkMkLst>
        </pc:inkChg>
      </pc:sldChg>
      <pc:sldChg chg="addSp">
        <pc:chgData name="" userId="495979f9a431ddb0" providerId="LiveId" clId="{6D185AF7-D683-497F-90E7-FEDC17A56092}" dt="2020-08-22T21:38:12.506" v="0"/>
        <pc:sldMkLst>
          <pc:docMk/>
          <pc:sldMk cId="614879552" sldId="270"/>
        </pc:sldMkLst>
        <pc:inkChg chg="add">
          <ac:chgData name="" userId="495979f9a431ddb0" providerId="LiveId" clId="{6D185AF7-D683-497F-90E7-FEDC17A56092}" dt="2020-08-22T21:38:12.506" v="0"/>
          <ac:inkMkLst>
            <pc:docMk/>
            <pc:sldMk cId="614879552" sldId="270"/>
            <ac:inkMk id="5" creationId="{3409CA61-1734-4965-BB75-AF341BBE9DD1}"/>
          </ac:inkMkLst>
        </pc:inkChg>
      </pc:sldChg>
    </pc:docChg>
  </pc:docChgLst>
  <pc:docChgLst>
    <pc:chgData name="Michael Ekstrand" userId="495979f9a431ddb0" providerId="LiveId" clId="{04912B95-A2AC-4A2C-8E0D-4AF3F467CF29}"/>
    <pc:docChg chg="undo custSel addSld delSld modSld">
      <pc:chgData name="Michael Ekstrand" userId="495979f9a431ddb0" providerId="LiveId" clId="{04912B95-A2AC-4A2C-8E0D-4AF3F467CF29}" dt="2020-08-22T20:04:11.140" v="2428" actId="1076"/>
      <pc:docMkLst>
        <pc:docMk/>
      </pc:docMkLst>
      <pc:sldChg chg="modSp mod">
        <pc:chgData name="Michael Ekstrand" userId="495979f9a431ddb0" providerId="LiveId" clId="{04912B95-A2AC-4A2C-8E0D-4AF3F467CF29}" dt="2020-08-22T19:29:05.523" v="201" actId="20577"/>
        <pc:sldMkLst>
          <pc:docMk/>
          <pc:sldMk cId="4233108098" sldId="257"/>
        </pc:sldMkLst>
        <pc:spChg chg="mod">
          <ac:chgData name="Michael Ekstrand" userId="495979f9a431ddb0" providerId="LiveId" clId="{04912B95-A2AC-4A2C-8E0D-4AF3F467CF29}" dt="2020-08-22T19:29:05.523" v="201" actId="20577"/>
          <ac:spMkLst>
            <pc:docMk/>
            <pc:sldMk cId="4233108098" sldId="257"/>
            <ac:spMk id="2" creationId="{54310896-5F58-4886-BD31-9CC7C7C5CA70}"/>
          </ac:spMkLst>
        </pc:spChg>
      </pc:sldChg>
      <pc:sldChg chg="addSp delSp modSp mod">
        <pc:chgData name="Michael Ekstrand" userId="495979f9a431ddb0" providerId="LiveId" clId="{04912B95-A2AC-4A2C-8E0D-4AF3F467CF29}" dt="2020-08-22T19:33:55.835" v="606" actId="20577"/>
        <pc:sldMkLst>
          <pc:docMk/>
          <pc:sldMk cId="3577211943" sldId="258"/>
        </pc:sldMkLst>
        <pc:spChg chg="add mod">
          <ac:chgData name="Michael Ekstrand" userId="495979f9a431ddb0" providerId="LiveId" clId="{04912B95-A2AC-4A2C-8E0D-4AF3F467CF29}" dt="2020-08-22T19:32:54.012" v="371" actId="14100"/>
          <ac:spMkLst>
            <pc:docMk/>
            <pc:sldMk cId="3577211943" sldId="258"/>
            <ac:spMk id="5" creationId="{53E05FFE-C7DB-4D1D-8C83-69A50BA1374A}"/>
          </ac:spMkLst>
        </pc:spChg>
        <pc:spChg chg="mod">
          <ac:chgData name="Michael Ekstrand" userId="495979f9a431ddb0" providerId="LiveId" clId="{04912B95-A2AC-4A2C-8E0D-4AF3F467CF29}" dt="2020-08-22T19:33:55.835" v="606" actId="20577"/>
          <ac:spMkLst>
            <pc:docMk/>
            <pc:sldMk cId="3577211943" sldId="258"/>
            <ac:spMk id="8" creationId="{7D2C9FD9-6243-4952-ABA6-E5D86D00A124}"/>
          </ac:spMkLst>
        </pc:spChg>
        <pc:picChg chg="del">
          <ac:chgData name="Michael Ekstrand" userId="495979f9a431ddb0" providerId="LiveId" clId="{04912B95-A2AC-4A2C-8E0D-4AF3F467CF29}" dt="2020-08-22T19:02:12.354" v="75" actId="478"/>
          <ac:picMkLst>
            <pc:docMk/>
            <pc:sldMk cId="3577211943" sldId="258"/>
            <ac:picMk id="3" creationId="{72D6F26E-34FE-4A37-B5DE-9B1087121199}"/>
          </ac:picMkLst>
        </pc:picChg>
        <pc:picChg chg="add mod">
          <ac:chgData name="Michael Ekstrand" userId="495979f9a431ddb0" providerId="LiveId" clId="{04912B95-A2AC-4A2C-8E0D-4AF3F467CF29}" dt="2020-08-22T19:32:40.536" v="368" actId="962"/>
          <ac:picMkLst>
            <pc:docMk/>
            <pc:sldMk cId="3577211943" sldId="258"/>
            <ac:picMk id="3" creationId="{A4D04140-445B-4E5B-8CFA-4210733062A7}"/>
          </ac:picMkLst>
        </pc:picChg>
        <pc:picChg chg="add del mod modCrop">
          <ac:chgData name="Michael Ekstrand" userId="495979f9a431ddb0" providerId="LiveId" clId="{04912B95-A2AC-4A2C-8E0D-4AF3F467CF29}" dt="2020-08-22T19:32:07.407" v="263" actId="478"/>
          <ac:picMkLst>
            <pc:docMk/>
            <pc:sldMk cId="3577211943" sldId="258"/>
            <ac:picMk id="4" creationId="{B82521DD-FDA4-42DB-AD8C-6C3D8F60302C}"/>
          </ac:picMkLst>
        </pc:picChg>
      </pc:sldChg>
      <pc:sldChg chg="modSp mod">
        <pc:chgData name="Michael Ekstrand" userId="495979f9a431ddb0" providerId="LiveId" clId="{04912B95-A2AC-4A2C-8E0D-4AF3F467CF29}" dt="2020-08-22T19:49:46.095" v="1548" actId="115"/>
        <pc:sldMkLst>
          <pc:docMk/>
          <pc:sldMk cId="3181003936" sldId="260"/>
        </pc:sldMkLst>
        <pc:spChg chg="mod">
          <ac:chgData name="Michael Ekstrand" userId="495979f9a431ddb0" providerId="LiveId" clId="{04912B95-A2AC-4A2C-8E0D-4AF3F467CF29}" dt="2020-08-22T19:38:09.307" v="677" actId="20577"/>
          <ac:spMkLst>
            <pc:docMk/>
            <pc:sldMk cId="3181003936" sldId="260"/>
            <ac:spMk id="2" creationId="{06D78002-FFF8-4AAA-95E8-447B05211A8E}"/>
          </ac:spMkLst>
        </pc:spChg>
        <pc:spChg chg="mod">
          <ac:chgData name="Michael Ekstrand" userId="495979f9a431ddb0" providerId="LiveId" clId="{04912B95-A2AC-4A2C-8E0D-4AF3F467CF29}" dt="2020-08-22T19:49:46.095" v="1548" actId="115"/>
          <ac:spMkLst>
            <pc:docMk/>
            <pc:sldMk cId="3181003936" sldId="260"/>
            <ac:spMk id="3" creationId="{25173F79-5FEB-4121-81FA-F8A06396CD53}"/>
          </ac:spMkLst>
        </pc:spChg>
      </pc:sldChg>
      <pc:sldChg chg="del">
        <pc:chgData name="Michael Ekstrand" userId="495979f9a431ddb0" providerId="LiveId" clId="{04912B95-A2AC-4A2C-8E0D-4AF3F467CF29}" dt="2020-08-22T19:36:30.156" v="607" actId="47"/>
        <pc:sldMkLst>
          <pc:docMk/>
          <pc:sldMk cId="4162650772" sldId="261"/>
        </pc:sldMkLst>
      </pc:sldChg>
      <pc:sldChg chg="del">
        <pc:chgData name="Michael Ekstrand" userId="495979f9a431ddb0" providerId="LiveId" clId="{04912B95-A2AC-4A2C-8E0D-4AF3F467CF29}" dt="2020-08-22T19:36:30.156" v="607" actId="47"/>
        <pc:sldMkLst>
          <pc:docMk/>
          <pc:sldMk cId="3412305390" sldId="262"/>
        </pc:sldMkLst>
      </pc:sldChg>
      <pc:sldChg chg="del">
        <pc:chgData name="Michael Ekstrand" userId="495979f9a431ddb0" providerId="LiveId" clId="{04912B95-A2AC-4A2C-8E0D-4AF3F467CF29}" dt="2020-08-22T19:36:30.156" v="607" actId="47"/>
        <pc:sldMkLst>
          <pc:docMk/>
          <pc:sldMk cId="4275746245" sldId="263"/>
        </pc:sldMkLst>
      </pc:sldChg>
      <pc:sldChg chg="del">
        <pc:chgData name="Michael Ekstrand" userId="495979f9a431ddb0" providerId="LiveId" clId="{04912B95-A2AC-4A2C-8E0D-4AF3F467CF29}" dt="2020-08-22T19:36:30.156" v="607" actId="47"/>
        <pc:sldMkLst>
          <pc:docMk/>
          <pc:sldMk cId="3915844561" sldId="264"/>
        </pc:sldMkLst>
      </pc:sldChg>
      <pc:sldChg chg="del">
        <pc:chgData name="Michael Ekstrand" userId="495979f9a431ddb0" providerId="LiveId" clId="{04912B95-A2AC-4A2C-8E0D-4AF3F467CF29}" dt="2020-08-22T19:36:30.156" v="607" actId="47"/>
        <pc:sldMkLst>
          <pc:docMk/>
          <pc:sldMk cId="3598562766" sldId="265"/>
        </pc:sldMkLst>
      </pc:sldChg>
      <pc:sldChg chg="del">
        <pc:chgData name="Michael Ekstrand" userId="495979f9a431ddb0" providerId="LiveId" clId="{04912B95-A2AC-4A2C-8E0D-4AF3F467CF29}" dt="2020-08-22T19:36:30.156" v="607" actId="47"/>
        <pc:sldMkLst>
          <pc:docMk/>
          <pc:sldMk cId="3046219050" sldId="266"/>
        </pc:sldMkLst>
      </pc:sldChg>
      <pc:sldChg chg="addSp delSp modSp mod">
        <pc:chgData name="Michael Ekstrand" userId="495979f9a431ddb0" providerId="LiveId" clId="{04912B95-A2AC-4A2C-8E0D-4AF3F467CF29}" dt="2020-08-22T20:04:11.140" v="2428" actId="1076"/>
        <pc:sldMkLst>
          <pc:docMk/>
          <pc:sldMk cId="2018791873" sldId="268"/>
        </pc:sldMkLst>
        <pc:spChg chg="add mod">
          <ac:chgData name="Michael Ekstrand" userId="495979f9a431ddb0" providerId="LiveId" clId="{04912B95-A2AC-4A2C-8E0D-4AF3F467CF29}" dt="2020-08-22T20:03:33.174" v="2302" actId="114"/>
          <ac:spMkLst>
            <pc:docMk/>
            <pc:sldMk cId="2018791873" sldId="268"/>
            <ac:spMk id="2" creationId="{05C287E5-6CB6-4D7F-B3B4-251376F598FF}"/>
          </ac:spMkLst>
        </pc:spChg>
        <pc:spChg chg="mod">
          <ac:chgData name="Michael Ekstrand" userId="495979f9a431ddb0" providerId="LiveId" clId="{04912B95-A2AC-4A2C-8E0D-4AF3F467CF29}" dt="2020-08-22T20:01:14.819" v="2252" actId="14100"/>
          <ac:spMkLst>
            <pc:docMk/>
            <pc:sldMk cId="2018791873" sldId="268"/>
            <ac:spMk id="7" creationId="{66FD0E96-13A0-4867-B224-E632518A915E}"/>
          </ac:spMkLst>
        </pc:spChg>
        <pc:spChg chg="mod">
          <ac:chgData name="Michael Ekstrand" userId="495979f9a431ddb0" providerId="LiveId" clId="{04912B95-A2AC-4A2C-8E0D-4AF3F467CF29}" dt="2020-08-22T20:04:03.882" v="2426" actId="20577"/>
          <ac:spMkLst>
            <pc:docMk/>
            <pc:sldMk cId="2018791873" sldId="268"/>
            <ac:spMk id="8" creationId="{7D2C9FD9-6243-4952-ABA6-E5D86D00A124}"/>
          </ac:spMkLst>
        </pc:spChg>
        <pc:picChg chg="add mod modCrop">
          <ac:chgData name="Michael Ekstrand" userId="495979f9a431ddb0" providerId="LiveId" clId="{04912B95-A2AC-4A2C-8E0D-4AF3F467CF29}" dt="2020-08-22T20:04:11.140" v="2428" actId="1076"/>
          <ac:picMkLst>
            <pc:docMk/>
            <pc:sldMk cId="2018791873" sldId="268"/>
            <ac:picMk id="4" creationId="{10F211CD-DD57-4632-8F85-256E01E5B8CA}"/>
          </ac:picMkLst>
        </pc:picChg>
        <pc:picChg chg="del">
          <ac:chgData name="Michael Ekstrand" userId="495979f9a431ddb0" providerId="LiveId" clId="{04912B95-A2AC-4A2C-8E0D-4AF3F467CF29}" dt="2020-08-22T20:00:33.531" v="2245" actId="478"/>
          <ac:picMkLst>
            <pc:docMk/>
            <pc:sldMk cId="2018791873" sldId="268"/>
            <ac:picMk id="1026" creationId="{B75414CE-57DE-42E2-956D-99A813478F91}"/>
          </ac:picMkLst>
        </pc:picChg>
      </pc:sldChg>
      <pc:sldChg chg="addSp modSp new mod">
        <pc:chgData name="Michael Ekstrand" userId="495979f9a431ddb0" providerId="LiveId" clId="{04912B95-A2AC-4A2C-8E0D-4AF3F467CF29}" dt="2020-08-22T19:44:26.469" v="1339" actId="403"/>
        <pc:sldMkLst>
          <pc:docMk/>
          <pc:sldMk cId="1310600109" sldId="269"/>
        </pc:sldMkLst>
        <pc:spChg chg="mod">
          <ac:chgData name="Michael Ekstrand" userId="495979f9a431ddb0" providerId="LiveId" clId="{04912B95-A2AC-4A2C-8E0D-4AF3F467CF29}" dt="2020-08-22T19:41:14.578" v="994" actId="20577"/>
          <ac:spMkLst>
            <pc:docMk/>
            <pc:sldMk cId="1310600109" sldId="269"/>
            <ac:spMk id="2" creationId="{C2997A65-672F-407B-8DED-899183CF898D}"/>
          </ac:spMkLst>
        </pc:spChg>
        <pc:spChg chg="mod">
          <ac:chgData name="Michael Ekstrand" userId="495979f9a431ddb0" providerId="LiveId" clId="{04912B95-A2AC-4A2C-8E0D-4AF3F467CF29}" dt="2020-08-22T19:43:01.525" v="1330" actId="20577"/>
          <ac:spMkLst>
            <pc:docMk/>
            <pc:sldMk cId="1310600109" sldId="269"/>
            <ac:spMk id="3" creationId="{E9F13F99-20D0-4BD9-B87B-E1A777167C0F}"/>
          </ac:spMkLst>
        </pc:spChg>
        <pc:spChg chg="add mod">
          <ac:chgData name="Michael Ekstrand" userId="495979f9a431ddb0" providerId="LiveId" clId="{04912B95-A2AC-4A2C-8E0D-4AF3F467CF29}" dt="2020-08-22T19:44:26.469" v="1339" actId="403"/>
          <ac:spMkLst>
            <pc:docMk/>
            <pc:sldMk cId="1310600109" sldId="269"/>
            <ac:spMk id="4" creationId="{9A45BDCF-F137-4042-89BF-943338E1AB3B}"/>
          </ac:spMkLst>
        </pc:spChg>
      </pc:sldChg>
      <pc:sldChg chg="addSp modSp new mod modClrScheme chgLayout">
        <pc:chgData name="Michael Ekstrand" userId="495979f9a431ddb0" providerId="LiveId" clId="{04912B95-A2AC-4A2C-8E0D-4AF3F467CF29}" dt="2020-08-22T19:54:35.949" v="1842" actId="14"/>
        <pc:sldMkLst>
          <pc:docMk/>
          <pc:sldMk cId="614879552" sldId="270"/>
        </pc:sldMkLst>
        <pc:spChg chg="mod ord">
          <ac:chgData name="Michael Ekstrand" userId="495979f9a431ddb0" providerId="LiveId" clId="{04912B95-A2AC-4A2C-8E0D-4AF3F467CF29}" dt="2020-08-22T19:50:14.649" v="1552" actId="700"/>
          <ac:spMkLst>
            <pc:docMk/>
            <pc:sldMk cId="614879552" sldId="270"/>
            <ac:spMk id="2" creationId="{FD3CB24C-77E8-4954-B87F-AACCBD0E3637}"/>
          </ac:spMkLst>
        </pc:spChg>
        <pc:spChg chg="mod ord">
          <ac:chgData name="Michael Ekstrand" userId="495979f9a431ddb0" providerId="LiveId" clId="{04912B95-A2AC-4A2C-8E0D-4AF3F467CF29}" dt="2020-08-22T19:54:35.949" v="1842" actId="14"/>
          <ac:spMkLst>
            <pc:docMk/>
            <pc:sldMk cId="614879552" sldId="270"/>
            <ac:spMk id="3" creationId="{B029B8E3-F25E-45AC-98C3-5A3AAC69C114}"/>
          </ac:spMkLst>
        </pc:spChg>
        <pc:spChg chg="add mod ord">
          <ac:chgData name="Michael Ekstrand" userId="495979f9a431ddb0" providerId="LiveId" clId="{04912B95-A2AC-4A2C-8E0D-4AF3F467CF29}" dt="2020-08-22T19:52:40.335" v="1814" actId="20577"/>
          <ac:spMkLst>
            <pc:docMk/>
            <pc:sldMk cId="614879552" sldId="270"/>
            <ac:spMk id="4" creationId="{29F8A47A-6A07-48DB-AB1B-B720D64C79BC}"/>
          </ac:spMkLst>
        </pc:spChg>
      </pc:sldChg>
      <pc:sldChg chg="modSp new mod">
        <pc:chgData name="Michael Ekstrand" userId="495979f9a431ddb0" providerId="LiveId" clId="{04912B95-A2AC-4A2C-8E0D-4AF3F467CF29}" dt="2020-08-22T19:57:37.822" v="2244" actId="20577"/>
        <pc:sldMkLst>
          <pc:docMk/>
          <pc:sldMk cId="2101120806" sldId="271"/>
        </pc:sldMkLst>
        <pc:spChg chg="mod">
          <ac:chgData name="Michael Ekstrand" userId="495979f9a431ddb0" providerId="LiveId" clId="{04912B95-A2AC-4A2C-8E0D-4AF3F467CF29}" dt="2020-08-22T19:54:26.188" v="1826" actId="20577"/>
          <ac:spMkLst>
            <pc:docMk/>
            <pc:sldMk cId="2101120806" sldId="271"/>
            <ac:spMk id="2" creationId="{7CE9C882-CD0D-48A1-9D7B-F6A4C9F21CEE}"/>
          </ac:spMkLst>
        </pc:spChg>
        <pc:spChg chg="mod">
          <ac:chgData name="Michael Ekstrand" userId="495979f9a431ddb0" providerId="LiveId" clId="{04912B95-A2AC-4A2C-8E0D-4AF3F467CF29}" dt="2020-08-22T19:56:52.437" v="2099" actId="113"/>
          <ac:spMkLst>
            <pc:docMk/>
            <pc:sldMk cId="2101120806" sldId="271"/>
            <ac:spMk id="3" creationId="{2209A77E-4EC2-42B5-ADCC-C2DE691448AE}"/>
          </ac:spMkLst>
        </pc:spChg>
        <pc:spChg chg="mod">
          <ac:chgData name="Michael Ekstrand" userId="495979f9a431ddb0" providerId="LiveId" clId="{04912B95-A2AC-4A2C-8E0D-4AF3F467CF29}" dt="2020-08-22T19:57:37.822" v="2244" actId="20577"/>
          <ac:spMkLst>
            <pc:docMk/>
            <pc:sldMk cId="2101120806" sldId="271"/>
            <ac:spMk id="4" creationId="{75197EBC-2702-4213-B57E-6105925B5B72}"/>
          </ac:spMkLst>
        </pc:spChg>
      </pc:sldChg>
      <pc:sldChg chg="modSp new mod">
        <pc:chgData name="Michael Ekstrand" userId="495979f9a431ddb0" providerId="LiveId" clId="{04912B95-A2AC-4A2C-8E0D-4AF3F467CF29}" dt="2020-08-22T19:56:24.314" v="2082" actId="115"/>
        <pc:sldMkLst>
          <pc:docMk/>
          <pc:sldMk cId="180285701" sldId="272"/>
        </pc:sldMkLst>
        <pc:spChg chg="mod">
          <ac:chgData name="Michael Ekstrand" userId="495979f9a431ddb0" providerId="LiveId" clId="{04912B95-A2AC-4A2C-8E0D-4AF3F467CF29}" dt="2020-08-22T19:54:58.031" v="1885" actId="20577"/>
          <ac:spMkLst>
            <pc:docMk/>
            <pc:sldMk cId="180285701" sldId="272"/>
            <ac:spMk id="2" creationId="{B2D71BF9-814F-4D56-AA29-970702F46669}"/>
          </ac:spMkLst>
        </pc:spChg>
        <pc:spChg chg="mod">
          <ac:chgData name="Michael Ekstrand" userId="495979f9a431ddb0" providerId="LiveId" clId="{04912B95-A2AC-4A2C-8E0D-4AF3F467CF29}" dt="2020-08-22T19:56:24.314" v="2082" actId="115"/>
          <ac:spMkLst>
            <pc:docMk/>
            <pc:sldMk cId="180285701" sldId="272"/>
            <ac:spMk id="3" creationId="{B41F004A-D10B-415D-ABD7-A4001ED2A05C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343.97314" units="1/cm"/>
          <inkml:channelProperty channel="Y" name="resolution" value="2016.383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22T21:32:17.8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6153 17692 543 0,'0'0'0'0,"0"0"0"0,0 0 80 16,0 0-53-16,0 38-29 0,0-38 0 0,0 0 0 0,0 18-9 15,18-18 2-15,-18 0 0 0,0-18 0 0,0 18-446 0</inkml:trace>
  <inkml:trace contextRef="#ctx0" brushRef="#br0" timeOffset="2781.54">5682 5309 282 0,'0'0'0'0,"0"0"0"15,0 0 25-15,0 0 1 0,0 0-1 16,0 0 1-16,0 0-3 0,0 0 2 0,0 0-1 0,-37 18 0 15,37 0-9-15,0 1 0 0,0 0 1 0,-20 1-1 16,20-2 1-16,0 20-1 0,-19-19 1 0,19 0-1 16,0-2-12-16,0 3 0 0,0-1-1 0,-18 0 1 0,18-2 2 15,0 4 0-15,0-3 0 0,0 19 0 16,0 1 0-16,0-19-1 0,0 18 0 0,-19-17 1 0,19-2-3 16,0 20 1-16,0-18-1 0,0-2 1 0,0 0 1 15,0 1 0-15,0 1 0 0,0-1 1 0,19-1-1 16,-19 1 0-16,0-1 0 0,18-18 1 0,-18 20-1 15,0-3 0-15,19-17 0 0,-19 0 1 0,20 19-3 16,-20-19 0-16,18 20 0 0,-18-20 0 0,19 0 0 0,-19 0 1 16,0 19 0-16,18-19 0 0,2 0 0 0,-2 19 1 15,-18-19-1-15,20 0 0 0,-20 17-2 0,0-17 0 16,0 0 1-16,0 20-1 0,17-20-1 0,-17 0 1 16,0 19 0-16,0-19 0 0,0 19 0 15,0-19 0-15,0 18 0 0,0 0 1 0,19-18 0 0,-19 20 0 16,0 0 0-16,0-2-2 0,0 0 0 31,0 0 1-31,0-18 1 0,0 0-1 0,0 22 0 0,0-5 1 0,20-17 0 0,-20 0 0 16,0 19 0 15,0-19-1-31,0 18 0 0,0-18 1 0,0 0-1 0,18 19 0 0,-18-19 0 0,0 21 1 0,20-21-1 0,-20 0 0 0,0 0 0 0,0 17 0 16,18-17 0-16,-18 0 0 0,0 19-1 0,20-19 1 15,-20 0 1-15,0 0 0 0,18 18 0 16,-18-36-1-16,19 18-1 0,-1 0 0 0,2 0-1 15,-1 0 1-15,-1-19 0 0,1 19 0 0,-1 0 0 0,2-17 1 16,-2 17-1-16,1-21 0 0,-19 21 1 0,38 0-1 16,-19-19 3-16,-19 19 0 0,18-18 0 0,-18 18 0 15,18 0-3-15,-18 0 1 0,20-19-1 0,-1 19 1 16,-1-17 0-16,-18 17 1 0,19-22-1 0,-1 4-1 16,-18 18 1-16,20-18-1 0,-20 18 1 0,18-18-1 15,-18-2 1-15,19 0 0 0,-19 20 0 0,0-18 0 16,18 0 1-16,-18 18 0 0,0-38 0 0,21 18-2 15,-21 20 0-15,0-17 0 0,0-2 0 0,0 0-1 0,0-1 1 16,19 1-1-16,-19 2 1 0,0-21-4 0,0 19 1 16,0 1-1-16,0-1 1 0,-19-1 1 0,19 1 0 15,0 19 0-15,0-18 1 0,0 0-1 0,0 18 1 16,-21-20-1-16,21 20 1 0,0-19 0 0,-18 0 0 16,18 1 1-16,0-2-1 0,-19 2 1 0,1-1 0 15,18 0 0-15,-20 1 0 0,2-2 1 0,18 2 0 31,-19-19 0-31,1 16 0 0,18 21 2 0,-19-17-1 0,19-2 0 0,-20 0 1 0,20-1-3 0,0 3 0 16,-18 17 0-16,18-19 0 0,-18 0 0 0,-1-19 1 16,-19 20-1-16,19-2 0 0,1 1 0 15,-20-18 0-15,19 19 0 0,-18-2 0 16,17 1 0-16,2 0 1 0,-19-17-1 0,17 16 0 0,-18 1 0 16,20 0 0-16,-2 1-1 0,1 18 1 0,19-18 0 15,-17 18-1-15,-3-22 0 0,20 22 0 0,0 0 0 16,-18 22 1-1,18-4 2-15,0 0-1 0,-20 1 0 0,2 38 1 16,-1-20 0-16,1 2-1 0,18-39-616 0</inkml:trace>
  <inkml:trace contextRef="#ctx0" brushRef="#br0" timeOffset="5494.53">8147 4819 357 0,'0'0'0'16,"0"0"0"-16,-37 57 23 16,37-39-1-1,-20 19 1-15,2-17-1 0,18-1-6 0,-19-1-1 0,19 22 1 0,-18-23 0 0,-1 20-3 0,19 2 0 16,0-21 0-16,-20 19-1 0,20 2 0 0,0-21-1 0,0 0 0 0,-18 20 0 16,18 0-9-16,-19-20 0 0,19 1 0 0,0 0 0 15,0 1 5-15,0-2 1 0,0 1-1 0,0 0 1 0,0 0-2 16,-18-19-1-16,18 19 1 0,18-19-1 15,-18 17-2-15,0-17 1 0,0 20-1 0,0-20 1 0,0 0 0 16,0 0 0-16,0 19 0 0,0-19 0 0,19 0-2 16,-19 19 0-16,0-19-1 0,0 0 1 0,0 0 0 15,18 0-1-15,-18 0 1 0,0 0 0 0,0 17-1 0,0-17 0 16,0 0 1-16,0 0-1 0,0 0 1 0,20-17 0 16,-20 17 0-16,0 0 1 0,0 0-1 0,0-19 0 15,0 19-1-15,19 0 2 0,-19-19 0 0,0-1 1 16,0 3-1-16,0 17 1 0,0-19-2 0,0 0-1 15,18 0 1-15,-18 0 0 0,0 1 2 0,0-2 0 16,0 20 0-16,0-38 0 0,0 20-2 0,0-20 1 16,0 19 0-16,0-18 0 0,0 19 0 0,0-2 1 0,0-18 0 15,0 20-1-15,0 0-1 0,0-21 0 0,0 39 0 16,0-37 0-16,0 20 0 0,0-5-1 0,0 22 1 16,0-18-1-16,0 0 1 0,0-1-1 0,0 19 1 15,0 0-1-15,0-20-1 0,0 1 0 16,0 19-1-16,0 0 0 15,0 0-2-15,0-18 1 0,0 18 0 16,0 0-1-16,0 0 2 0,0 0 0 0,0 0 0 16,19 0-1-16,-19 0 0 0,0-18 0 0,0 18-1 15,18 0 1-15,2 0 2 0,-20 0 0 0,18 0 0 16,1-19 1-16,19 19 0 0,-19 0 0 0,17 0 1 0,-17 0-1 16,19-20-1-16,-1 20 0 0,-17 0 0 0,18 0 0 15,0 0 1-15,-19 0 0 0,18 0 1 16,1 0-1-16,-20 0 1 0,19 0 0 0,-17 0 1 0,17 0-1 0,-18 0 0 15,0-18 0-15,18 18 0 0,-18 0 0 16,19 0 1-16,-1 0-1 0,1-19 0 0,-1 19 1 0,1 0-1 16,0 0 0-16,-1 0 0 0,20 0 1 0,-19 0-2 15,-1-18 0-15,0 18 1 0,2 0-1 0,-2 0-1 16,-18 0 0-16,18 0 0 0,2 0 0 0,-21 0 0 0,19 0 0 16,2 0-1-16,-20 0 1 0,18 0-3 0,-17 0-1 15,17 0 0-15,1 0 0 0,17 0 3 0,-16 0 0 16,-3 0 1-16,3 0-1 0,16 0 1 0,-17 18 0 15,-1-18 0-15,3-18 0 0,-3 18 0 0,-19 0 1 16,20 0-1-16,-1 0 0 0,2 0 2 0,16 0 0 16,-17 18 0-16,19-18 0 0,-2 0-1 0,-16 0 1 15,16-18-1-15,3 18 1 0,-21 0-1 0,1 0 0 0,-1 0 0 16,20 0 1-16,-19 0-1 0,-19 0 0 0,18 0 0 16,19 0 0-16,-19 0 0 0,2 0-1 0,17 0 1 15,-18 0-1-15,19 0 1 0,-20 0-1 0,1 0 0 16,-1 0 0-16,1 0 0 0,0 0 1 0,-20-20-1 15,20 20 0-15,-19 0 0 0,-1 0 1 0,1 0-1 16,0 0 0-16,0 0 0 0,-1 0 0 0,1 0 0 16,-1-19 0-16,2 19 0 0,0 0 0 0,-2 0-1 15,1 0 1-15,0 0-1 0,0 0-1 0,-1 0 0 0,1 0 1 16,1 0-3-16,-20 0 0 0,18 0 1 0,-18 0-1 16,19 0 3-16,-19 0 0 0,0 0 0 0,18 0 1 0,-18 0-1 15,0 0 0-15,0 0 0 0,18 0 1 0,-18 0-1 16,20 0 1-16,-20 0-1 0,19 0 1 15,-1 0 0-15,1-17 0 0,1 17 0 16,-2 0 0-16,-18 0 1 16,18 0-1-16,-18 0 1 0,0-20 0 0,0 20 0 15,0 0 0-15,19 0 0 0,-19 0 0 0,0 0 0 16,0 0 0-16,20 0-1 0,-2 0 0 16,1 0 0-16,0 0 0 0,-1 0 0 15,1 0 0-15,0-19 0 16,-19 19-1-16,18 0 1 0,2 0 0 15,-20 0-1-15,20 0-1 16,-20 0 1-16,0 0 0 0,0 19 1 0,0-19-1 16,18 0 0-16,-18 0 0 15,0 0 0-15,0 0 0 0,-18 0-2 0,18 20 0 0,0-20 0 16,0 0 0-16,0 0 1 0,0 0 0 0,0 0 0 16,-20 17 1-16,20-17-1 0,0 0 1 0,-20 0-1 15,20 0 1-15,0 19 0 0,0-19 0 0,0-19 1 16,0 19-1-16,0 0 1 15,0 0-1-15,0 19 1 0,0 1-1 0,0 17 1 0,0-19 0 16,0 21 0-16,0-3 0 0,0 3 0 0,0-2-1 16,0 3 1-16,20-23 0 0,-20 20-1 0,0 2 1 15,0-3 0-15,20 2 0 0,-20 0 0 0,0-1 0 0,0 2 0 16,0-21 0-16,0 19 0 0,0-18 0 0,-20 19 0 16,20-19 0-16,-20 19 0 0,20-19 0 0,-18-2 0 15,18 3 0-15,-19 18 0 0,19-21 0 0,0 4 0 16,0 16 0-16,-19-19 1 0,19-18-592 15</inkml:trace>
  <inkml:trace contextRef="#ctx0" brushRef="#br0" timeOffset="7581.58">11402 4743 320 0,'0'0'0'0,"0"0"30"0,0-37 1 0,0 18-1 16,0-36 1-16,-20 16-3 0,20 2 1 0,0-21-1 16,0 22 1-16,-18-2-11 0,18 0 1 0,0 19-1 15,0-18 1-15,-19-1-8 0,19 19 1 0,0 0 0 16,0-1 0-16,0 3-7 0,0-3 0 0,0 2 0 16,0 18 1-16,0 0 0 15,0-19 1-15,0 19-1 0,0-18 1 0,0 18-2 0,0 0 0 0,0 0-1 16,19-19 2-16,-19 19-5 0,0-20 1 0,0 20 0 0,0 0 1 15,0 0 0-15,18 0 0 0,-18 0 0 0,0 0 0 16,0 0-2-16,20-17 0 0,-20 17 0 0,20 0 0 16,-20 0 3-16,18 0-1 0,-18 0 1 0,19 0 0 0,0 0-4 15,0-20 0-15,-19 20 0 0,18 0 0 16,1 0 0-16,1 0 0 0,-2 0 0 16,1 0-1-16,-1 0 1 0,20 0 0 0,18 0 0 15,-18-18 0-15,-1 18 0 0,1 0 0 0,0-20 0 16,-1 1 0-16,-18 19 0 0,19-17 1 0,0-3-1 15,18 20 1-15,-18-20 0 0,-1 20 0 0,1 0 0 0,19-18 1 16,-20 18-1-16,0 0 0 0,1-18 0 0,-1 18 0 16,-17 0 1-16,17 0-1 0,-19 0-1 0,3 18 0 15,-3-18 0-15,1 0 1 0,-19 0-2 0,0 0 1 16,18 18 0-16,-18-18-1 0,20 20 0 16,-20-20 0-16,0 0 0 0,0 0-593 0</inkml:trace>
  <inkml:trace contextRef="#ctx0" brushRef="#br0" timeOffset="9382.24">12907 3314 493 0,'0'0'0'0,"0"-39"30"16,0 39 0-16,-18-18 1 15,18-1-1-15,-19 19-7 0,19-17 0 16,0 17 0-16,0-22 1 0,0 22-10 0,0-18 0 0,0 18 1 15,0 0-1-15,0 0-9 0,0 0 0 0,0 0 0 16,0 0 0-16,0 0-4 0,0 0 0 0,0 0 0 0,0 40 1 16,19-4 0-16,-1 21 1 0,1 18 0 15,-1-1 0-15,-18 1-3 0,0 1 1 0,0 0-1 16,21 16 1-16,-21-16-1 0,18-18 0 0,-18 18 1 0,0-20-1 16,0-1 0-16,19 2 1 0,-19-20-1 0,18 20 0 15,-18-19 0-15,0-19 0 0,0 0 0 0,0-1 1 0,0 1-1 16,0-19 0-16,-18 0 0 0,18-19 0 0,-19 1 0 15,19-1 0-15,-18-38 0 0,18 57-604 16</inkml:trace>
  <inkml:trace contextRef="#ctx0" brushRef="#br0" timeOffset="9551.89">12626 2635 593 0,'0'0'0'0,"-20"0"0"0,20 0 18 0,0 0 1 15,20 0-1-15,-20 0 1 0,0 20-6 0,0-20 0 16,18 0 0-16,1 18 0 0,-1 1-7 16,21 20 1-16,-21-21 0 0,19 1-1 0,1 17-6 0,-1-15 0 15,-17-4 0-15,-1-17-1 0,-19 0-557 0</inkml:trace>
  <inkml:trace contextRef="#ctx0" brushRef="#br0" timeOffset="9794.88">13303 2956 562 0,'0'0'0'0,"0"19"0"16,0 18 26-16,0 20 0 0,0-21 0 0,0 22 1 16,0 0-6-16,18-4 1 0,-18 3-1 0,19 19 1 0,-19-2-8 15,19 3 0-15,-19-3 0 0,19 0 0 16,-19 1-10-16,18-17 1 0,-18 0 0 0,19-4 0 15,-19-14-1-15,18-4 1 0,3 2 0 0,-21-18 0 0,19-3-3 16,-19 3 0-16,0-20 0 0,0 0 0 0,0 0 0 16,0 0 0-16,0 0 0 0,-19-37-1 0,-2-21-3 15,3-18 0-15,-19 40-642 0</inkml:trace>
  <inkml:trace contextRef="#ctx0" brushRef="#br0" timeOffset="9975.84">13171 3144 606 0,'0'0'0'15,"18"0"0"-15,-18 0 0 0,0 0 27 0,20 0 0 16,-20 0 0-16,0 0 0 0,18 0-10 0,1 19 0 0,-19-19 1 16,57 18-1-16,-1-18-5 0,-19 18-1 0,21 4 1 15,-2-22 0-15,-18 0-9 0,17 17 0 0,-16-17-1 16,17 0 1-16,0-17 2 0,-18 17 0 0,17 0 0 16,-16 0 0-16,-2 0-4 0,2 0 1 0,-21 0 0 15,21-22 0-15,-39 22-3 0,18 0-1 0,-18 0-647 16</inkml:trace>
  <inkml:trace contextRef="#ctx0" brushRef="#br0" timeOffset="10518.74">14412 3105 471 0,'20'-18'0'0,"18"0"0"0,-1 18 26 15,1-19 1-15,-19 19 0 0,19-20 0 0,-1 2-9 16,-19 18 0-16,20-19 0 0,-1 1 0 0,2 18-9 15,-21-19 1-15,1-1-1 0,-1 3 1 0,2 17-8 16,-2-20 0-16,-18 1-1 0,0 19 1 16,0-18-1-16,0 18 1 0,-18-20-1 0,18 20 1 0,-20-17-1 0,2 17 0 15,-1 0 1-15,-19-21-1 0,1 21 0 16,0 0 0-16,17 0 0 0,-17 21 1 0,19-21-2 0,-20 0 1 16,19 17 0-16,-19 3 1 15,38-2 1-15,-19 1 0 0,1 1 0 0,-2 17 3 0,20 0 1 16,-18 20 0-16,18-2 0 0,0-16-2 0,0 16 1 15,0-16-1-15,18 17 1 0,-18 0-2 0,20-17 2 16,-2 16-1-16,1-17 0 0,0 0-2 0,19 1 0 16,-20-2 1-16,20 0-1 0,-19-18 0 0,19 0-1 0,-1 0 0 15,0-2 1-15,1-17-2 0,-1 21 1 0,1-21-1 16,-1 18 1-16,-17-18-4 0,17 19 0 0,-17-2 0 16,-2 4 0-16,2-21-17 0,-20 19 1 0,18-19 0 15,-18 18 0-15,19 0 0 0,-19-18 1 16,0 20-1-16,0-20 1 0,0 0 0 0,0 0 0 0,0 0 1 15,0 0-1-15,0 0 8 0,0 0 0 0,0 0-1 16,0-38 1-16,0 1 10 0,-19-20 0 0,1 18 0 16,18-16 0-16,-20-1 11 0,2 19 0 0,-2-2 0 15,20-37 0-15,0 40 3 0,-18-22 1 0,18 2-1 0,0-17 0 16,0 15-1-16,18 19 0 0,-18 2 0 0,20 0 1 16,-20-1-4-16,18 1 1 0,2 18 0 0,-2-18 0 15,1 37-3-15,-1-20 0 0,2 1 0 0,-1 19 1 16,-1 0-5-16,0-18 0 0,21 18 0 15,-21 0 0-15,20 0-5 0,-19 0 0 0,18 0 0 0,-19-20 0 0,21 3-3 16,-2-4-1-16,1 3-622 0</inkml:trace>
  <inkml:trace contextRef="#ctx0" brushRef="#br0" timeOffset="10882.53">15711 2579 546 0,'0'0'0'0,"0"0"0"0,0 0 23 0,0 0 0 15,0 0 0-15,0 0 0 0,0 0-10 0,0 0-1 16,0 19 1-16,0 0 0 0,-18 19 1 0,-1-1 1 15,19 2 0-15,-20 16 0 0,20 1-6 0,-18 1 0 16,18 0 0-16,-19-20 0 0,19 20-8 0,0-20 0 16,0 0 1-16,0 2-1 0,0-21 2 0,0 0 0 15,19 4 0-15,-19-22 0 0,0 0 3 0,18 0 0 16,-18 0 0-16,0-22 0 0,20 4-5 0,-20 0-1 0,19-1 0 16,-1-20 1-16,0-16-2 0,2-2 1 0,-1 20 0 15,-1-20 0-15,1 20-1 0,-1-21 1 0,2 22-1 16,-2-22 1-16,-18 21-2 0,19-1 0 15,-1 1-1-15,-18-1 1 0,0 19 0 0,20 1 0 0,-20 18 0 16,0 0 0-16,19 0 0 0,-19 0 1 0,0 0 0 16,0 37 0-16,0 20 0 0,0-19 0 0,0 17 1 15,0 21-1-15,0-20 1 0,0 1 1 0,18 19-1 0,1-21 0 16,-19 2 3-16,20-20 0 0,-1 20 0 0,-1-17 0 16,19-4 0-16,-17-18 0 0,17 1 1 15,-18-19-1-15,19 0-2 0,-20-19 1 0,21 1-1 0,-2-18 0 16,0-22 2-16,-18 19-1 0,18-35 1 0,2 17-1 0,-21 0-1 15,1-17-1-15,20-2 1 0,-21-18-1 0,-18 94-632 16</inkml:trace>
  <inkml:trace contextRef="#ctx0" brushRef="#br0" timeOffset="11348.75">16690 1431 530 0,'0'19'0'0,"0"39"0"0,0-3 0 0,0 21 18 0,0-2-1 16,0 20 0-16,0 0 1 0,0 1-10 0,0-20 0 16,0-1 0-16,18 22 0 0,-18-21 16 0,0-18 0 15,0 17 1-15,0-17-1 0,19-20-18 0,-19 1 1 16,0 0-1-16,0-20 1 0,19 2-3 0,-19-20 1 16,0 18-1-16,0-18 1 0,19 0-2 0,-19-18 0 0,0 18 1 15,0-20-1-15,18 2-3 0,-18-20 1 0,19 0 0 16,-19-18-1-16,0 0 0 0,20 0 1 0,-20-1-1 15,18 0 1-15,1 0-1 0,-19 20 0 0,18-1 0 16,2 2 1-16,-2 16-1 0,1 0 1 0,-19 2-1 16,18 0 1-16,1 18 0 0,2 0 0 0,-3 0 0 15,-18 18 4-15,19 0-1 0,-19 2 1 16,18 18-1-16,2 18-2 0,-20 20-1 0,18-21 0 0,-18 2 1 16,19 0 0-16,-19-1 1 0,18 1 0 0,-18-1 0 15,0 0-2-15,0-18 0 0,0-1 0 0,-18 2 1 16,18-20-1-16,0-1 0 0,-19 0 0 15,1 3 1-15,-2-4-1 0,2-17 0 0,-1 0 0 0,-20 0 0 16,2 0 1-16,18-17 1 0,-19 17-1 0,1-21 0 0,19 21 3 16,-2-18 0-16,-17 0 1 0,18-1-1 0,0 1-2 15,0-3-1-15,1-16 1 0,18 19 0 0,-19-20-3 16,19 0 0-16,19 0 0 0,-1 1 0 0,-18-1-1 16,38-18-1-16,-19-1 1 0,18 20 0 0,1-20-3 0,-19 0 0 15,19 0 0-15,-1-17 0 0,-37 74-645 0</inkml:trace>
  <inkml:trace contextRef="#ctx0" brushRef="#br0" timeOffset="11522.11">17612 1129 515 0,'0'0'0'0,"0"39"0"0,18-21 14 16,-36 19 2-16,18 2-1 0,0 55 0 0,-19-19-7 0,1 19 0 0,-1 0-1 15,19 20 1-15,0-20 11 0,-20 0-1 0,20 0 0 16,0 0 1-16,0-1-13 0,0-16 1 15,0-3 0-15,20-17 0 0,-1-1-1 0,-19-18 0 0,18-1-1 16,1-18 1-16,-19 0-2 0,18-19-1 0,-18 0-556 16</inkml:trace>
  <inkml:trace contextRef="#ctx0" brushRef="#br0" timeOffset="11859.45">17874 1977 530 0,'0'0'0'0,"20"19"0"16,-20-19 30-16,18 19 0 0,1-1 0 0,19-18 0 0,-1 18-11 16,2-18-1-16,-2 0 1 0,0 0-1 0,2 0-7 15,-2 0 1-15,-18-18-1 0,18 0 0 0,0-1-2 16,-17 19 0-16,17-19 0 0,-18-19 0 0,0 20-3 16,18-2 0-16,-18 2 0 0,-19-1 0 0,20 0-5 0,-2 1 0 15,-18-20 0-15,0 18 0 0,-18 20-1 0,18-17 1 16,-20-2 0-16,1-1-1 0,-18 20 0 15,18 0 0-15,-18 0 0 0,-2 0-3 0,21 0 1 16,-19 20 0-16,-1-1 0 0,19 18-1 0,-18 1 1 16,17-1-1-16,-17 20 1 0,19-1 3 0,-1 18 0 15,0-16 0-15,-1 18 1 0,2-2 5 0,-1 2 0 16,19 18 0-16,0-19 0 0,0 0-2 0,19-19 1 0,-1 1 0 16,21 0-1-16,-20-20 1 0,18 2 0 0,1-2 0 15,18-19-1-15,0 1 1 0,1-19 0 0,18 0-1 16,-19-37 1-16,-56 37-694 0</inkml:trace>
  <inkml:trace contextRef="#ctx0" brushRef="#br0" timeOffset="19846.12">5794 7341 351 0,'0'0'0'0,"0"0"23"16,0 0 0-16,0 0-1 0,0 0 1 0,0 0-7 16,0 0 0-16,0 0 0 0,0 0-1 0,0 0-3 15,0 0 0-15,20 18 1 0,-20-18-1 0,18 19-11 16,-18-19 0-16,20 18 1 0,-20 3-1 0,18-21 1 15,-18 18 0-15,0 0-1 0,20-18 1 0,-2 19 0 16,1-19 1-16,-19 20-1 0,18-20 1 0,2 0 0 16,-1 18 0-16,-1-18 0 0,1 19 0 0,-1-19 0 0,2 0 0 15,-2 0 0-15,1 19 1 0,-1-19-1 16,-18 0 0-16,20 18 1 0,-1-18-1 0,-1 0 1 0,-18 20-1 16,18-20 0-16,2 0 1 0,17 18-2 0,-18-18 0 15,19 0 0-15,-20 19 0 0,1-19 1 0,20 19-1 16,-20-19 1-16,-1 0 0 0,2 0-3 0,-2 20 0 0,19-20 0 15,-18 0 0-15,-1 0 0 0,2 0 1 0,-1 0-1 16,-1 0 0-16,20 0 0 0,-19 0 0 0,-1 0 0 16,19 0 0-16,-17 0 0 0,-1 0 0 0,18 0 0 15,-18-20 0-15,0 20 1 0,-1 0-1 16,22 0 1-16,-22 20 0 0,0-20 1 0,19 0-1 16,-17 0 1-16,-1 18 0 0,-1-18 0 0,1 0 0 15,0 0 0-15,18 0 2 0,-18 0-1 0,-19 18 1 16,20-18 0-16,-2 0 0 0,1 0 0 0,-1 0 0 15,1 0 1-15,0 0-3 0,-19 0 1 0,19 0 0 0,-1 0 0 16,1 0 0 15,1 0-1-31,-2 0 1 0,1 0-1 0,-1 0 0 0,1 0-1 0,1 0 1 0,-1 0-1 0,-1 0 0 0,1 0-1 0,1 0 1 0,-2 0 0 0,1-18-1 16,-1 18 1-16,20 0-1 0,-19 0 2 16,-1 0-1-16,1 0 0 0,19 0 1 0,-20-18-1 15,1 18 0-15,1 0 0 0,-2 0 0 0,19-20 0 16,-17 20 1-16,-1-19-1 0,-1 19 0 15,19 0-1-15,-37 0 1 0,39-19 0 0,-20 19-1 0,-1 0 1 16,-18-18 0-16,20 18 0 0,-2 0-1 0,1-20 1 0,-1 20 0 16,-18 0 2-1,20 0-1-15,-20 0 1 0,0 0-1 0,0 0-1 16,0 0 0-16,0 20 1 16,0-20 0-16,0 18-1 0,0 1 1 0,0 0 3 0,0 19-1 15,0-20 1-15,0 1 0 0,0-19-596 0</inkml:trace>
  <inkml:trace contextRef="#ctx0" brushRef="#br0" timeOffset="23861.68">8787 6362 357 0,'0'0'0'0,"0"0"23"0,0 0 1 16,0 0-1-16,0 0 0 0,0 0-9 0,0 0 1 16,-39 19-1-16,39-19 1 0,0 18-1 0,0-18 0 15,0 19 0-15,0-19 1 16,0 21-8-16,-18-4 0 0,18 2 0 0,0-1 1 0,-19 2-5 0,19 17 0 0,0-19 1 16,0 3-1-16,0-3 0 15,0 1 0-15,-18-1 0 0,18 0 1 0,0 21-3 0,0-21 2 0,-19 1-1 16,19 1 0-16,0-1-1 0,-19-1-1 0,19-18 1 15,0 18 0-15,0 2-1 0,0-1 1 0,0-1-1 16,0 1 0-16,-19 19 0 0,19-19 0 16,0 18 0-16,19-18 0 0,-19 1 0 15,0-2 0-15,0-18-1 0,0 18 0 0,19 0 0 16,-19 2 0-16,19 0-2 0,-1-2 1 0,-18 0-1 16,19 1 1-16,-19 0 2 0,18 1-1 0,-18-20 0 0,0 17 1 15,20 3 0-15,-20-2 0 0,19-18 0 0,-1 20 0 16,1-1 0-16,0-2 0 15,-19-17 1-15,19 20 1 0,-19-20 0 0,18 0 0 0,-18 0 2 16,0 0-1-16,20 0 1 0,-20 0 0 0,0 0-1 16,18 0 0-16,-18 0-1 0,0 0 2 15,20 0-4-15,-20-20 0 0,0 20 1 16,18-17-1-16,-18-2 0 0,19-1 0 16,-19 20 1-16,18-18-1 0,-18-2 0 0,0 3 0 15,20 17-1-15,-20-20 1 0,0 1 0 0,0 19-1 16,19-19 1-16,-19 19-1 0,0 0 0 0,0-18 3 15,0 0-1-15,0 18 0 0,0-20 1 0,0 20 1 0,0-20 1 16,0 20 0-16,0-18-1 0,0 0-2 0,0 0 0 16,0-2 0-16,0 1 1 0,0 0 0 0,0 1 1 15,0 18 0-15,0-40-1 0,0 23-1 0,0-2-1 16,0 1 1-16,0-1-1 0,0-1 0 0,0 2 0 16,0 0 0-16,0-1 0 0,0-1 0 15,0 1 0-15,0-17 0 0,0 15 0 0,0 3 0 16,0 0 0-16,0-1 0 0,0 1 0 0,-19 18-1 15,19-21 1-15,0 3-1 0,-20 18 1 0,20 0-1 16,-18-18 1-16,-1 18 0 0,1 0 0 0,-2-19 0 16,-18 19 0-16,20 0 1 0,-20 19-1 0,19-19 0 15,1 0 1-15,-21 0 0 0,21 0 0 0,-1 18 0 16,1-18 0-16,-1 0 1 0,0 0 0 0,19 18 0 16,0-18 1-16,0 0-2 0,0 0 0 0,0 0 0 15,0 0 0-15,0 0 1 0,0 0 0 0,0 0-531 0</inkml:trace>
  <inkml:trace contextRef="#ctx0" brushRef="#br0" timeOffset="26019.78">14206 7359 260 0,'0'0'0'0,"0"0"30"16,0 0-1-16,0 0 1 0,0 0 0 0,0 0-7 15,0 0 1-15,0 0 0 0,0 0 0 0,0 0-11 0,0 0 1 16,0 0 0-16,0 0 0 0,0 0-6 0,19 0 0 16,-19 0-1-16,18 0 1 0,-18 0-5 0,0 0 0 15,0 0 1-15,0 0-1 0,0 0-1 0,0 0-1 16,0 0 0-16,0 19 1 0,0-19 1 0,19 18-1 0,-19-18 1 15,0 21-1-15,0-3 4 0,19 0 0 16,-19 1 0-16,0 1 1 0,0-2-2 0,19 1 0 0,-19 0 0 16,0-1 0-16,18 2-3 0,-18-2-1 0,0-18 0 15,0 19 1-15,19 0-1 0,-19 1 1 0,0-2 0 16,0-18 0-16,20 18-1 0,-20 1-1 0,0-19 1 16,0 20 0-16,0-1-1 0,0-19 1 15,18 18 0-15,-18-18 0 0,0 18 0 0,0-18 0 0,0 0 0 0,0 19 0 16,0-19 0-16,0 20 0 15,0-20 4-15,0 0 0 0,0 0 0 0,0 17 0 16,0-17-2-16,0 0-1 0,0 0 0 0,0 0 1 16,0 0-1-16,0 0 1 0,0 0 0 0,0 0 0 15,0 0-1-15,0 0 1 0,0 19-1 0,0-19 0 16,0 0 0-16,19 0 0 0,-19 0 1 0,0 0-1 0,0 0 0 16,18 0 0-16,-18 0 1 0,20 0-1 0,-20 0 0 15,18 0 0-15,2-19 1 0,-2 19-1 0,1 0-1 16,0 0 0-16,0 0 1 0,0 0-1 0,-1 0-1 15,2 0 1-15,-2-17-1 0,19 17 0 16,-17 0 0-16,-2 0 0 0,19 0 0 0,-18 0 1 16,19 0-1-16,-19 0 1 0,19 0-1 0,-20-20 0 0,19 20 0 15,-17 0 1-15,-1 0-1 0,19 0 0 0,-20 0 1 16,20 0 0-16,-19 0 0 0,19 0-1 0,-19 0 0 16,-1 0 1-16,19 0-1 0,-17 0 0 0,17 0 0 15,-18 20 1-15,0-20-1 0,-1-20 1 0,1 20-1 16,-1 20 1-16,21-20-1 0,-21 0 1 0,19 0-1 15,-17 0 0-15,-2 0 1 0,19 0-1 0,-16 0 0 16,-2 0 0-16,-1 0 0 0,1 0 1 0,0 0-1 16,0 0 0-16,-19 0 1 0,18 0-1 15,1 0 0-15,-1 0 0 16,2 0 0-16,-20 0 1 16,19 0-1-1,-19 0 1-15,0 0 0 16,0 0 0-1,0 0 0 32,0-20-1-47,-19 1 0 16,19 1 0 0,0 0 0-16,0-1 0 0,0-20 0 0,0 21 0 15,0 0 0-15,0-21 0 0,0 20 0 0,-20 1 0 16,20-2 0-16,0 2 0 15,0-1 0-15,0 0 0 0,-18 1 0 0,18-2 0 0,0 1 0 16,0 1 1-16,0 0-1 0,0-3 3 16,0 21-1-16,0-18 1 0,0-1-1 0,0 19 0 15,0-18 0-15,0 18 0 0,0-20 1 0,0 20-2 0,0-17 0 16,0 17 0-16,0 0 1 0,0-19-1 0,0 19 1 16,0 0-1-16,0-20 0 0,0 20 0 15,0 0-1 1,0-18 0-16,0 18-1 15,-19 0 1 1,19 0-594-16</inkml:trace>
  <inkml:trace contextRef="#ctx0" brushRef="#br0" timeOffset="39356.89">3839 8752 301 0,'0'0'0'0,"0"0"23"15,0 0 0-15,-39-18 1 0,20-3-1 16,19 21-5-16,-18-17 1 0,18 17-1 0,0 0 1 15,-19 0-7-15,19-19 0 0,-20 19-1 0,20 0 1 16,-18 0-5-16,-1-19 1 0,1 19 0 16,-2 0 0-16,2-18-7 0,-19 18 0 0,17 18 0 0,20-18 0 0,-19 0 5 15,19 0-1-15,-18 0 0 0,-1 0 1 0,1 0-4 16,-2 19 1-16,20-19-1 0,-18 0 1 0,18 19-1 16,-19-19 1-16,19 17-1 0,0-17 1 0,-18 21 2 15,18-21 0-15,0 18-1 0,0-18 1 0,-20 19-4 0,20-19 0 16,0 19-1-16,0 0 1 0,0 0 1 0,-18 0-1 15,18-1 1-15,0 0-1 0,18 2-1 0,-18-2 1 16,0 2-1-16,0-2 0 0,0 20 1 0,0-20 0 16,0 1 0-16,0 19 1 0,0-18 1 0,0-1 0 15,0 18 0-15,0-19 0 0,0 1 0 0,0-19 0 0,0 18 0 16,0 2 0-16,20-1 0 0,-20-19 1 16,0 17-1-16,0-17 1 0,18 20 1 0,-18-20-1 0,0 0 1 15,0 20 0-15,0-2-4 0,0 1 1 0,0-19 0 16,19 17-1-16,-19 3 1 0,0 0 0 0,0-20-1 15,0 18 1-15,18 18 1 0,-18-14-1 16,0-4 0-16,0 18 1 0,0-15-1 0,20-2 0 0,-20-2 0 16,0 2 0-16,0-1 0 0,0 3 0 0,18-4 0 15,-18 2 0-15,19-19 0 0,-19 19-1 0,0-19 0 16,0 19 1-16,18-19-1 0,-18 0 0 0,0 0 1 0,19 19-1 16,1-19-1-16,-2 0 1 0,1 0 0 0,19-19-1 15,-20 19 0-15,19-19 0 0,-17 19 0 16,17 0 0-16,-18-19 0 15,-1 19 0-15,3-19 0 0,16 19 0 0,-19 0 0 0,2-17 0 0,-1 17 0 0,18 0 0 16,-18 17 1-16,0-17-1 0,-1 0 1 0,1 19 0 16,-19-19 0-16,18 19 0 0,-18 0 1 0,20-19-1 15,-20 19 0-15,0-1 0 0,19 19 1 0,-19 2-2 16,0-21 0-16,0 21 1 0,0-2 0 0,0 1 0 16,0 0 1-16,0-20 0 0,0 0-1 15,-19-18-1-15,19 0-567 0</inkml:trace>
  <inkml:trace contextRef="#ctx0" brushRef="#br0" timeOffset="50272.67">12436 5930 301 0,'0'0'0'0,"0"0"0"15,0 0 23-15,21-20-1 0,-3 20 0 0,-18 0 1 0,19 0-4 0,-19 0 0 0,18-19 0 16,-18 19 0-16,20 0-7 0,-1-18 0 0,-1 18 0 16,1-18-1-16,-1 18-9 0,2-20 1 0,-20 20-2 15,0 0 2-15,18 0 1 0,-18-19 1 0,0 19-1 16,0 0 1-16,19 0 0 0,-19 0 0 0,0 0 0 16,0 0-1-16,0 0-2 0,0 0 0 0,0 0-1 15,0 0 1-15,0 0 1 0,0 0 1 0,0 0-1 0,0 0 0 0,0 0-2 16,-19 19 0-16,19-19 0 0,0 0 0 0,0 0 1 15,-18 20 1-15,-2-20-1 0,2 0 0 0,-1 18 2 16,19-18-1-16,0 0 0 0,-18 18 0 16,18-18-1-16,0 0 0 0,0 0 0 0,0 0 0 0,18 0 1 15,-18 0-1-15,0 0 1 0,0 0-1 0,19 0-1 16,-1 0 1-16,-18-18-1 0,20 18 0 0,-2 0 1 16,-18 0 1-16,19-18-1 0,-19 18 0 0,0 0 4 15,0 0-1-15,0 0 0 0,0 0 1 0,0 0-2 0,0-20 0 16,0 20 0-16,0 20 0 0,0-20-1 0,0 0 1 15,0 0-1-15,0 0 0 0,-19 18 1 0,1 0 0 16,-2 1 0-16,20-19 0 0,-18 20-2 0,-1-1 0 16,1-19-1-16,18 0 1 0,0 0-1 0,0 0 0 15,0 0 0-15,18 0 0 0,1 0 0 16,-1-19-1-16,2-1 0 0,-2 1 0 0,1 19 0 16,-1-18 0-16,2 18 0 0,-1 0 0 0,-19-18 0 15,18 18 0-15,1 0 0 16,-19 0 1-16,0 0 0 15,0 18 1-15,0-18 0 0,0 0-545 16</inkml:trace>
  <inkml:trace contextRef="#ctx0" brushRef="#br0" timeOffset="51765.74">4008 7396 232 0,'0'0'0'0,"0"0"0"0,-19 39 28 15,19-21 0-15,0 1 0 0,0 1 1 0,0-20-2 0,0 18 0 16,0-18 0-16,0 19 1 0,0-19-11 0,0 19 1 16,0-19 0-16,0 18-1 0,0-18-8 0,0 20 0 15,0-20 0-15,0 0 0 0,0 18-3 0,0-18-1 16,0 0 1-16,0 0-1 0,0 19-3 0,0-19 1 16,0 0-1-16,0 19 0 0,0-19 4 0,0 0 0 0,0 0 0 15,19 20-1-15,-19-20 1 0,18 18-1 0,-18-18 0 16,19 0 0-16,-1 18 0 0,2-18-1 0,-1 0 1 15,-1 19 0-15,0-19-5 0,2 0 1 0,-1 20-1 16,-1-20 1-16,21 0 2 0,-21 0 1 0,0 19 0 16,19-19 0-16,-16 0-3 0,16 0 1 15,-18 18-1 1,19-18 1-16,-1 0 1 0,-19 0-1 0,21 0 1 0,-2-18-1 0,1 18 1 0,-1 0 1 0,1 0-1 16,-1 0 1-16,-19 0-1 0,21 0 0 0,-2 0 0 15,2 0 0-15,-21 0-2 0,21 0 0 0,-21 0 1 0,1 0-1 16,18 0 2-16,-18 0-1 0,0 18 1 0,18-18-1 15,-17 18-1-15,-1-18 0 0,-1 0 0 16,0 19 1-16,1-19-2 0,0 0 0 0,0 0 1 0,-19 20 0 16,18-3-1-16,1-17 1 0,-19 0 0 0,20 0 0 0,-20 19 0 15,18-19 0-15,-18 0 0 0,19 19 0 0,-19-19 0 16,18 0 0-16,-18 0 0 0,0 0 1 0,20 0-2 16,-20 0 1-16,0 0 0 0,0 0 0 15,18 0 0-15,-18 0 0 0,20-19-1 16,-20 19 1-16,18-19 0 0,1 19-1 0,-19-17 0 15,20-3 0-15,-2-17 0 0,1 19 1 0,-1-1 0 16,2-1-1-16,-2 1 1 0,1 1-1 0,-19 0 1 16,0-2-1-16,18 1 0 0,-18 0 0 0,0 1 1 15,20-2-1-15,-20 2 0 16,0-1 1-16,0 0-1 0,-20 1 1 16,20-2-1-16,0 1 1 0,-18 19 3 0,-1-18 0 15,1 18 0-15,-20 0 0 0,19-18-1 0,-19 18-1 16,19 0 1-16,1 0-1 0,-2-21 4 0,20 21 0 15,0 0-1-15,0 21 1 0,0-21-1 0,0 18 1 0,0-18-1 16,0 18 0-16,0-18-629 0</inkml:trace>
  <inkml:trace contextRef="#ctx0" brushRef="#br0" timeOffset="59963.56">4008 5459 446 0,'0'0'0'0,"0"0"27"16,0 0-1-16,0 0 1 0,0 0 1 15,0 0-12-15,0 0 1 0,0 0-1 0,0 0 1 0,0 0-12 0,0 0 1 16,0 0-1-16,0 0 0 0,0 0 0 0,0 0 0 16,0 0 1-16,-38 0-1 0,38 0-4 15,0 0 0-15,0 0 0 0,-19 0 0 16,19 0 1-16,0 0-1 0,0 0 1 0,-18 19-1 0,18-19 0 15,0 0 1-15,0 0 2 0,-19 0 1 0,19 19 0 16,0-19-1-16,0 17-1 0,0-17-1 16,0 0 0-16,0 0 1 0,0 20 2 0,0-20 0 0,0 19 0 15,0-19 0-15,0 19-4 0,0-2 1 0,0-17 0 16,0 21 0-16,0-3 1 16,0 1-1-16,0-1 1 0,-20 2 0 0,20-2 0 0,0-18 1 0,0 19-1 15,0-19 1-15,0 19-1 0,0-1 0 0,-18 2-1 16,18-2 2-16,0 1-2 0,0 0 0 0,0 1 0 15,0-2 1-15,-19 0 0 0,19 1 1 0,0-19 0 0,0 20 0 16,0-1-2-16,0-1-1 0,0-18 1 0,0 19 0 16,0-1-1-16,0-18 1 0,0 20-1 0,0-20 1 0,0 17-1 15,0 2 1-15,0-19-1 0,0 20 0 16,0-1 1-16,0 0-1 0,0-19 0 0,0 17 0 0,0 3 1 16,0-20 0-16,0 19 0 0,0-19 0 0,0 19-2 15,0-19 1-15,0 18-1 0,0 0 0 16,0 2 0-16,0 0 2 15,0-20 0-15,0 18-1 0,0-18 1 0,19 0 1 0,-19 18 1 16,0-18-1-16,0 0 0 16,18 18-1-16,-18 4 0 0,0-22 0 0,0 17 1 0,20 2-1 0,-20-19 1 15,0 18 0-15,0-18-1 0,0 19-3 16,0 2 0-16,0-21-1 0,0 0 1 0,0 17-4 0,0 2 1 16,0-19-1-16,0 18 0 15,0 2 5-15,0-1-1 0,0-1 1 16,0 0 0-16,0 3-2 0,0-3-1 0,0-18 1 0,0 19 0 0,0-1 2 15,0 0 0-15,0 3 0 0,0-3 0 0,0 19 0 0,0-17 0 16,0-1 1-16,0-1 1 0,0-18-1 16,0 18 1-16,0 2-2 0,0-20 1 15,0 19 0-15,0-1 0 0,0 1 2 0,0-2 0 0,0 4 0 16,0-21 1-16,0 19-4 0,0-1 0 0,0-18 1 16,0 19-1-16,0 0 2 0,0 1-1 15,0-2 1-15,0 0 0 0,0 0-1 0,0 2 1 0,0 0-1 16,0-2 0-16,0 0 0 0,0 1 0 0,0 0 0 15,0 1 1-15,0-3-2 0,0 3 0 0,0-2 0 16,0 2 0-16,0-1 0 16,0-2 0-16,-20 3 0 0,20-2 1 0,0 1-1 0,0-1 0 15,0 3 1-15,0-21 0 0,0 18-1 0,0 0 1 16,0 1 1-16,0-19 0 0,0 20 0 0,0-2 1 16,0 1-2-16,0 0 0 0,0-1 0 0,0-18 0 15,-18 20 0-15,18-2 1 0,0-18-1 0,0 19 0 0,0 20 0 16,0-21-1-16,0 0 1 0,0 1-1 0,0 1 0 15,0-1 1-15,0-1-1 0,0 0 0 0,-19 1 0 16,19-19 1-16,19 20-1 0,-19-3 0 0,0 2 0 0,0 0 1 16,0 1 0-16,0-1-1 0,0-2 2 0,-19 3-1 15,19-20 1-15,0 19 0 16,0 0 0-16,0-1 0 0,0 0 0 0,0-18 0 0,0 20-1 0,0 0 1 16,0-20-1-16,0 18 0 0,0 18-1 0,0-14 1 15,0-5-1-15,0 2 0 0,0-19-1 0,0 18 1 16,0 0-1-16,0 4 1 15,0-5-3-15,0 2 1 0,-18-1 0 0,18 2 0 0,0-1-1 0,0-1 1 16,0 0 0 0,-21 21-1-16,21-20 3 0,0-1-1 0,-18 0 0 0,18 1 1 0,0 1 0 15,0-2 0-15,0 1 0 0,0 0 1 0,0-1-1 16,-19 2 2-16,19-2 0 0,0 2 0 16,0-2 0-16,0 1-2 0,0 0 1 0,0-2 0 15,0-17 0-15,0 21 0 0,0-21 0 16,0 18 0-16,0 1-1 0,0 0 1 0,0 0-1 15,-18 0 0-15,18 0 1 16,0-1-1-16,0-18 1 0,0 18-1 0,0 2 1 0,0-2-1 16,0-18 1-16,0 20-1 0,0-2 1 0,0 1-1 0,-19 0 0 15,19-1 0-15,0-18 0 0,0 19 1 0,0 1-1 16,0-2 0-16,0-18 1 0,-20 0-1 16,20 20 0-16,0-20 1 0,0 0 0 15,0 19-1 1,0-19 1-16,0 0 0 0,0 0 0 0,0 0 0 0,0 0 0 0,0 0 0 0,0 17 0 0,20-17-1 15,-20 0 1-15,0 0 0 0,0 0 0 16,19 0-1-16,-19-17 0 16,18 17 0-16,-18-19 0 0,19-1 0 0,-1 20 0 15,-18-18 0-15,21-2 0 16,-21 1-1-16,0 1 1 0,0-20 0 0,18 20 0 0,-18-2-1 0,0 2 0 16,0-2 1-16,0 2-1 15,0 0 1-15,0-1-1 0,0 0 1 0,0-19 0 0,0 1 0 0,0 16-1 16,19 4 1-16,-19-21 0 0,0 20 0 0,0-20 0 15,0 18 0-15,0 2 0 0,-19-20-1 0,19 20 1 16,0-2 0-16,0-17 0 0,0 19 0 0,0-21 0 16,0 20 0-16,0 1 0 0,0-19 0 0,0 17 0 15,0-17 0-15,19 20 0 0,-19-5 0 0,0 4 1 0,0-19-1 16,0 20 0-16,0-23 1 16,0 22 0-16,0 0 0 0,0-22-1 0,18 22 1 0,-18 0 0 0,0-20 1 15,0 18-1-15,0 3 0 0,0-2 0 0,0-1 0 16,0 1 0-16,0-17 0 0,0 16 0 0,20 1 0 15,-20-17 1-15,0 17-2 0,0-20 0 0,0 21 1 16,0 0 0-16,0-21-1 0,0 20 1 16,0 1 0-16,19-20 0 0,-19 19-1 0,0 0 1 15,0-19-1-15,0 19 1 0,0 1-1 0,0-21 0 0,0 21 0 16,0-1 0-16,0 1 0 0,0-2 0 0,0 3 0 0,0-2 0 16,0-1651 0-16,0 3302 0 0,0-1652 0 0,-19 3 0 15,19-22 0-15,0 20 0 16,0 1 0-16,-20 0 0 0,20-2 0 0,0 0 0 0,0-16 1 0,0 18-1 15,0-2 0-15,0 1 0 0,0 0 0 0,-18 1 0 16,18-1 0-16,18 19 0 0,-18-38 1 0,0 19-1 16,0-18 0-16,0 17 0 0,20 2 0 15,-20 0 0-15,0-1 0 0,0-1 0 0,0 1 0 16,0 1 0-16,0 0 0 0,0-3 0 16,0 3 0-16,19 0 0 0,-19-1 0 0,0 1 0 15,0-3 0-15,0 3 0 0,0 0-1 0,0-1 1 16,0-1 0-16,18 2 0 0,-18-1 0 15,0 2 0-15,0-4 0 0,0 2 0 0,0 1 0 16,0-1 0-16,0 2 0 0,0-5 0 0,-18 4 0 0,18 0 0 16,0 0 0-16,0-2 0 0,0 0 0 15,0 2 0-15,0 0 0 0,0-1 0 0,0 0 0 16,0-1 0-16,0 3 0 0,0-2 0 0,0 0 0 16,0-1 0-16,0 1 0 0,18-18 0 15,-18 19 0-15,0-1 0 0,0 1 0 0,0-1 0 16,0-1 0-16,0 1 0 0,0 1 0 0,0 0 0 15,19-2 0-15,-19 1 0 0,0 0 0 0,0 1 0 16,0-2 0-16,0 2 0 16,0-20 0-16,0 20 0 0,0-2 0 0,0 2 0 0,0-19 1 15,19 16-1-15,-19-15 0 0,0 17 1 0,0-18-1 16,19-1 1-16,-19 0-1 0,18 20 0 0,-18-40 0 16,0 22 0-16,0-3 1 0,0 2-1 0,-18-20 0 15,18 57-714-15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343.97314" units="1/cm"/>
          <inkml:channelProperty channel="Y" name="resolution" value="2016.383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22T21:33:29.8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27923 452 345 0,'0'0'0'0,"-38"37"20"16,38-16 0-16,0-21 0 0,-18 18 0 0,18-18-4 15,0 0 0-15,0 0 0 0,0 0-1 0,0 18-6 16,0 2 0-16,0-20 0 0,0 38-1 0,-19-20-7 16,19 0-1-16,0 20 1 0,0-18 0 0,0-2 0 15,0 0 0-15,0 1 1 0,19 1-1 0,-19-2-1 0,0 1 1 16,0-1 0-16,0 2-1 0,0 17 5 16,0-18 0-16,0-19 0 0,0 38 1 0,18-19-4 0,-18-1 0 15,0-18 0-15,0 39 1 0,19-22 2 0,-19 3 0 16,0 17 0-16,0-17 0 0,19-3 0 0,-19 3-1 15,0-1 0-15,0-1 1 0,19 2-5 0,-19-3 1 16,0 3-1-16,18-1 0 0,-18-1 1 0,0 1 0 0,19-1-1 16,1 2 1-16,-20-1-1 0,18-19 2 15,-18 18-2-15,19 1 2 0,-1 2-2 0,-18-4 0 16,20 2 1-16,-2-19 0 0,-18 19-1 0,19-19 1 16,-19 18 0-16,18 3 2 0,1-21 0 0,-19 17 0 15,0-17 0-15,21 18 0 0,-3-18 0 0,-18 0 0 16,18 20-1-16,-18-20 2 0,19 0-1 0,-19 0 1 15,20 0 0-15,-20 19 0 0,0-19 1 0,18 0-1 16,-18 0 1-16,19 0-1 0,-1 0 0 0,-18-19 0 16,19 19 0-16,0 0-2 0,-19-20 1 0,19 20-1 15,-19-18 0-15,18 1-1 0,1-4 0 0,1 21-1 0,-2-18 1 16,1-1 0-16,-19-17-1 0,18 15 1 0,2 2-1 16,-2-18 1-16,1-1 0 0,-1 1 0 0,-18-2 0 0,19 2-1 15,1 19 0-15,-20-38 0 0,0 17 0 16,18-16 0-16,-18 16 0 0,0 2 0 0,0-1 0 15,0 1 0-15,0-2 0 0,0-16 0 0,-18 16 0 0,-2-17 0 16,20 18 0-16,0 2 0 0,-19-2 0 16,1 18 0-16,18 2 0 0,-19-21 0 0,1 2 0 0,-2 19 0 15,2-2 0-15,-1 2 0 0,-19 0 0 16,19-2 0-16,-18 20 0 0,-1-19 0 0,20 19 0 0,-39 0 0 0,38 19 0 16,-17-19 0-16,-4 20 0 0,-15-20 0 0,17 18 0 15,1 0 0-15,-20 2 0 0,19 18 0 0,1-21 0 16,18 4 1-16,-19 15-1 0,1-16 1 0,18 18-1 15,19-2 1-15,-19 2 0 0,0 0-1 0,19-1 0 16,0-17 0-16,19 17 0 0,-19-19 1 0,19 2 0 16,0-1 0-16,-1-19 0 0,-18 0-535 0</inkml:trace>
  <inkml:trace contextRef="#ctx0" brushRef="#br0" timeOffset="51811.49">19870 1035 386 0,'0'0'0'0,"0"0"30"15,0 0 0-15,0 0 0 0,0 0 0 0,0 0-4 0,0 0 0 16,0 0 0-16,0 0 1 0,0 0-12 0,0 0 1 15,0 0 0-15,0 0 0 0,0 0-9 16,0 0-1-16,0 0 1 0,0 0-1 0,0 0-4 0,0 0 0 16,0 0 0-16,0 0 0 0,0 0 3 0,0 0 0 15,0 0 0-15,0 0 1 0,0 0-5 0,0 0 0 16,0 0 1-16,0 0-1 0,0 0 5 0,0 0 0 16,0 0 0-16,0 38 0 0,-20 1-2 0,20-22 1 15,0 22-1-15,0-1 1 0,0-21-2 0,0 22 0 0,0-2-1 16,0 1 2-16,0-1-2 0,0 3 1 0,20-4 0 15,-40 22 0-15,20-23 0 0,0 4 1 0,0-2-1 16,0 0 1-16,0 2 2 0,0-1 0 0,20-2 0 16,-40 22 0-16,20-21-1 0,0 0-1 0,20 1 1 15,-40 0-1-15,20 0 1 0,20-2 0 0,-20 4-1 16,0-22 1-16,0 18-2 0,0 4 0 0,18-4 1 16,-18 2-1-16,0-1 1 0,0-17 0 0,0 17 0 0,0 0 0 15,0 2-3-15,0-2 1 0,0 1 0 0,0-1 0 16,-18 1 2-16,36 0 0 0,-18 0 0 0,0-1 0 15,0 2-3-15,0-2 0 0,0-1-1 0,0 2 1 0,-18-18 3 16,18 17 0-16,18 0-1 0,-36 2 1 0,18-2-3 16,0-19 0-16,0 21-1 0,0-3 1 15,-20 3 2-15,20-2-1 0,0-19 0 0,0 21 1 0,-18-2-2 16,18-18 0-16,0 19 0 0,0-1 0 0,0-17 1 16,0 17-1-16,0-19 0 0,-19 20 1 0,19-18-1 15,0-2 0-15,-18 21 0 0,18-2 0 0,-19 0 0 16,19-18 0-16,0 19 0 0,0 0 1 0,-20-1-1 0,20 1 0 15,0-19 0-15,0 17 0 0,0 4 0 0,-18-22 0 16,18 0 0-16,0 0 1 0,0 2-1 0,0 0 0 16,0-3 0-16,0 2 0 0,0 1-1 0,0-20 1 15,0 18-1-15,0-18 1 0,0 20 1 0,0-20-1 16,0 0 1-16,0 17 0 0,0-17-1 16,0 0 0-16,0 20-1 0,0-20 1 0,0 0 0 15,0-20 0-15,0 20 0 0,0-17 0 16,0-21-1-16,0-18 0 0,0 16 1 15,0-14-1-15,0-4 0 0,0 21 0 0,0-1 0 16,0-20 0-16,0 22 0 0,0-21 0 0,-19 19 0 16,19 0 0-16,0 2 0 0,0-3 0 0,0 2 0 15,0 0 0-15,0-2 0 0,0 3 0 0,0-3 0 16,0 2 0-16,-18-2 0 0,18 3 1 0,0-22-1 16,0 3 0-16,0 17 0 0,0 1 0 0,-20-19 0 15,20 17 0-15,0-16 0 0,0 16 0 0,0-16 0 16,0 16 1-16,-18-18-1 0,18 20 0 0,0-20 0 0,0 1 0 15,0 0 0-15,0 17 0 0,0-16 1 0,-19 16-1 16,19 2 0-16,0-1 0 0,19 2 0 0,-19-4 1 16,-19 4-1-16,19-2 0 0,19 18 0 0,-19-16 1 15,0-2-1-15,0 19 0 0,0 0 0 0,0-19 0 16,0 1 0-16,18 0 0 0,-18 17 0 0,0-18 0 0,0 21 0 16,0-22 0-16,0 21 0 0,0-21 0 0,20 22 0 15,-20-21 0-15,0 19 0 0,0-20 0 0,0 4 0 16,0-4 0-16,0 20 0 0,0-17 0 0,0-4 0 0,-20 3 0 15,20-1 0-15,0 1 0 0,0-2 0 0,0 22 0 16,0-21 0-16,0-1 0 0,0 22 0 0,-18-22 0 16,18 21 0-16,0-2 0 0,0-18 0 0,0 20 0 15,0 0 0-15,-19-1 0 0,19 1 0 0,0-2 0 16,0 1 0-16,0 1 0 0,0-1 0 16,0-1 0-16,0-17 0 0,19-1 0 0,-19 1 0 0,0 19 0 15,0-21 1-15,0 39-760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343.97314" units="1/cm"/>
          <inkml:channelProperty channel="Y" name="resolution" value="2016.383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8-22T21:35:16.0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4138 6345 386 0,'0'0'0'15,"0"0"26"-15,0 0 0 0,0 0 0 16,0 0 1-16,0 0-1 0,0 36 0 0,0-18-1 16,0 1 2-16,0 19-19 0,0-1 0 0,0 2 1 15,0-3-1-15,0-15 1 0,0 16 0 0,0-19 0 16,0 0-1-16,0 3-6 0,0-3 0 0,0 19 0 15,0-17 0-15,0-1 2 0,0-1 0 0,0 0 0 16,0-18 1-16,0 20-1 0,0-20 0 0,0 0 1 16,0 0-1-16,-18 19-1 0,18-19-1 0,0 0 1 15,0 0 0-15,0 0 3 0,0 0 0 0,0 0-1 0,0 0 1 16,0 0-3-16,0 0 0 0,0 0 1 0,0 0-1 16,0 0-1-16,0 0 1 0,0 0 0 0,0-19-1 0,0 19 2 15,0-20 0-15,0 2 0 0,0-19-1 0,0-2-2 16,0 3 0-16,0 15 0 0,0 3 0 0,18-19 1 15,-18 19 1-15,0 18-1 0,0-21 1 0,0 3-2 16,0 0 0-16,0-1 0 0,20-1 0 0,-20 2 1 16,0-1-1-16,0 2 0 0,0 17 0 0,0 0 1 15,0-21-1-15,0 21 0 0,0-19 0 0,0 1 0 16,19-1 0-16,-19 2-1 16,0 17 1-16,18 0-1 0,1 0 0 31,-19 0-1-16,0 0 1-15,0 17-1 16,0-17 1-16,20 0-1 0,-2 0 0 0,-18 0-1 16,37 19 1-16,-19-19 1 0,3 0 0 15,-2 0 0-15,-1 0-1 0,-18 0 0 16,19 0-1-16,1 0 1 0,-2 0 0 0,0 0 0 0,-18 0 0 16,19 0 0-16,-1 0 0 0,2 0 1 0,-20 0-1 15,19 0 1-15,-1-19 0 0,1 19-1 0,0 19 1 16,0-19 0-16,-1 0 0 0,1 0 0 15,1 0 0-15,-2 0 0 0,1 0 0 16,17 0 0-16,-16 0-1 0,-1 0 1 0,-1-19 0 0,22 19 0 16,-22 0 0-16,0 0 1 0,21 0-1 0,-21-17 0 15,1 17 4-15,18 0-1 0,-18-22 1 0,0 22 0 16,18-18-4-16,2 18 0 0,-21-18 0 0,19 18 1 16,-18-18-1-16,0 18 1 0,-1 0-1 0,21 0 1 15,-21-20-1-15,1 20 0 0,19 0 0 0,-20 0 0 16,2 0 0-16,17-20 0 0,-17 20 0 0,17 0 0 15,1 0 0-15,-20-18 0 0,1 18 0 0,19 0 0 0,-20 0-1 16,1-18 1-16,-1 18 0 0,21 0 0 0,-21 0 0 16,19 0 0-16,-17 0 0 0,-2 0 0 0,2 0 0 15,-3-19 0-15,2 19 1 0,19 0-1 0,-18 0 1 16,-2 0 1-16,20-19-1 0,-19 19 1 0,19 0-1 0,-19 0 0 16,18 0 0-16,1-20 1 0,-20 20-2 0,19 0 1 15,-17-17-1-15,-1 17 1 0,17 0-1 0,3 0 0 16,-21-19 0-16,19 19 0 0,1 0 0 0,-19-19 0 15,20 19 0-15,-2 0 0 0,-17 0 0 0,17-20 0 16,-19 20 0-16,1 0 0 0,19 0 0 0,-19-19 0 16,18 19 0-16,-18 0 0 0,18 0 0 0,-18 0 0 0,19 0 0 15,-1 0 1-15,-18-17-1 0,19 17 0 16,-20 0 0-16,22 0 1 0,-22 0-1 0,0 0 0 0,19 0 0 16,2 0 0-16,-21 0-2 0,20 0 1 0,-1 0 0 15,-18 0-1-15,19-20 0 0,-19 20 0 16,18 0-1-16,-18 20 1 0,18-20 1 0,-18 0-1 0,19 0 1 15,-1 0 0-15,-18 0-1 0,20 0 1 0,-21 0 0 16,21 0-1-16,-21 17 1 0,1-17 0 0,19 0 0 16,-1 0 0-16,-19 0 1 0,21 0 0 0,-21 0 0 0,19 0 0 15,1 0 0-15,-19 0 0 16,-1 0 0-16,21 0 1 0,-21 0-1 0,0 0 1 0,1 0 0 0,20 0 0 16,-20 0 0-16,-1 0 0 0,20 0 0 0,-19 0 0 15,-1 0 1-15,21 0-1 0,-21 0 0 0,1 0 0 0,19 0 1 16,-38 0 0-16,18 0 0 0,1 0 0 0,-1 0-1 15,2-17-1-15,-1 17 1 0,-1 0 0 16,0 0-1-16,1 0 0 0,1 0 1 0,-2 0-1 16,1 0 0-16,-1 0 0 15,2 0 0-15,-2 0 0 0,2 0 0 0,-20 0-1 0,18 0 0 16,-18 0 0-16,20 0 0 16,-20 0 0-16,0 0 0 0,0 0 0 0,0 0 0 0,0 0-1 15,0 0 1-15,0 0 0 0,0 0 0 0,0 0 0 16,0 0 0-16,0 0 0 0,0 0 0 0,0 0 0 15,0 17 1 1,0-17 1-16,-20 0 1 0,20 19 0 31,-18-19 0-31,18 20-1 0,0-20 5 16,-20 0 0-16,20 0-1 0,0 0 1 0,0 0-2 0,0 0 1 0,0 0-1 0,-18 19 0 0,18-19-1 0,0 0 0 16,0 0 1-16,0 19-1 0,0-19 1 0,-20 0 0 0,20 0 0 15,0 0 0-15,0 17-2 0,0-17-1 0,0 0 1 16,0 20 0-16,0-20-1 0,0 0 1 0,0 0-1 15,0 19 1-15,0 0-2 0,0-1 1 16,0 0-1-16,0 2 0 0,0 0 0 16,0-2 0-16,0 18 0 0,0-14-1 0,0-5 1 15,0 20 0-15,0-18-1 0,0 2 0 0,0 15 1 0,-18-18-1 16,18 2 0-16,0 17 0 0,0-19 0 0,-19 3 0 16,19-3 0-16,0 1 0 0,-18-1 1 0,18 0 0 15,-20 3-1-15,20-3 1 0,-19 0 0 0,19-18-1 16,-18 19 1-16,18 1-1 0,0-1 0 15,-18-1 1-15,18 0-1 0,0 2 0 0,0-20 0 0,0 37 0 0,-19-37 1 16,19 19-1-16,0-19-653 0</inkml:trace>
  <inkml:trace contextRef="#ctx0" brushRef="#br0" timeOffset="9183.16">2597 8508 295 0,'0'0'0'0,"0"0"0"16,0 0 27-16,0 0 1 0,0 0-1 0,0 0 1 16,0 0-9-16,0 0-1 0,0 0 1 0,0 0 0 15,0 0 0-15,0 0 0 0,0 0 0 0,0 0 0 0,-20 37-16 16,20-37 1-16,0 19-1 0,0 19 1 0,-19 0-2 16,19-1 0-16,0-18 1 0,0 19-1 0,-18-1 4 15,18 1 0-15,0 0 0 0,0-2-1 0,0 2 1 16,0 0 0-16,-19 0-1 0,19-20 1 15,0 21 3-15,0-1 1 0,19-19-1 0,-19 18 1 0,0-19-2 16,0 1 0-16,0-1 0 0,0 2 1 0,0-20-2 0,0 19 0 16,0-19 0-16,0 0 1 0,0 0-2 0,0 17 0 15,0-17 1-15,18 0-1 0,-18 0-2 0,0 0 0 16,0 20 0-16,0-20 0 0,0 0-2 0,0 0 1 16,0 0-1-16,0 20 0 0,0-20 0 0,0 0-1 15,0 0 1-15,19 0-1 0,-19 0 2 0,0 0-1 0,0 0 0 16,0 18 1-16,20-18-3 0,-20 0 1 0,0 0 0 15,18 19 0-15,-18-19 0 0,19 0-1 16,-19 0 2-16,18 17 2 0,2-17 1 0,-2 0-1 16,-18 20 1-16,19-20-5 0,-1 20 1 0,1-2 0 15,1-18 0-15,-20 0 1 0,18 18-1 16,0 0 0-16,22-18 3 0,-22 22-1 0,1-4 1 16,-1-18 0-16,1 18-4 0,-19-18 1 0,19 18 0 15,0-18 0-15,-1 0-1 0,1 21 0 0,1-21 0 16,-2 0 0-16,2 0 0 0,-3 19 0 0,3-19 0 0,-2 0 0 15,1 0 0-15,-19 17 0 0,18-17 0 0,1 0 1 16,1 0-1-16,-2 0 0 0,1 0 1 0,-1 0-1 16,2 0 0-16,-2 0 0 0,1 0 0 15,-1 19-1-15,3-19 0 0,-2 0 0 0,-1 0 0 16,1 0 0-16,-1 0 1 0,2 18-1 0,-2-18 1 0,1 0-1 16,-1 0 1-16,2 0-1 0,-2 0 0 15,1 0 0-15,-1 21 1 0,-18-21-1 0,19 0 1 16,1 0 0-16,-2 0 0 0,1 0 1 15,-1 0 0-15,2 0 0 0,-2 0 0 0,1 0 0 0,-1 0 0 16,2 0 1-16,-1 0-1 0,-1 0 0 0,1 0 1 16,-1 0-1-16,3 0 0 0,-3 0 1 0,-18 0 1 15,19 0-1-15,-1 0 0 0,2 0-1 0,-1 0 0 16,-1 0 0-16,1-21 0 0,0 21-1 0,-19 0 1 16,19 0-1-16,-1 0 0 0,1 0 0 0,-1-18 0 15,2 18-1-15,-1 0 0 16,-19 0 0-16,18-19 1 0,-18 19-3 0,0 0 1 0,18 0 0 15,-18 0 0-15,20 0 0 0,-20 0 0 0,0 0-1 16,19-17 1-16,-1 17 3 0,1 0-1 16,-19-19 1-16,20 19 0 15,-20 0 0-15,0 0 0 0,0 0 0 16,18 0 0-16,-18-21 1 0,18 21 0 0,-18 0 1 16,19-18-1-16,-1 18-2 0,3 0 1 0,-21-18-1 15,19 18 1-15,-1 0-1 0,-18 0 1 0,19 0-1 16,-19 0 1-16,0-18 0 0,20 18-1 15,-20 0 1-15,18 0 1 0,-18 0-1 0,18 0 1 0,-18 0 0 16,19 0-2-16,-1 0-1 0,2 0 2 16,-1 0 0-16,-1 0-1 15,1 0-1 1,0 0-2-16,-19 0 1 0,19 0-1 0,-19 0 0 0,18 0 2 16,-18 0 0-16,19 0 0 15,-19 0 0-15,0 0-1 0,0 0 1 0,20 0-1 0,-20 0 1 0,18 0 0 16,-18 0-1-16,0 0 1 0,0 0 0 0,19 0 1 15,-19 0-1-15,0-22 0 0,18 22 0 16,-18 0 0-16,18 0 0 0,-18-18 0 16,0 18 0-16,0 0 0 0,20 0 0 0,-20-18 0 0,0 18 0 15,0 0 0-15,19 0 0 0,-19-18 0 0,0 18-1 16,0 0 1-16,0-20 0 0,18 20 1 0,-18-20-1 16,0 3 0-16,19 17 2 0,2-19 0 15,-21 1 0-15,0-2 0 0,18 0 3 0,-18 3 1 16,0 17 0-16,0-19 0 0,18-1-2 0,-18 2-1 0,0-1 1 15,0 1 0-15,19-2-1 0,-19 3 1 16,0-2 0-16,0-1 0 0,0-18-3 0,0 1 1 0,0 18 0 16,0-18-1-16,0-1 1 0,0 18 1 0,0 2-1 15,0-19 0-15,0-1-1 0,0 19 1 0,0-18-1 16,0 16 1-16,0-15-2 0,0 17 1 0,0 1 0 16,0-2 0-16,0 2 0 0,-19-2 0 0,19 2 0 15,0-1 0-15,0 19 1 0,0-19-1 0,0 1 1 16,0-2 0-16,-18 20-1 0,18-19 1 15,0 1-1-15,-18 18 1 0,18-18-1 16,-21 18 1-16,21-19 0 0,-19 19 0 16,1 0 0-16,18 0 0 0,0 0 0 0,-19 0 0 15,-1 0 1-15,20 0 0 0,-18 0 0 0,0 0 0 16,-1 0-2-16,19 0 1 0,-18 0 0 0,-2 0-1 16,1 0 0-16,1 0 0 0,18-20 0 15,-19 20 0-15,0 0 0 0,19 0-2 16,-19 0 0-16,1-19 0 0,-1 19 0 0,-1-18-1 15,2 18 1-15,-1 0 0 0,-17 0 0 0,-3 0 2 16,21 0 0-16,-22 0 0 0,3-18 0 0,19 18 2 0,0 0 0 16,-21 0 0-16,2 0 0 0,17 0 0 0,-16 0-1 15,17 0 1-15,-19 0-1 0,19 0 0 0,-18 0 1 16,18 18-1-16,0-18 1 16,-18 0-2-16,17 0 0 0,-17 0 0 0,19 0 0 0,-3 0 0 0,-16 0 0 15,19 0 0-15,-21-18 1 0,2 18-1 0,-1 18 0 16,20-18 0-16,-19 0 0 0,-2 0 0 0,21 0 0 15,-19 0 0-15,-1 0 1 0,1 18-1 0,-1-18 1 0,19 19 0 16,-18-19 0-16,-2 20 0 0,20-20 0 16,-19 0 0-16,20 0 0 0,-19 0-1 0,17 19 0 0,1-19 0 15,-18 0 0-15,19 0-1 0,-2 0 1 0,-17 18-1 16,19-18 0-16,-21 0 0 0,21 0 0 0,-1 0-1 16,0 0 1-16,0 18 1 0,1-18 0 0,-1-18 0 15,1 18-1-15,-2 18 1 0,0-18 0 16,2 0 0-16,0 0 0 0,-2 0 0 0,1 0 1 15,19 0 0-15,0 0 0 16,-18 19 0-16,18-19 1 16,0 0 0-16,0 0 0 0,0 20 0 0,-19-20-1 0,19 18 1 0,0-18-1 15,0 0 0-15,0 19-1 0,0 0 0 0,19-1 0 16,-1 2 0-16,1-20 0 0,-19 0-687 0</inkml:trace>
  <inkml:trace contextRef="#ctx0" brushRef="#br0" timeOffset="29946.68">12551 9353 364 0,'0'0'0'0,"0"0"0"16,0 0 32-16,0 0 0 0,0 0 0 15,0 0 0-15,0-36-12 0,0 36 1 0,0 0-1 0,0 0 1 0,0 0-3 16,0 0 0-16,18 0 0 0,-18 0 0 16,0 0-11-16,19 0 0 0,-1 0 0 0,2 0 1 0,-2 0-8 15,1 0 0-15,-1 0 0 0,21 0 1 0,16 0 2 16,-17 0 0-16,-1 0 1 0,2 0-1 0,-2 0 1 16,-19 0 0-16,21 19 0 0,-2-19 0 0,-17 17-2 15,17-17-1-15,-19 20 1 0,2-20 0 0,-1 20-1 16,-1-2 1-16,1 0 0 0,-1 0 0 0,2 4-2 0,-2-4 1 15,1 0 0-15,-1 0-1 0,-18 3 0 0,0-2 1 16,20-2-1-16,-20 20 1 0,0-16 0 0,0-4 1 16,0 21-1-16,19-19 0 0,-19 0 0 0,0-1-1 15,0 2 1-15,0-3-1 0,0 4 2 0,0-3 0 16,0-18-1-16,18 18 1 0,-18 2-1 0,0-20 0 16,0 19 0-16,19 0 1 0,0-19-1 0,-19 18 0 0,19 0 0 15,-1 2 1-15,1 18-1 0,-1-20 0 0,22 0 0 16,-22 21 0-16,1-21-1 0,-19 1 1 0,19 19-1 15,0-19 1-15,-19 18 0 0,18-17 0 0,-18-1 0 16,0 17-1-16,0-17 1 0,-18 19 0 0,18-19 0 16,-19 0 0-16,0 19 0 0,-18-21 0 0,18 4 0 15,-39-3 1-15,21 0-2 0,-1 2 0 0,1-3 1 16,-1 4 0-16,-19-3-1 0,20 0 0 0,0-18 0 16,-1 19 1-16,1-19 0 0,17 20 0 0,2-20 1 0,-19 0-1 15,16 0 5-15,3 19 1 0,-1-19-1 16,1 0 0-16,18 0-1 0,-19 0 0 0,19 0 0 0,-20 0 0 15,20 0-1-15,-18 0-1 0,18 0 1 16,-19 0 0-16,-19-19 0 0,20 19 0 0,-1 0 0 0,-18 0-1 16,-1-20-1-16,19 20 0 0,1 0 0 0,-20 0 0 0,19-19-2 15,1 19 0-15,-1 0 0 0,-1 0 0 0,-17 19 0 16,19-19-1-16,-3 20 1 0,21-20-2 16,-18 19 0-16,18-19 0 0,0 0 1 0,0 0-636 15</inkml:trace>
  <inkml:trace contextRef="#ctx0" brushRef="#br0" timeOffset="36716.88">5401 13061 263 0,'0'0'0'0,"0"0"14"16,18-36 1-16,-18 36-1 0,19 0 0 16,-1-19-2-16,2 0 1 0,-20 19-1 0,18 0 1 15,1-20-2-15,-19 20 0 0,18 0 0 16,2-17 0-16,-2 17-5 0,1-19 0 0,-1 19 1 0,1 0-1 16,19-19-6-16,-19 19 0 0,-1-19 0 0,20 19 0 15,-18 0 4-15,-3-20 0 0,22 20 0 0,-21 0 0 0,20-17-1 16,-18 17-1-16,-2 0 1 0,19-19-1 0,-17 19 1 15,-1 0-1-15,18 0 0 0,-19-20 1 0,20 20-1 16,-19 0 1-16,-1 0-1 0,21 0 1 0,-3-18 0 0,3 18 1 16,-2 0-1-16,1 0 1 0,-1 0-2 0,21 0 0 15,-20 0-1-15,-1-20 1 0,0 20 1 0,1 0-1 16,-1 0 1-16,1 0 0 0,-1 0 0 0,0 20 0 16,2-20 1-16,-2 0-1 0,1 0-1 0,-1 0 0 15,2 18 0-15,16-18 0 0,-16 0-2 0,-2 0 1 16,19 20 0-16,-17-20-1 0,-2 0 0 0,19 0 1 0,-19 0-1 15,2 0 0-15,-2 19 0 0,0-19 0 0,2 0 0 16,-21 17 0-16,21-17 0 0,-2 0 0 0,1 0 0 16,-1 20 0-16,0-20 0 0,1 0 0 0,-1 0 0 15,1 0 0-15,19 19 0 0,-20-19 0 0,0 0 0 16,2 0 0-16,-2 0 0 0,1-19 0 0,-1 19 0 16,2 0 0-16,-2 0 0 0,1 0 0 0,-1 0 0 15,1 0 0-15,17 0 1 0,-16 0-1 0,-2 0 0 16,1-20 0-16,0 20 0 0,0 20 1 0,0-20-1 0,-2 0 0 15,2-20 0-15,-19 20 0 0,19 0 1 0,-1 0-1 16,1 0 0-16,-19 0 0 0,18 0 0 0,1 0 1 16,-1-17-1-16,1 17 0 0,-1 0 1 0,1 0-1 15,0 0 1-15,-1 0 0 0,20 0 0 0,-19 0-1 16,-1 0 1-16,20 0 0 0,-20 0 0 0,1-19 1 0,-1 19-1 16,2 0 0-16,-2-20 0 0,20 20 0 15,-20-18-1-15,20 18 1 0,-20 0-1 0,20-20 1 0,0 20-1 16,-21 0 1-16,3 0-1 0,-2-17 0 0,1 17 1 15,-1 0 0-15,0 0-1 0,2 0 1 0,-2 0-1 0,1 0 1 16,-19 0-1-16,18 0 0 0,1 0 1 16,-1 0-1-16,1 0 1 0,-1 0 0 0,2 0 3 15,-3 17 1-15,-17-17-1 0,19 0 1 0,-19 0-3 16,20 0 0-16,-21 20 0 0,19-20 1 16,-18 0-2-16,1 18 1 0,-2-18 0 0,19 0-1 0,-17 0 0 0,-2 0 0 15,1 0-1-15,-1 0 1 0,2 0-1 0,-1 0 0 16,-19 20 0-16,18-20 0 0,-18 0 1 0,19 0-1 0,-1 0 0 15,2 0 0-15,-2 0 1 0,19 0 0 0,-17 0-1 16,-1 0 1-16,-1 0 0 0,1 0 0 0,0 0 0 16,1-20 0-16,-2 20 0 0,1 0 0 15,-1 0 0-15,2 0 0 0,-1 0-1 0,-1 0 1 0,0 0-1 16,2-18 3-16,-1 18 0 0,-1 18 0 16,1-18 0-16,0 0-1 0,0 0 0 0,18 0-1 15,-19 20 1-15,21-1 0 0,-21-19-1 0,-18 0-481 16</inkml:trace>
  <inkml:trace contextRef="#ctx0" brushRef="#br0" timeOffset="94990.98">27208 5478 241 0,'0'0'0'0,"0"0"11"16,0 0-1-16,0 0 1 0,37-19 0 0,-17 0 3 0,-20 19 1 15,19 0-1-15,-19-19 0 0,18 19 9 0,-18-18 0 16,0 18-1-16,0-20 1 0,0 1 2 0,0 19-1 15,0 0 1-15,0-19 0 0,0 1-17 0,0 18 0 16,0 0 1-16,0-18-1 0,0 18 6 0,0 0 1 0,0 0-1 16,0-20 1-16,0 20 0 0,0 0 1 15,0 0-1-15,0 0 1 0,0 0 0 0,0-19 1 16,0 19-1-16,19 0 1 0,0 0-3 0,0-19 0 16,-1 19-1-16,19 0 1 0,20 19-1 31,-19-19-1-31,18 0 0 0,-18 0 1 0,17 0-4 0,3 0 0 0,-20 0 0 0,18-19 1 0,-18 19-3 0,-1 0 0 0,20 0-1 15,0 0 1-15,-2 0-3 16,-17 0-1-16,18 0 0 0,-17 0 0 0,18 0 1 0,-20 0 0 0,0 0 0 0,-18 0 0 16,18 0-2-16,2 0-1 0,-21 0 1 15,19 0 0-15,-17 0 1 0,-2 0-1 0,1 0 1 16,-19-18-1-16,18 18 0 0,-18 0 1 0,19 0-1 16,-19 0 0-16,0 0 0 0,20 0 0 0,-20 0 1 0,0 0-1 15,18 0 0-15,-18 0 0 0,0-18 1 0,0 18-1 16,0 18 0-16,0-18 0 0,0 0 1 0,0 0-1 0,19 0 0 15,-19 0 0-15,0 18 1 0,18 1-1 0,3 0 0 16,-3 19 0-16,1-1 0 0,19 20 1 0,-19-19-2 16,-1 17 1-16,19 3-1 0,-37-2-1 0,38 19 0 15,-19 1 0-15,-1-20 0 0,21 39 0 0,-3-21 0 0,3 2 0 16,-2 18 0-16,1 19 0 0,-1-19 0 16,2 0 0-16,-2-1 0 0,0 1 0 0,1 2 0 0,-1-2 0 15,2 0 0-15,-2 0 0 0,-18 0 0 16,0-18 0-1,18-1 0-15,-19 18 0 0,21 1 0 0,-21-18 0 0,0-1 0 0,2 0 0 0,-1 1 0 0,-1-2 0 16,1 3 0-16,2-21 0 0,-3 19 0 0,-1-1 0 16,-17-16 0-16,20 17 0 0,-2 1 0 0,2-1 0 15,-1-20 0-15,-1 21 0 0,1-1 0 0,-19-18 0 16,19 18 0-16,18 20 0 0,-18-21 0 0,-1 2 0 0,2-1 0 16,17 1 0-16,-18-1 0 0,0-19 0 0,18 18 0 15,-18 2 0-15,1 0 0 0,17-1 0 0,-19 19 0 16,1-19 0-16,20 1 0 0,-22 0 0 0,3 18 0 15,0-19 0-15,-2 19 0 0,0-18 0 0,-18-1 0 16,19 19 0-16,1-20 0 0,-2 2 0 0,-18 0 0 16,19 17 0-16,-19-16 0 0,18-3 0 0,1 2 0 15,-19-1 0-15,19-19 0 0,-19 1 0 0,19 0 0 0,-19 18 0 16,18-20 0-16,-18 2 0 0,19-20 0 16,-19 21 0-1,0-21 0-15,20 0 0 0,-20 19 0 0,0-18 0 0,0-18 0 0,0 16 0 0,0 2 0 0,0-18 0 0,0-1 0 16,0 18 0-16,0-19 0 0,0 20 0 0,0 0 0 15,0-18 0-15,0 16 0 0,0-17 0 0,-20 20 0 16,20-21 0-16,-19 19 0 0,19 2 0 0,0-21 0 16,-18 20 0-16,18 0 0 0,-19 0 0 0,0-2 0 15,0 1 0-15,1 2 0 0,-1-2 0 0,-19 2 0 16,19-3 0-16,-17 21 0 0,-4-20 0 0,3 20 0 16,-1 0 0-16,1-2 0 0,-20 3 0 0,20-1 0 15,-19-20 0-15,17 20 0 0,-16-1 0 0,-2-19 0 0,20 20 0 16,-38-20 0-16,17 1 0 0,-17 0 0 0,18 0 0 15,-17-20 0-15,18 20 0 0,-20-19 0 0,1 0 0 16,-1 19 0-16,1-21 0 0,-1 2 0 0,21 1 0 16,-20-2 0-16,18-18 0 0,0 20 0 0,2-20 0 15,16 19 0-15,-18-1 0 0,1 1 0 0,18-1 0 0,1 2 0 16,-1-20 0-16,1 18 0 0,-1 1 0 16,1-19 0-16,0 19 0 0,-2-2 0 0,21 4 0 0,0-21 0 15,-3 18 0-15,2 1 0 0,19 0 0 0,0 1 0 16,-18-2 0-16,18 0 0 0,0-18-747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DD288-38B9-4B98-8F8F-24374629B4FE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212FB-3EC3-499A-BEDA-54B99E0B1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69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212FB-3EC3-499A-BEDA-54B99E0B13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3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212FB-3EC3-499A-BEDA-54B99E0B13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31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212FB-3EC3-499A-BEDA-54B99E0B13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6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212FB-3EC3-499A-BEDA-54B99E0B13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62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212FB-3EC3-499A-BEDA-54B99E0B13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34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212FB-3EC3-499A-BEDA-54B99E0B13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17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212FB-3EC3-499A-BEDA-54B99E0B13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68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212FB-3EC3-499A-BEDA-54B99E0B13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01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212FB-3EC3-499A-BEDA-54B99E0B13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10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3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6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3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1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7556-5D36-45E7-A0D3-892938A1C73C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2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botanicalnature?utm_source=unsplash&amp;utm_medium=referral&amp;utm_content=creditCopyTe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unsplash.com/s/photos/loop?utm_source=unsplash&amp;utm_medium=referral&amp;utm_content=creditCopyTex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erikkroon?utm_source=unsplash&amp;utm_medium=referral&amp;utm_content=creditCopyTex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hyperlink" Target="https://unsplash.com/s/photos/control?utm_source=unsplash&amp;utm_medium=referral&amp;utm_content=creditCopyTex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pc="300" dirty="0"/>
              <a:t>CS 533</a:t>
            </a:r>
            <a:br>
              <a:rPr lang="en-US" spc="300" dirty="0"/>
            </a:br>
            <a:r>
              <a:rPr lang="en-US" b="1" spc="300" dirty="0"/>
              <a:t>INTRO TO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Ekstrand</a:t>
            </a:r>
          </a:p>
        </p:txBody>
      </p:sp>
      <p:pic>
        <p:nvPicPr>
          <p:cNvPr id="5" name="Picture 4" descr="Boise State University logo.">
            <a:extLst>
              <a:ext uri="{FF2B5EF4-FFF2-40B4-BE49-F238E27FC236}">
                <a16:creationId xmlns:a16="http://schemas.microsoft.com/office/drawing/2014/main" id="{096C3644-A821-458C-8D93-4667BA67C5A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8283" y="4632986"/>
            <a:ext cx="3635433" cy="11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99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10896-5F58-4886-BD31-9CC7C7C5C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17830"/>
            <a:ext cx="10515600" cy="2852737"/>
          </a:xfrm>
        </p:spPr>
        <p:txBody>
          <a:bodyPr/>
          <a:lstStyle/>
          <a:p>
            <a:r>
              <a:rPr lang="en-US" dirty="0"/>
              <a:t>CONTROL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C2778-A4BA-461B-B58E-B85AA00F09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08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343482" cy="4351338"/>
          </a:xfrm>
        </p:spPr>
        <p:txBody>
          <a:bodyPr>
            <a:normAutofit/>
          </a:bodyPr>
          <a:lstStyle/>
          <a:p>
            <a:r>
              <a:rPr lang="en-US" dirty="0"/>
              <a:t>Write basic Python control structures</a:t>
            </a:r>
          </a:p>
          <a:p>
            <a:r>
              <a:rPr lang="en-US" dirty="0"/>
              <a:t>Understand Python block syntax</a:t>
            </a:r>
          </a:p>
          <a:p>
            <a:r>
              <a:rPr lang="en-US" dirty="0"/>
              <a:t>Know standard practice for whitespace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Key concept: Python uses whitespace to detect blocks, such as the bodies of loops or conditionals.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05FFE-C7DB-4D1D-8C83-69A50BA1374A}"/>
              </a:ext>
            </a:extLst>
          </p:cNvPr>
          <p:cNvSpPr txBox="1"/>
          <p:nvPr/>
        </p:nvSpPr>
        <p:spPr>
          <a:xfrm>
            <a:off x="2155767" y="6463803"/>
            <a:ext cx="5331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/>
              <a:t>Photo by </a:t>
            </a:r>
            <a:r>
              <a:rPr lang="en-US" sz="1400" i="1" dirty="0" err="1">
                <a:hlinkClick r:id="rId3"/>
              </a:rPr>
              <a:t>gryffyn</a:t>
            </a:r>
            <a:r>
              <a:rPr lang="en-US" sz="1400" i="1" dirty="0">
                <a:hlinkClick r:id="rId3"/>
              </a:rPr>
              <a:t> m</a:t>
            </a:r>
            <a:r>
              <a:rPr lang="en-US" sz="1400" i="1" dirty="0"/>
              <a:t> on </a:t>
            </a:r>
            <a:r>
              <a:rPr lang="en-US" sz="1400" i="1" dirty="0" err="1">
                <a:hlinkClick r:id="rId4"/>
              </a:rPr>
              <a:t>Unsplash</a:t>
            </a:r>
            <a:endParaRPr lang="en-US" sz="14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D04140-445B-4E5B-8CFA-421073306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11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78002-FFF8-4AAA-95E8-447B05211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73F79-5FEB-4121-81FA-F8A06396C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r>
              <a:rPr lang="en-US" b="1" dirty="0">
                <a:latin typeface="Consolas"/>
              </a:rPr>
              <a:t>for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i</a:t>
            </a:r>
            <a:r>
              <a:rPr lang="en-US" dirty="0">
                <a:latin typeface="Consolas"/>
              </a:rPr>
              <a:t> </a:t>
            </a:r>
            <a:r>
              <a:rPr lang="en-US" b="1" dirty="0">
                <a:latin typeface="Consolas"/>
              </a:rPr>
              <a:t>in</a:t>
            </a:r>
            <a:r>
              <a:rPr lang="en-US" dirty="0">
                <a:latin typeface="Consolas"/>
              </a:rPr>
              <a:t> range(5):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/>
              </a:rPr>
              <a:t>    </a:t>
            </a:r>
            <a:r>
              <a:rPr lang="en-US" u="sng" dirty="0">
                <a:latin typeface="Consolas"/>
              </a:rPr>
              <a:t>print</a:t>
            </a:r>
            <a:r>
              <a:rPr lang="en-US" dirty="0">
                <a:latin typeface="Consolas"/>
              </a:rPr>
              <a:t>(</a:t>
            </a:r>
            <a:r>
              <a:rPr lang="en-US" dirty="0" err="1">
                <a:latin typeface="Consolas"/>
              </a:rPr>
              <a:t>f'iteration</a:t>
            </a:r>
            <a:r>
              <a:rPr lang="en-US" dirty="0">
                <a:latin typeface="Consolas"/>
              </a:rPr>
              <a:t> {</a:t>
            </a:r>
            <a:r>
              <a:rPr lang="en-US" dirty="0" err="1">
                <a:latin typeface="Consolas"/>
              </a:rPr>
              <a:t>i</a:t>
            </a:r>
            <a:r>
              <a:rPr lang="en-US" dirty="0">
                <a:latin typeface="Consolas"/>
              </a:rPr>
              <a:t>}')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u="sng" dirty="0">
                <a:latin typeface="Consolas"/>
              </a:rPr>
              <a:t>print</a:t>
            </a:r>
            <a:r>
              <a:rPr lang="en-US" dirty="0">
                <a:latin typeface="Consolas"/>
              </a:rPr>
              <a:t>('done')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Iterate over an </a:t>
            </a:r>
            <a:r>
              <a:rPr lang="en-US" i="1" dirty="0" err="1"/>
              <a:t>iterable</a:t>
            </a:r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range(5)</a:t>
            </a:r>
            <a:r>
              <a:rPr lang="en-US" dirty="0"/>
              <a:t> iterates 0, 1, 2, 3, 4</a:t>
            </a:r>
          </a:p>
          <a:p>
            <a:r>
              <a:rPr lang="en-US" b="1" dirty="0"/>
              <a:t>Whitespace delimits blocks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98BC557-D336-48FB-A218-62A4F56AAB6A}"/>
                  </a:ext>
                </a:extLst>
              </p14:cNvPr>
              <p14:cNvContentPartPr/>
              <p14:nvPr/>
            </p14:nvContentPartPr>
            <p14:xfrm>
              <a:off x="1219320" y="406440"/>
              <a:ext cx="5432760" cy="5983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98BC557-D336-48FB-A218-62A4F56AAB6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09960" y="397080"/>
                <a:ext cx="5451480" cy="600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1003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97A65-672F-407B-8DED-899183CF8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13F99-20D0-4BD9-B87B-E1A777167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Python blocks </a:t>
            </a:r>
            <a:r>
              <a:rPr lang="en-US" b="1" dirty="0"/>
              <a:t>begin</a:t>
            </a:r>
            <a:r>
              <a:rPr lang="en-US" dirty="0"/>
              <a:t> with ‘:’ at the end of a line</a:t>
            </a:r>
          </a:p>
          <a:p>
            <a:pPr marL="457200" lvl="1" indent="0">
              <a:buNone/>
            </a:pPr>
            <a:r>
              <a:rPr lang="en-US" dirty="0"/>
              <a:t>if, else, </a:t>
            </a:r>
            <a:r>
              <a:rPr lang="en-US" dirty="0" err="1"/>
              <a:t>elif</a:t>
            </a:r>
            <a:r>
              <a:rPr lang="en-US" dirty="0"/>
              <a:t>, for, while, def, class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Block content is indented one level</a:t>
            </a:r>
          </a:p>
          <a:p>
            <a:pPr marL="457200" lvl="1" indent="0">
              <a:buNone/>
            </a:pPr>
            <a:r>
              <a:rPr lang="en-US" dirty="0"/>
              <a:t>Standard practice is 4 spaces (</a:t>
            </a:r>
            <a:r>
              <a:rPr lang="en-US" dirty="0" err="1"/>
              <a:t>Jupyter</a:t>
            </a:r>
            <a:r>
              <a:rPr lang="en-US" dirty="0"/>
              <a:t> defaults to this)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Block ends when indentation returns to previous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45BDCF-F137-4042-89BF-943338E1AB3B}"/>
              </a:ext>
            </a:extLst>
          </p:cNvPr>
          <p:cNvSpPr txBox="1"/>
          <p:nvPr/>
        </p:nvSpPr>
        <p:spPr>
          <a:xfrm>
            <a:off x="7038110" y="38793"/>
            <a:ext cx="47936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for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in range(5):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print(</a:t>
            </a:r>
            <a:r>
              <a:rPr lang="en-US" sz="2400" dirty="0" err="1">
                <a:latin typeface="Consolas" panose="020B0609020204030204" pitchFamily="49" charset="0"/>
              </a:rPr>
              <a:t>f'iteration</a:t>
            </a:r>
            <a:r>
              <a:rPr lang="en-US" sz="2400" dirty="0">
                <a:latin typeface="Consolas" panose="020B0609020204030204" pitchFamily="49" charset="0"/>
              </a:rPr>
              <a:t> {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}’)</a:t>
            </a:r>
            <a:br>
              <a:rPr lang="en-US" sz="2400" dirty="0">
                <a:latin typeface="Consolas" panose="020B0609020204030204" pitchFamily="49" charset="0"/>
              </a:rPr>
            </a:b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print('done')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95D7378-D581-42ED-AC08-5F15F6AFED99}"/>
                  </a:ext>
                </a:extLst>
              </p14:cNvPr>
              <p14:cNvContentPartPr/>
              <p14:nvPr/>
            </p14:nvContentPartPr>
            <p14:xfrm>
              <a:off x="7071840" y="122040"/>
              <a:ext cx="3224520" cy="1362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95D7378-D581-42ED-AC08-5F15F6AFED9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62480" y="112680"/>
                <a:ext cx="3243240" cy="138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0600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71BF9-814F-4D56-AA29-970702F46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F004A-D10B-415D-ABD7-A4001ED2A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Python comments</a:t>
            </a:r>
          </a:p>
          <a:p>
            <a:r>
              <a:rPr lang="en-US" dirty="0"/>
              <a:t>Begin with ‘</a:t>
            </a:r>
            <a:r>
              <a:rPr lang="en-US" dirty="0">
                <a:latin typeface="Consolas" panose="020B0609020204030204" pitchFamily="49" charset="0"/>
              </a:rPr>
              <a:t>#</a:t>
            </a:r>
            <a:r>
              <a:rPr lang="en-US" dirty="0"/>
              <a:t>’</a:t>
            </a:r>
          </a:p>
          <a:p>
            <a:r>
              <a:rPr lang="en-US" dirty="0"/>
              <a:t>Continue until end of line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 this is a comment</a:t>
            </a:r>
          </a:p>
          <a:p>
            <a:pPr marL="0" indent="0">
              <a:buNone/>
            </a:pPr>
            <a:r>
              <a:rPr lang="en-US" u="sng" dirty="0">
                <a:latin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</a:rPr>
              <a:t>('foo')  # can comment here too</a:t>
            </a:r>
          </a:p>
        </p:txBody>
      </p:sp>
    </p:spTree>
    <p:extLst>
      <p:ext uri="{BB962C8B-B14F-4D97-AF65-F5344CB8AC3E}">
        <p14:creationId xmlns:p14="http://schemas.microsoft.com/office/powerpoint/2010/main" val="180285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CB24C-77E8-4954-B87F-AACCBD0E3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9B8E3-F25E-45AC-98C3-5A3AAC69C1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x = 5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x &gt;= 10: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u="sng" dirty="0">
                <a:latin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</a:rPr>
              <a:t>('big')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1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x &gt;= 5: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u="sng" dirty="0">
                <a:latin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</a:rPr>
              <a:t>('medium')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u="sng" dirty="0">
                <a:latin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</a:rPr>
              <a:t>('small')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F8A47A-6A07-48DB-AB1B-B720D64C79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These are false:</a:t>
            </a:r>
          </a:p>
          <a:p>
            <a:r>
              <a:rPr lang="en-US" dirty="0">
                <a:latin typeface="Consolas" panose="020B0609020204030204" pitchFamily="49" charset="0"/>
              </a:rPr>
              <a:t>False</a:t>
            </a:r>
            <a:r>
              <a:rPr lang="en-US" dirty="0"/>
              <a:t> (Boolean value)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None</a:t>
            </a:r>
            <a:r>
              <a:rPr lang="en-US" dirty="0"/>
              <a:t> (equiv. to null)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0</a:t>
            </a:r>
          </a:p>
          <a:p>
            <a:r>
              <a:rPr lang="en-US" dirty="0"/>
              <a:t>Empty list, set, or tuple (</a:t>
            </a:r>
            <a:r>
              <a:rPr lang="en-US" dirty="0">
                <a:latin typeface="Consolas" panose="020B0609020204030204" pitchFamily="49" charset="0"/>
              </a:rPr>
              <a:t>[]</a:t>
            </a:r>
            <a:r>
              <a:rPr lang="en-US" dirty="0"/>
              <a:t>)</a:t>
            </a:r>
          </a:p>
          <a:p>
            <a:r>
              <a:rPr lang="en-US" dirty="0"/>
              <a:t>Empty string(</a:t>
            </a:r>
            <a:r>
              <a:rPr lang="en-US" dirty="0">
                <a:latin typeface="Consolas" panose="020B0609020204030204" pitchFamily="49" charset="0"/>
              </a:rPr>
              <a:t>''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Most other things are true.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409CA61-1734-4965-BB75-AF341BBE9DD1}"/>
                  </a:ext>
                </a:extLst>
              </p14:cNvPr>
              <p14:cNvContentPartPr/>
              <p14:nvPr/>
            </p14:nvContentPartPr>
            <p14:xfrm>
              <a:off x="907560" y="1877400"/>
              <a:ext cx="10059840" cy="3082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409CA61-1734-4965-BB75-AF341BBE9D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8200" y="1868040"/>
                <a:ext cx="10078560" cy="310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4879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9C882-CD0D-48A1-9D7B-F6A4C9F21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9A77E-4EC2-42B5-ADCC-C2DE691448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 condition: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# do something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pass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97EBC-2702-4213-B57E-6105925B5B7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Iterates until condition is false</a:t>
            </a:r>
          </a:p>
          <a:p>
            <a:r>
              <a:rPr lang="en-US" dirty="0"/>
              <a:t>‘</a:t>
            </a:r>
            <a:r>
              <a:rPr lang="en-US" dirty="0">
                <a:latin typeface="Consolas" panose="020B0609020204030204" pitchFamily="49" charset="0"/>
              </a:rPr>
              <a:t>pass</a:t>
            </a:r>
            <a:r>
              <a:rPr lang="en-US" dirty="0"/>
              <a:t>’ does nothing</a:t>
            </a:r>
          </a:p>
          <a:p>
            <a:pPr lvl="1"/>
            <a:r>
              <a:rPr lang="en-US" dirty="0"/>
              <a:t>Here only to make it valid Python</a:t>
            </a:r>
          </a:p>
        </p:txBody>
      </p:sp>
    </p:spTree>
    <p:extLst>
      <p:ext uri="{BB962C8B-B14F-4D97-AF65-F5344CB8AC3E}">
        <p14:creationId xmlns:p14="http://schemas.microsoft.com/office/powerpoint/2010/main" val="2101120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8691" y="365125"/>
            <a:ext cx="5895109" cy="1325563"/>
          </a:xfrm>
        </p:spPr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690" y="1825625"/>
            <a:ext cx="589510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Python provides the usual control structures (if, for, while)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Blocks are based on indentation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'#' starts a comment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C287E5-6CB6-4D7F-B3B4-251376F598FF}"/>
              </a:ext>
            </a:extLst>
          </p:cNvPr>
          <p:cNvSpPr txBox="1"/>
          <p:nvPr/>
        </p:nvSpPr>
        <p:spPr>
          <a:xfrm>
            <a:off x="5867399" y="6308209"/>
            <a:ext cx="6285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/>
              <a:t>Photo by </a:t>
            </a:r>
            <a:r>
              <a:rPr lang="en-US" sz="1600" i="1" dirty="0">
                <a:hlinkClick r:id="rId3"/>
              </a:rPr>
              <a:t>Erik Kroon</a:t>
            </a:r>
            <a:r>
              <a:rPr lang="en-US" sz="1600" i="1" dirty="0"/>
              <a:t> on </a:t>
            </a:r>
            <a:r>
              <a:rPr lang="en-US" sz="1600" i="1" dirty="0" err="1">
                <a:hlinkClick r:id="rId4"/>
              </a:rPr>
              <a:t>Unsplash</a:t>
            </a:r>
            <a:endParaRPr lang="en-US" sz="1600" i="1" dirty="0"/>
          </a:p>
        </p:txBody>
      </p:sp>
      <p:pic>
        <p:nvPicPr>
          <p:cNvPr id="4" name="Picture 3" descr="A collection of valves">
            <a:extLst>
              <a:ext uri="{FF2B5EF4-FFF2-40B4-BE49-F238E27FC236}">
                <a16:creationId xmlns:a16="http://schemas.microsoft.com/office/drawing/2014/main" id="{10F211CD-DD57-4632-8F85-256E01E5B8C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5092931" cy="685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791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E3436"/>
      </a:dk2>
      <a:lt2>
        <a:srgbClr val="F6F6F5"/>
      </a:lt2>
      <a:accent1>
        <a:srgbClr val="0033A0"/>
      </a:accent1>
      <a:accent2>
        <a:srgbClr val="D64309"/>
      </a:accent2>
      <a:accent3>
        <a:srgbClr val="4E9A06"/>
      </a:accent3>
      <a:accent4>
        <a:srgbClr val="5C3566"/>
      </a:accent4>
      <a:accent5>
        <a:srgbClr val="C4A000"/>
      </a:accent5>
      <a:accent6>
        <a:srgbClr val="8F5902"/>
      </a:accent6>
      <a:hlink>
        <a:srgbClr val="406098"/>
      </a:hlink>
      <a:folHlink>
        <a:srgbClr val="75507B"/>
      </a:folHlink>
    </a:clrScheme>
    <a:fontScheme name="Boise State">
      <a:majorFont>
        <a:latin typeface="Oswa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8017</TotalTime>
  <Words>333</Words>
  <Application>Microsoft Office PowerPoint</Application>
  <PresentationFormat>Widescreen</PresentationFormat>
  <Paragraphs>63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CS 533 INTRO TO DATA SCIENCE</vt:lpstr>
      <vt:lpstr>CONTROL STRUCTURES</vt:lpstr>
      <vt:lpstr>Learning Outcomes</vt:lpstr>
      <vt:lpstr>For Loops</vt:lpstr>
      <vt:lpstr>Blocks</vt:lpstr>
      <vt:lpstr>Comments</vt:lpstr>
      <vt:lpstr>If Statements</vt:lpstr>
      <vt:lpstr>While Loops</vt:lpstr>
      <vt:lpstr>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Generated Primary Keys</dc:title>
  <dc:creator>Michael Ekstrand</dc:creator>
  <cp:lastModifiedBy>Michael Ekstrand</cp:lastModifiedBy>
  <cp:revision>583</cp:revision>
  <dcterms:created xsi:type="dcterms:W3CDTF">2020-03-17T14:53:53Z</dcterms:created>
  <dcterms:modified xsi:type="dcterms:W3CDTF">2020-08-22T22:44:56Z</dcterms:modified>
</cp:coreProperties>
</file>