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9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kstrand" userId="495979f9a431ddb0" providerId="LiveId" clId="{B5041061-C8EA-4822-9A4C-0A971ECA1851}"/>
    <pc:docChg chg="custSel addSld modSld">
      <pc:chgData name="Michael Ekstrand" userId="495979f9a431ddb0" providerId="LiveId" clId="{B5041061-C8EA-4822-9A4C-0A971ECA1851}" dt="2020-08-22T19:36:47.013" v="217" actId="1076"/>
      <pc:docMkLst>
        <pc:docMk/>
      </pc:docMkLst>
      <pc:sldChg chg="modSp mod">
        <pc:chgData name="Michael Ekstrand" userId="495979f9a431ddb0" providerId="LiveId" clId="{B5041061-C8EA-4822-9A4C-0A971ECA1851}" dt="2020-08-22T19:36:47.013" v="217" actId="1076"/>
        <pc:sldMkLst>
          <pc:docMk/>
          <pc:sldMk cId="3577211943" sldId="258"/>
        </pc:sldMkLst>
        <pc:picChg chg="mod">
          <ac:chgData name="Michael Ekstrand" userId="495979f9a431ddb0" providerId="LiveId" clId="{B5041061-C8EA-4822-9A4C-0A971ECA1851}" dt="2020-08-22T19:36:47.013" v="217" actId="1076"/>
          <ac:picMkLst>
            <pc:docMk/>
            <pc:sldMk cId="3577211943" sldId="258"/>
            <ac:picMk id="4" creationId="{B82521DD-FDA4-42DB-AD8C-6C3D8F60302C}"/>
          </ac:picMkLst>
        </pc:picChg>
      </pc:sldChg>
      <pc:sldChg chg="modSp new mod">
        <pc:chgData name="Michael Ekstrand" userId="495979f9a431ddb0" providerId="LiveId" clId="{B5041061-C8EA-4822-9A4C-0A971ECA1851}" dt="2020-08-22T19:30:24.746" v="216" actId="20577"/>
        <pc:sldMkLst>
          <pc:docMk/>
          <pc:sldMk cId="3270337042" sldId="269"/>
        </pc:sldMkLst>
        <pc:spChg chg="mod">
          <ac:chgData name="Michael Ekstrand" userId="495979f9a431ddb0" providerId="LiveId" clId="{B5041061-C8EA-4822-9A4C-0A971ECA1851}" dt="2020-08-22T19:29:35.371" v="22" actId="20577"/>
          <ac:spMkLst>
            <pc:docMk/>
            <pc:sldMk cId="3270337042" sldId="269"/>
            <ac:spMk id="2" creationId="{4EF966D5-7CA2-4012-90AF-D082FCB4012A}"/>
          </ac:spMkLst>
        </pc:spChg>
        <pc:spChg chg="mod">
          <ac:chgData name="Michael Ekstrand" userId="495979f9a431ddb0" providerId="LiveId" clId="{B5041061-C8EA-4822-9A4C-0A971ECA1851}" dt="2020-08-22T19:30:24.746" v="216" actId="20577"/>
          <ac:spMkLst>
            <pc:docMk/>
            <pc:sldMk cId="3270337042" sldId="269"/>
            <ac:spMk id="3" creationId="{2F4E849D-72DA-415E-B929-444767D6CD86}"/>
          </ac:spMkLst>
        </pc:spChg>
      </pc:sldChg>
    </pc:docChg>
  </pc:docChgLst>
  <pc:docChgLst>
    <pc:chgData userId="495979f9a431ddb0" providerId="LiveId" clId="{122E996A-919C-423F-9D02-53F6046AF1A6}"/>
    <pc:docChg chg="custSel modSld">
      <pc:chgData name="" userId="495979f9a431ddb0" providerId="LiveId" clId="{122E996A-919C-423F-9D02-53F6046AF1A6}" dt="2020-08-26T18:00:14.226" v="51" actId="20577"/>
      <pc:docMkLst>
        <pc:docMk/>
      </pc:docMkLst>
      <pc:sldChg chg="modSp">
        <pc:chgData name="" userId="495979f9a431ddb0" providerId="LiveId" clId="{122E996A-919C-423F-9D02-53F6046AF1A6}" dt="2020-08-26T18:00:14.226" v="51" actId="20577"/>
        <pc:sldMkLst>
          <pc:docMk/>
          <pc:sldMk cId="3577211943" sldId="258"/>
        </pc:sldMkLst>
        <pc:spChg chg="mod">
          <ac:chgData name="" userId="495979f9a431ddb0" providerId="LiveId" clId="{122E996A-919C-423F-9D02-53F6046AF1A6}" dt="2020-08-26T18:00:14.226" v="51" actId="20577"/>
          <ac:spMkLst>
            <pc:docMk/>
            <pc:sldMk cId="3577211943" sldId="258"/>
            <ac:spMk id="8" creationId="{7D2C9FD9-6243-4952-ABA6-E5D86D00A124}"/>
          </ac:spMkLst>
        </pc:spChg>
      </pc:sldChg>
      <pc:sldChg chg="addSp">
        <pc:chgData name="" userId="495979f9a431ddb0" providerId="LiveId" clId="{122E996A-919C-423F-9D02-53F6046AF1A6}" dt="2020-08-22T21:53:27.052" v="39"/>
        <pc:sldMkLst>
          <pc:docMk/>
          <pc:sldMk cId="3181003936" sldId="260"/>
        </pc:sldMkLst>
        <pc:inkChg chg="add">
          <ac:chgData name="" userId="495979f9a431ddb0" providerId="LiveId" clId="{122E996A-919C-423F-9D02-53F6046AF1A6}" dt="2020-08-22T21:53:27.052" v="39"/>
          <ac:inkMkLst>
            <pc:docMk/>
            <pc:sldMk cId="3181003936" sldId="260"/>
            <ac:inkMk id="4" creationId="{F37D7D41-5D56-42D5-B4F9-6A5BF554D7AE}"/>
          </ac:inkMkLst>
        </pc:inkChg>
      </pc:sldChg>
      <pc:sldChg chg="addSp">
        <pc:chgData name="" userId="495979f9a431ddb0" providerId="LiveId" clId="{122E996A-919C-423F-9D02-53F6046AF1A6}" dt="2020-08-22T21:53:27.052" v="39"/>
        <pc:sldMkLst>
          <pc:docMk/>
          <pc:sldMk cId="4162650772" sldId="261"/>
        </pc:sldMkLst>
        <pc:inkChg chg="add">
          <ac:chgData name="" userId="495979f9a431ddb0" providerId="LiveId" clId="{122E996A-919C-423F-9D02-53F6046AF1A6}" dt="2020-08-22T21:53:27.052" v="39"/>
          <ac:inkMkLst>
            <pc:docMk/>
            <pc:sldMk cId="4162650772" sldId="261"/>
            <ac:inkMk id="4" creationId="{8623A40B-6B39-4DC9-891B-A0C14C28AF1C}"/>
          </ac:inkMkLst>
        </pc:inkChg>
      </pc:sldChg>
      <pc:sldChg chg="addSp">
        <pc:chgData name="" userId="495979f9a431ddb0" providerId="LiveId" clId="{122E996A-919C-423F-9D02-53F6046AF1A6}" dt="2020-08-22T21:53:27.052" v="39"/>
        <pc:sldMkLst>
          <pc:docMk/>
          <pc:sldMk cId="3915844561" sldId="264"/>
        </pc:sldMkLst>
        <pc:inkChg chg="add">
          <ac:chgData name="" userId="495979f9a431ddb0" providerId="LiveId" clId="{122E996A-919C-423F-9D02-53F6046AF1A6}" dt="2020-08-22T21:53:27.052" v="39"/>
          <ac:inkMkLst>
            <pc:docMk/>
            <pc:sldMk cId="3915844561" sldId="264"/>
            <ac:inkMk id="4" creationId="{56901A8B-D215-4CFA-8809-1A7AC6E451C3}"/>
          </ac:inkMkLst>
        </pc:inkChg>
      </pc:sldChg>
      <pc:sldChg chg="modSp">
        <pc:chgData name="" userId="495979f9a431ddb0" providerId="LiveId" clId="{122E996A-919C-423F-9D02-53F6046AF1A6}" dt="2020-08-22T20:57:26.012" v="38" actId="27636"/>
        <pc:sldMkLst>
          <pc:docMk/>
          <pc:sldMk cId="2018791873" sldId="268"/>
        </pc:sldMkLst>
        <pc:spChg chg="mod">
          <ac:chgData name="" userId="495979f9a431ddb0" providerId="LiveId" clId="{122E996A-919C-423F-9D02-53F6046AF1A6}" dt="2020-08-22T20:57:26.012" v="38" actId="27636"/>
          <ac:spMkLst>
            <pc:docMk/>
            <pc:sldMk cId="2018791873" sldId="268"/>
            <ac:spMk id="8" creationId="{7D2C9FD9-6243-4952-ABA6-E5D86D00A124}"/>
          </ac:spMkLst>
        </pc:spChg>
      </pc:sldChg>
    </pc:docChg>
  </pc:docChgLst>
  <pc:docChgLst>
    <pc:chgData name="Michael Ekstrand" userId="495979f9a431ddb0" providerId="LiveId" clId="{04912B95-A2AC-4A2C-8E0D-4AF3F467CF29}"/>
    <pc:docChg chg="custSel modSld">
      <pc:chgData name="Michael Ekstrand" userId="495979f9a431ddb0" providerId="LiveId" clId="{04912B95-A2AC-4A2C-8E0D-4AF3F467CF29}" dt="2020-08-22T19:03:43.977" v="173" actId="404"/>
      <pc:docMkLst>
        <pc:docMk/>
      </pc:docMkLst>
      <pc:sldChg chg="addSp delSp modSp mod">
        <pc:chgData name="Michael Ekstrand" userId="495979f9a431ddb0" providerId="LiveId" clId="{04912B95-A2AC-4A2C-8E0D-4AF3F467CF29}" dt="2020-08-22T19:03:34.591" v="172" actId="1076"/>
        <pc:sldMkLst>
          <pc:docMk/>
          <pc:sldMk cId="3577211943" sldId="258"/>
        </pc:sldMkLst>
        <pc:spChg chg="add mod">
          <ac:chgData name="Michael Ekstrand" userId="495979f9a431ddb0" providerId="LiveId" clId="{04912B95-A2AC-4A2C-8E0D-4AF3F467CF29}" dt="2020-08-22T19:03:34.591" v="172" actId="1076"/>
          <ac:spMkLst>
            <pc:docMk/>
            <pc:sldMk cId="3577211943" sldId="258"/>
            <ac:spMk id="5" creationId="{53E05FFE-C7DB-4D1D-8C83-69A50BA1374A}"/>
          </ac:spMkLst>
        </pc:spChg>
        <pc:picChg chg="del">
          <ac:chgData name="Michael Ekstrand" userId="495979f9a431ddb0" providerId="LiveId" clId="{04912B95-A2AC-4A2C-8E0D-4AF3F467CF29}" dt="2020-08-22T19:02:12.354" v="75" actId="478"/>
          <ac:picMkLst>
            <pc:docMk/>
            <pc:sldMk cId="3577211943" sldId="258"/>
            <ac:picMk id="3" creationId="{72D6F26E-34FE-4A37-B5DE-9B1087121199}"/>
          </ac:picMkLst>
        </pc:picChg>
        <pc:picChg chg="add mod modCrop">
          <ac:chgData name="Michael Ekstrand" userId="495979f9a431ddb0" providerId="LiveId" clId="{04912B95-A2AC-4A2C-8E0D-4AF3F467CF29}" dt="2020-08-22T19:03:02.293" v="164" actId="962"/>
          <ac:picMkLst>
            <pc:docMk/>
            <pc:sldMk cId="3577211943" sldId="258"/>
            <ac:picMk id="4" creationId="{B82521DD-FDA4-42DB-AD8C-6C3D8F60302C}"/>
          </ac:picMkLst>
        </pc:picChg>
      </pc:sldChg>
      <pc:sldChg chg="addSp modSp mod">
        <pc:chgData name="Michael Ekstrand" userId="495979f9a431ddb0" providerId="LiveId" clId="{04912B95-A2AC-4A2C-8E0D-4AF3F467CF29}" dt="2020-08-22T19:03:43.977" v="173" actId="404"/>
        <pc:sldMkLst>
          <pc:docMk/>
          <pc:sldMk cId="2018791873" sldId="268"/>
        </pc:sldMkLst>
        <pc:spChg chg="add mod">
          <ac:chgData name="Michael Ekstrand" userId="495979f9a431ddb0" providerId="LiveId" clId="{04912B95-A2AC-4A2C-8E0D-4AF3F467CF29}" dt="2020-08-22T19:03:43.977" v="173" actId="404"/>
          <ac:spMkLst>
            <pc:docMk/>
            <pc:sldMk cId="2018791873" sldId="268"/>
            <ac:spMk id="2" creationId="{05C287E5-6CB6-4D7F-B3B4-251376F598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2T21:41:40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23728 2015 326 0,'0'0'0'0,"0"0"0"0,0 0 26 15,0 0 0-15,0 0 0 0,0 0 1 0,18 36 4 0,-18-36 1 16,-18 0-1-16,18 0 1 0,0 0-13 0,0 0 0 16,0 0-1-16,0 20 1 0,0-20-8 0,0 20 1 0,0-20-1 15,-20 18 0-15,20 0-5 0,0 0 0 0,0 22 0 16,-19-23 0-16,19 22-2 0,0-21 1 0,0 19-2 16,-18 2 2-16,18-21-2 0,0 19 0 15,0 2 1-15,-19-21-1 0,0 20 5 0,19 0 0 0,0-1-1 16,-19 20 1-16,1-19-3 0,18-1 0 0,0 2 0 15,-20-2 1-15,20 20-1 0,0-20 1 0,-17 0-1 16,17 0 1-16,0 2-2 0,0-2 0 0,0 1-1 0,0 17 1 16,0-16 1-16,0-2 0 0,0 3-1 15,0-4 1-15,0-18-2 0,-21 21 0 0,21-3 0 16,0 3 0-16,0-2-1 0,0-19 1 0,0 20 0 0,0 18-1 16,0-18 1-16,0 0-1 0,0 0 1 0,0 0-1 15,0 18 0-15,0-20 0 0,0 4 0 0,0 16 1 0,0-18-1 16,0-2 0-16,0 4 0 0,0-4 1 0,0 2-2 15,0-1 0-15,0 2 0 0,0-2 1 0,0 1-1 16,0-1 0-16,0 1 1 0,0 18-1 0,0-18 2 16,-19 0 1-16,19 0-1 0,0-2 0 0,-18 22-2 15,18-21 0-15,0 19 0 0,-19 1 0 0,19-1 0 16,-19 1-1-16,19 0 1 0,-19 18 0 0,19-20-1 0,-18 3 2 16,18 17-2-16,0 1 2 0,-19-21-2 0,19 2 1 15,0-1 0-15,0 20 0 0,-18-21 0 0,18 3-1 16,0 17 1-16,0-19-1 0,0 20 0 0,-20-20 1 15,20 0-1-15,0 2 0 0,-18-3 0 0,18 1 1 16,0 19-1-16,0-17 0 0,-19-2 0 0,19 0 0 16,0 1 0-16,0 20 1 0,-18-23-1 0,18 3 0 0,0 0 0 15,0-2 0-15,-20 2 0 0,20 1 1 16,0-2-1-16,-19 0 1 0,19 1-1 0,0-1 0 0,0 0 0 16,-18 2 0-16,18-3 0 0,0 1 1 0,0-18-1 15,0 18 0-15,0-18 1 0,0-1-1 0,0 2 1 16,0 18 0-16,-19-20-1 0,19 0 0 0,0 1 0 15,0 0 0-15,0 0 0 0,-19-1 0 0,19 2 0 16,0-21 0-16,-19 19 0 0,19 0 0 0,0-18 0 16,-18 20 0-16,18-3 0 0,0-16 0 0,-19-1 0 15,19 0 0-15,-18 17 0 0,18-16 0 0,0 0 0 16,0-2 1-16,-20 0 0 0,20 0 0 0,0 4 1 0,0-5-1 16,0-17 0-16,0 19 1 0,20-1-1 0,-20-18 0 15,0 18-1-15,18-18 1 0,-18 22-1 0,0-22 1 16,19 17 0-16,-1 2 0 0,1-19 0 0,19 0 0 0,-20 0-1 15,21 0 1-15,-21 0-1 0,1 0 1 16,19 0-1-16,-20 0 0 0,19 0 0 0,1-19 0 0,-19 19 0 16,18-17 1-16,1 17-1 0,0 0 0 0,19-22 0 15,0 4 1-15,-20 18-1 0,19-18 0 0,0 18 0 16,1-19 0-16,-1 19 0 0,1-17 0 0,-2-5 0 16,-15 4 0-16,15 18 0 0,2-18 0 0,0 0 1 15,-20-2-1-15,19 20 0 0,1-20 1 0,-1 2-1 0,-18 0 0 16,-1 18 0-16,21-38 0 0,-22 18 0 0,-16 3 0 15,17-2 0-15,0-1 0 0,1 1 0 0,-1 0 0 16,-17-18 0-16,-1 18 0 0,18-17 0 0,1-3 1 16,-20 2-1-16,1-20 0 0,-1 20 0 0,2-20 0 15,-1 0 0-15,-1 2 0 0,1-21 0 0,-19 0-1 0,20 1 1 16,-20-39 0-16,19 40 0 0,-1-22 0 16,-18 3-1-16,0-19 1 0,0 18 0 0,19 0 0 0,-19-1 0 15,0-18 0-15,0 19 0 0,0 18 0 0,0-18 0 16,0 2 0-16,-19 16 0 0,19 0 0 0,0-18 0 15,-18 19 0-15,18-19 0 0,-19 38 0 0,-1-19 0 16,20-19 0-16,-19 18 0 0,19 0 0 0,-18-17 0 16,-1 17 0-16,19 0 0 0,-20 1 0 0,20 0 0 15,0 0 0-15,-18-1 0 0,18 21 0 0,0-21 0 16,0 1 0-16,0 18 0 0,18 1 0 0,-18-2 0 16,0-16 0-16,0 0 0 0,0 36 0 0,0-38 0 0,0 20 0 15,0-2 0-15,0 3 0 0,0-2-1 0,-18 18 1 16,18-16 0-16,0-1 0 0,0 19 0 0,0-20 0 15,0-1-1-15,0 22 1 0,0-22-1 0,-19 2 1 16,19 19 0-16,0-21 0 16,-18 22-1-16,18-22 1 0,-19 3 0 0,19-2-1 0,0 20 1 0,0-39 0 0,0 21 0 15,0 16 0-15,-19-16 0 0,19-21 0 0,0 19 0 16,0-18 0-16,-19-1 0 0,19 19 0 16,-18-17 0-16,18 17 0 0,-19 0 0 0,-1 0 0 0,20-17 0 0,-18 18 0 15,-1-1 0-15,1 0 0 0,-20 1-1 0,19 18 1 16,1 0 0-16,-1 2 0 0,-19-2 0 0,20-1 0 15,-22 22 0-15,3-21 0 0,-1 0 0 0,1 18 0 16,0 2 1-16,-1 18-1 0,1-38 1 0,-1 38 0 16,19-18-1-16,-19-1 1 0,1 19 0 0,18 0 1 0,1 0-1 15,-2 0 0-15,2-19 0 0,-1 19 0 16,1 19 0-16,18-19 1 0,-20 0-1 0,0 0 0 0,2 19 0 16,18-1 0-16,-17-18-1 0,-3 21 1 0,0-4-1 15,2 1 1-15,-1 2-1 0,19-1 0 0,-18 0 0 16,18 19 0-16,-20-2 0 0,2-16 0 15,18-2 0-15,-19 2 0 0,19-20-730 0</inkml:trace>
  <inkml:trace contextRef="#ctx0" brushRef="#br0" timeOffset="1240.248">24160 2560 301 0,'0'0'0'0,"0"19"0"16,0-19 44-16,0 0 1 0,0 0-1 0,0 0 1 0,0 0-27 0,0 0 0 0,0 0 1 15,0 0-1-15,19 0-6 0,-19 0-1 0,0 0 0 16,0 0 1-16,0 0-3 0,0 0 1 0,0 0 0 16,0 0-1-16,0 0-1 0,0 0-1 0,0 0 0 15,0 0 1-15,0 0-1 0,0 0 0 0,0 0 0 16,0 0 0-16,0 0 0 0,0 0 0 0,0 0 0 0,0 0 0 0,0 0 0 15,0 0-1-15,0 0 1 0,0 0 0 16,0-19-1-16,0 19 0 0,18 0 0 0,-18 0 0 0,0 0-2 16,0 0 2-16,20 0-1 0,-2-19 0 0,-18 19-1 15,19 0 1-15,-19 0 0 0,0 0 0 0,18-18-4 16,-18 18 1-16,0 0 0 0,0 0 0 0,19 0 2 16,-19 0 1-16,20 0-1 0,-20-19 1 0,18 19-2 0,-18 0 1 15,19 0 0-15,-19 0 0 0,0 0 0 0,0 0 1 16,0 0 0-16,18 0-1 0,-18 0-1 0,0 0 0 15,0 0 0-15,0 0 0 0,20 0 1 16,-20 0 0-16,0-19 0 0,0 19 0 0,0 0-3 0,0 0 0 16,0 0 0-16,0 0 0 0,18 0 0 0,-18 0 1 15,0 0-1-15,0 0 1 0,0 0-1 16,0-19 0-16,0 19 0 0,0 0 0 0,0 0 1 16,0 19-2-1,0-38 0 16,0 19 1 1,19 0-1-32,-19 0 1 0,0 0 0 15,0 0 0-15,0 0 0 0,0 0 1 16,0 19 0-16,0-19-1 16,0 0 1-16,18 0-1 0,-18 0 0 0,20 0 0 15,-20 0 0-15,0 0 0 0,0 0 1 0,0 0-1 16,19 0 0-16,-1 0 0 0,-18 0 0 0,19 0-1 15,-1 0 0-15,-18 0 1 0,20 0-1 0,-2 0 0 16,1 0 0-16,-1-19 0 0,3 19 0 16,-2 0-1-16,-1 0 1 0,20 0-1 0,-19 0 0 15,-1 0 0-15,1 0 0 0,-1 0-1 0,20 0 2 16,-19 0-1-16,-1 0 1 0,2 0 0 0,17 0-1 16,-18 0 1-16,0 0-1 0,18 19 1 0,0-19 0 15,2 0 0-15,-21 0 0 0,40 0 0 0,-21 0 0 16,1 0 0-16,-1 0 0 0,20 0 0 0,0 0 0 0,-20 0 0 15,19 0 0-15,0-19 0 0,-18 19-2 0,20 0 1 16,-3 0 0-16,20 0 0 0,-18 0 1 0,-20 0-1 16,38 0 0-16,-18 0 1 0,-20 0-2 0,20 0 0 15,-20 0 0-15,20 0 1 0,-18 0 0 0,16 19 0 16,-17-19 1-16,18 0 0 0,1 0-1 0,-1 0 1 16,1 19-1-16,-1-19 1 0,0 0 0 0,-18 0 0 0,19 0 0 15,0 0 0-15,-20 0 0 0,19 0 0 0,-19 0 0 16,20 0 0-16,0 0 0 0,-20 0 0 0,21 0 0 15,-2 0 0-15,-19 0 0 0,0 0 0 0,2 0 1 16,17 19-1-16,-37-38 0 0,18 19 0 0,-19 0 0 16,21 0 1-16,-3 19-1 0,-16-19 1 0,-1 0-1 15,-1-19 1-15,1 19 0 0,1 0-1 0,-2 0 1 16,0 0 0-16,-18 0 0 0,19 0-1 0,-19-19 1 0,18 19-1 16,-18-19 0-16,21 19 1 0,-21-19-1 0,0 1 0 15,0 18-1-15,0-19 1 16,-21-1-8-16,21 20 0 0,0 0-670 0</inkml:trace>
  <inkml:trace contextRef="#ctx0" brushRef="#br0" timeOffset="1546.091">27057 2259 486 0,'-19'0'0'0,"19"0"0"0,-18 0 26 15,36 0-1-15,-18 0 0 0,0-18 1 0,19 18-16 16,-19 0 0-16,18 0 0 0,22-20 0 0,16 1-10 0,-19 19 0 15,20 0 0-15,-20-17 1 0,1 17-9 0,-1-20 1 16,0 20 0-16,2 0 0 0,-3 0 1 0,-16 0 0 16,17 0 0-16,-18 20 1 0,19-20 1 0,-20 17 0 15,-18-17 0-15,19 19 0 0,-19 1 3 0,0-2 0 16,0 2 1-16,-19-3 0 0,19 22-1 0,-18-21 1 16,0 19-1-16,-21-17 0 0,21 17 3 0,-21 1-1 15,3 0 1-15,-3-1 0 0,2 1 4 0,0-19 1 0,-1 19 0 16,-19-20-1-16,20 19 5 0,19-16-1 0,-20-3 0 15,1 1 0-15,17 17 0 0,0-15 0 0,2-21 0 16,-1 17 0-16,19 3-3 0,-18-20 0 0,18 18 0 16,0 1 0-16,0-19-2 0,0 0-1 0,18 0 1 15,1 0 0-15,-19 0-543 0</inkml:trace>
  <inkml:trace contextRef="#ctx0" brushRef="#br0" timeOffset="2404.425">28450 1864 367 0,'0'19'0'0,"18"-19"0"0,-18 0 0 0,0-19 20 16,-18 19 1-16,18-19-1 0,0 19 1 0,-19 0-10 0,19 0 0 16,0 0 0-16,-18 0 0 0,18 19 7 0,-20-19 1 15,20 19 0-15,-19 19 0 0,-18-1-9 16,18 20 0-16,0-1 0 0,1 18 1 0,-1-17-4 0,1 20 2 16,18-3-1-16,-20 2 0 0,20-1-3 0,0-19 0 15,0 1 1 1,-19-1-1-16,38 2 1 0,1-21 0 0,-2-19-1 0,1 21 1 0,-1-39-2 0,1 17 1 15,0-34 0-15,0-4 0 0,18 3-2 0,-17-19 0 16,17-2 0-16,1 2 0 0,-1-19 2 0,0-1 0 16,-17 1 0-16,17-1 0 0,-19 0-1 15,3 2 1-15,-3-1-1 0,1-2 0 0,-1-18-2 0,2 22 0 16,-20 14 0-16,0-15 0 0,0 17 1 0,0 19 0 16,0-19 0-16,-20 20-1 0,20-1-1 0,-18 0-1 0,18 19 1 15,-19 0-1-15,19 0 1 0,-18 0-1 0,-3 0 0 16,3 19 1-16,-1 18 0 0,1 1-1 0,-2-19 1 15,1 38 0-15,1 19 0 0,-1-40 0 0,1 39 0 16,18 2 0-16,0-21 0 0,0-18 0 0,18 18 0 0,-18-38 0 16,0-18-592-16</inkml:trace>
  <inkml:trace contextRef="#ctx0" brushRef="#br0" timeOffset="2573.263">28882 2466 518 0,'0'19'0'0,"-18"-19"0"16,18 19 28-16,0-19 1 0,0 0 0 0,0 19-1 0,18-19-16 0,-18 0 1 16,0 18-1-16,20-18 1 0,-1 0-12 15,-1-18-1-15,0 18 1 0,-18 0-514 0</inkml:trace>
  <inkml:trace contextRef="#ctx0" brushRef="#br0" timeOffset="2988.869">29522 1977 326 0,'-18'0'0'0,"18"19"0"0,0-19 0 0,-19 19 31 0,-1-19 1 16,2 0 0-16,18 18 0 0,0-18-16 0,0 18 0 0,0-18 0 0,0 0 1 0,0 20-4 15,18-20 1-15,-18 0 0 0,20 20 0 0,-1-20-11 16,-1 18 0-16,0 0 1 0,39-18-1 0,-17 18 3 15,-5 2 0-15,3-20-1 0,1 20 1 0,-21-3 0 16,1 2 0-16,19-19 1 0,-20 20-1 0,-18-2-5 16,19-18 0-16,-1 20 1 0,-18-3-1 0,0-17 4 0,0 20-1 15,-18-1 1-15,-1-1 0 0,1 2-4 0,-1 17 0 16,-19-18 1-16,-19-1-1 0,19 20 1 0,-18-19-1 16,0 18 0-16,0 1 1 0,-1 0 0 0,1 0-1 15,0-1 0-15,-20 2 1 0,20 16-1 0,-21-16 0 16,2-22 0-16,0 21 0 0,75-38-511 0</inkml:trace>
  <inkml:trace contextRef="#ctx0" brushRef="#br0" timeOffset="3759.265">24366 4086 323 0,'0'0'0'0,"20"0"0"16,-2 0 42-16,1 0 1 0,-19 0-1 16,38 0 1-16,-1 0-22 0,-18 0 0 0,19 0-1 0,17-20 1 15,-15 20-12-15,-4 0-1 0,21 0 1 16,0 0 0-16,-2 0-5 0,-16 0 1 0,36-18-1 0,-20 18 0 0,21 0-2 16,-19 0 0-16,0 0 0 0,18 0 0 15,1 0 6-15,-21 0 1 0,2 0 0 0,0 0 0 0,-21 0 1 16,22 0 0-16,-2-20 0 0,0 20 0 15,1 0-2-15,-20 0 1 0,20 0-1 0,-20-19 0 0,20 19-1 16,-19-17 0-16,-20 17 0 0,38 0-1 0,-35 0 0 16,15 0 0-16,3-20 1 0,-21 20-1 0,19 0-5 15,-17-20 1-15,17 20-1 0,-19 0 1 0,21 0-1 0,-21 0 1 16,19 0 0-16,1 0 0 0,-19-18-2 0,-1 18 1 16,21 0 0-16,-2-18-1 0,2 18 0 0,-22 0 0 15,21-18 0-15,1-2 0 0,-21 0-1 0,-18 2 0 16,19 0 0-16,-1-1 0 0,-18 19-8 0,-18-21 0 15,18 21-583-15</inkml:trace>
  <inkml:trace contextRef="#ctx0" brushRef="#br0" timeOffset="4063.008">26268 3765 477 0,'0'0'0'0,"0"0"0"16,18-19 19-16,1 19 0 15,-1 0 1-15,21 0-1 0,16-18-10 0,20 18-1 0,-18 0 1 16,1-21 0-16,-3 21-7 0,-16 0 0 0,-2 0 0 0,19 0 0 16,-19 0-4-16,1 0 0 0,-1 21 1 0,2-21-1 15,-21 18-2-15,19 1 1 0,-17-19 0 16,-2 17-1-16,-18 4 4 0,0-2-1 16,0-1 1-16,-18 20 0 0,-2-18-1 0,2 16 0 0,-1-18 0 0,-18 22 0 0,-1-4 0 15,-19-16 0-15,20 18 0 0,-19-1 0 0,0 0 1 16,18 0 0-16,-20 0 0 0,3-17 0 0,16 18 0 15,2-19 1-15,-1 18 0 0,1 1 0 0,19-19 1 16,18 0 0-16,-20-1 0 0,20 2 1 0,0-2-2 16,20-18 0-16,-2 0 0 0,1 0 1 0,19 0-2 0,-1 0 1 15,1-18 0-15,18 18-1 0,0-20 0 0,2 2 0 16,-21-1-440-16</inkml:trace>
  <inkml:trace contextRef="#ctx0" brushRef="#br0" timeOffset="5224.576">28450 3444 433 0,'0'0'0'0,"-19"0"16"0,19 0 0 0,-18 0 0 16,-2 0 0-16,20 0-1 0,-19 0-1 16,1 19 0-16,-20 0 0 0,1 19-2 0,0 1 1 0,17-2 0 15,-17 0 0-15,-2 20-10 0,20-19-1 0,1-1 0 16,-1 20 1-16,1-21 5 0,-2 4 1 0,2-4-1 15,18 2 1-15,0-1 0 0,0-18 0 0,0 1 1 16,18-2-1-16,-18-18-2 0,20 0 1 0,-20 0-1 16,37 0 0-16,-19-18-1 0,1-2-1 0,2 1 1 15,-3-18 0-15,19-1-1 0,1 2 1 0,-19-4 0 16,-1-15 0-16,1 17-3 0,0 1 1 0,0 16-1 0,-1-15 1 16,1-2 0-16,-19 1-1 0,20 17 1 0,-20 3 0 15,18-22-3-15,-18 21 0 0,19 18 0 0,-19 0 0 16,-19 0 1-16,19-20-1 15,0 20 1-15,0 0-1 0,0 20-1 0,0-20 1 0,0 18 0 0,-18 21-1 0,-2 16 0 16,20 21 0-16,-19-20 0 0,1 20 0 0,-1-20 0 16,19 18 0-16,0-17 0 15,-19 0 0-15,19 0 1 0,19-20 0 0,-19 0-1 0,0 0 1 0,0 2-1 16,19-1 0-16,-19-19 0 0,18 18 1 0,1-18-1 16,1 0 1-16,-2-19-1 15,-18 0 1-15,19 0-1 0,-19 0-607 16</inkml:trace>
  <inkml:trace contextRef="#ctx0" brushRef="#br0" timeOffset="5401.184">28733 4405 537 0,'0'19'0'0,"0"-19"0"0,0 0 28 0,0 0 1 0,0 0 0 16,0 0 0-1,0 0-18-15,0 0 0 0,0 0 1 0,19-19-1 0,-19 19-12 0,0 0 0 0,18-19 0 16,-18 19-1-16,0 0-517 0</inkml:trace>
  <inkml:trace contextRef="#ctx0" brushRef="#br0" timeOffset="5802.764">29014 3803 367 0,'0'0'0'0,"19"0"0"0,-19 0 0 0,18 0 28 15,2-21-1-15,-2 21 0 0,1-17 1 0,20 17-10 16,-20-19 0-16,18 19 0 0,-19 0 0 0,20 0-2 16,-38 0-1-16,19 0 0 0,19 0 1 0,-19 19-11 0,-19-19 1 15,0 17 0-15,18-17-1 0,-18 21 1 0,0-2 0 16,0-1 0-16,0 20 0 0,-18 0-1 15,18-2 1-15,-19 4 0 0,-1-4 0 0,2 2-3 0,-1-1 1 16,-19 20-1-16,20-20 1 0,-1 0 0 0,-18-17-1 16,37 18 1-16,-21-19 0 0,3 18 0 0,18-18 1 0,-19 0 0 15,19 0 0-15,19-19 0 0,-19 19 0 16,18-19 0-16,3 0 0 0,-2 0 1 0,-1 0 0 0,19 0 0 16,1 0 0-16,-1-19 0 0,2 19 0 15,-2-19 0-15,1 0-1 0,-1 0 1 0,1 19 0 0,-1-18 0 16,1-1-1-16,-1 0-1 0,3 0 0 0,-22 0-1 15,19-1 1-15,1 3 0 0,-19-3 0 0,18 2-1 16,-18-1 1-16,18-18-4 0,-37 17 1 16,19-17 0-16,-1-1-1 0,2-18 0 0,-20 18 0 0,0 38-638 15</inkml:trace>
  <inkml:trace contextRef="#ctx0" brushRef="#br0" timeOffset="6806.751">24555 5610 483 0,'0'0'0'0,"0"0"0"16,37-21 28-16,2 21-1 0,-2 0 1 0,1-17-1 0,-1 17-4 16,0 0 0-16,1 0 0 0,19-19 1 0,-20 19-9 15,1-19 1-15,18 19-1 0,-18 0 1 0,-1 0-10 16,2 0 0-16,-2 0 0 0,20-20 0 0,-38 20-6 15,18 0 0-15,1 0 1 0,-1-17-1 0,1 17 4 0,-1-19-1 16,-19 19 1-16,21-19 0 0,-2 19-4 16,1-19 1-16,-20 0 0 0,22 1 0 0,-40-2-1 0,18 1 0 15,1-18 0-15,-19 19 0 0,0 18-594 0</inkml:trace>
  <inkml:trace contextRef="#ctx0" brushRef="#br0" timeOffset="7152.856">25438 4988 480 0,'0'18'0'0,"0"-18"0"16,-18 0 15-16,36 0 0 0,-18 0-1 15,20 0 1-15,-1 0-7 0,-19 0-1 0,18 0 1 16,21 0 0-16,16 0 8 0,-16-18 1 0,17 18 0 16,0 0-1-16,-17 0-9 15,16-18 0-15,2 18 0 0,18 0 0 0,-38 0 0 0,1 0 0 0,18 0 0 0,-17 0 0 16,-2 0-2-16,-17 18 0 0,-2-18 0 15,1 18 0-15,-1-18-3 0,-18 22 1 0,0-5-1 0,0 2 0 16,-18 16 2-16,-1-13 0 0,1-4 0 0,-21 19 1 16,-18 20-3-16,20-20 1 0,0 2-1 0,-20-3 1 15,0 2-2-15,1 0 1 0,19 0-1 0,0 0 1 0,-2-1 4 16,2-18-1-16,18 17 1 0,0-15 0 0,1 16-4 16,-1-19 1-16,19 20-1 0,0-19 1 0,-18 0 0 15,36-1 0-15,-18 2 0 0,0-2 0 0,19 1-3 16,-1 0 0-16,1-19 0 0,19 0 0 0,-1 20 0 15,-17-20 0-15,17-20 0 0,19 20 0 0,0-19 0 0,-18 0 1 16,-38 19-601-16</inkml:trace>
  <inkml:trace contextRef="#ctx0" brushRef="#br0" timeOffset="7747.342">28036 4894 493 0,'0'0'0'0,"0"0"34"15,0 0 0-15,0 0 0 0,-19-18 1 0,19 18-18 0,0 0 0 16,0 0-1-16,0 0 2 0,0 0-8 0,0 0 1 0,0 18 0 15,0-18 1-15,-18 18-8 0,18 1 1 0,0 20-1 16,-20 19 1-16,20-4-2 0,-19 3 1 0,19-20-1 16,-18 20 1-16,18-20 2 0,0 2-1 0,-19-3 1 15,19 2 0-15,0 0-2 0,-19 0 1 0,19-19 0 16,-19 17 0-16,19-16-2 0,0-1 0 0,0 0 0 16,0-2 0-16,0 4 1 0,0-21 0 0,19 18 0 15,-19-18 1-15,19 0-3 0,0 0 1 0,-19 0 0 16,18 0 0-16,1 0-3 0,19 0 1 0,-19-18 0 0,-1 18 0 15,-18 0-646-15</inkml:trace>
  <inkml:trace contextRef="#ctx0" brushRef="#br0" timeOffset="7920.825">28450 5534 546 0,'0'0'0'0,"0"19"0"0,0-19 0 0,0 0 23 16,0 19 0-16,0-19 0 0,-19 17 0 15,19-17-10-15,0 21-1 0,0-21 1 0,0 0 0 0,0 18-11 0,0-18 0 16,0 19 0-16,0-19 0 0,19 0-7 16,-19 0 0-16,0-19-1 0,18 19 1 0,-18 0 1 0,20-18 0 15,-2 18-498-15</inkml:trace>
  <inkml:trace contextRef="#ctx0" brushRef="#br0" timeOffset="8215.684">28807 5553 486 0,'0'0'0'0,"0"19"0"0,20 19 20 0,-2-1 0 0,-18-19 0 15,0 2 0-15,19-20-7 0,-19 0-1 0,18 18 1 16,-18-36 0-16,20 18 0 0,-1 0 0 0,-19 0-1 16,18-38 1-16,0 19-5 0,1-20 0 0,1 3 0 15,17-3 0-15,-19 3 0 0,2-2 0 0,-20 1-1 16,18-2 1-16,-18 2 0 0,19-1 0 0,-19-18 1 15,0-1-1-15,0 20 1 0,-19-3 0 0,19 5-1 16,-18-1 1 15,-2 14-5-31,2 4 0 0,-1 0-1 0,-19-1 1 0,19 19 1 0,-17 0 0 0,17 0 0 0,-19 19 1 0,1-1-3 0,-1 0 0 0,1 4 0 0,-20 14 0 16,20-1-2-16,-21 5 1 0,-17-3-1 0,0 20 0 0,18-1-1 16,-18-36 1-16,1 16-1 0,-1 2 0 0,75-38-640 15</inkml:trace>
  <inkml:trace contextRef="#ctx0" brushRef="#br0" timeOffset="8810.728">24386 7058 351 0,'18'0'0'0,"1"0"0"0,19 18 51 0,-1-18 0 15,-18 0 0-15,37 0 1 0,-19 0-26 16,3 0 1-16,-4 0-1 16,21 20 1-16,0-20-7 0,-2 0 0 0,2 0 0 0,-19 0 1 0,18 0-19 0,-18 0 1 15,18 0-1-15,1 20 1 0,-20-20 0 0,2 0 0 16,-2 0 0-16,-18 0 0 0,18 0 6 0,2 0-1 15,-2 0 0-15,-1 0 1 0,-16 0-4 0,17-20 1 16,2 0-1-16,-3 2 1 0,4 0-3 0,-22-20 0 0,19 19-1 16,1 0 1-16,-19 1-5 0,-1-1 1 0,21-2 0 15,-21 4-1-15,19 17-1 0,-18-19-1 0,0-18-611 16</inkml:trace>
  <inkml:trace contextRef="#ctx0" brushRef="#br0" timeOffset="9187.777">25570 6719 477 0,'0'0'0'0,"19"0"0"0,2 0 20 16,16 0 0-16,0 0 0 0,1 0 0 0,19 0-10 15,-20-18-1-15,0 18 1 0,1 0 0 0,-1 0-1 16,1 18 1-16,-1-18-1 0,1 0 1 0,-1 0-10 16,-18 19 0-16,2-19 0 0,-3 20 0 0,0-1 0 0,-18-1 1 15,0 0 0-15,0 21 0 0,-36-2 1 16,15 1 1-16,-16-1-1 0,0 1 1 16,-20 18-2-16,19 2 0 0,-18-22 0 0,0 22 0 0,-1-21 4 0,20 1 0 15,-1 18 0-15,-18-38 0 0,38 19-3 16,-22 2 0-16,22-21 1 0,0 21-1 0,-2-21 2 0,20 1 0 15,0 0 0-15,0-1 0 0,0-18 1 0,20 20 1 16,-20-20-1-16,18 18 0 0,0-18 0 0,22 19-1 0,-3-19 1 16,0 0-1-16,19 0-2 0,-17 0 0 0,16 0 0 15,20 0 0-15,-36-19-2 0,16 19 1 0,-17 0-1 16,-1 0 0-16,-37 0-558 0</inkml:trace>
  <inkml:trace contextRef="#ctx0" brushRef="#br0" timeOffset="9892.128">28450 6439 533 0,'0'0'0'0,"0"0"0"0,-19 0 14 0,1 17 0 0,18-17 0 16,-20 37-1-16,-17-17-7 0,18 17 0 0,0 2-1 0,0-2 1 16,-18-1 9-16,-1 21 1 0,19 1-1 15,1-2 1-15,-21 0-6 0,20 1 1 0,1-20 0 0,-1 20-1 16,1-21-3-16,18 22 0 16,0-40 0-16,0 40 0 0,0-21-3 0,0-19-1 0,18 2 0 0,-18-1 1 0,19-2 3 15,-19-17-1-15,18 0 1 0,1 0 0 0,-19 0-2 16,21-17 1-16,-21 17-1 0,18-19 0 0,0-1-3 15,1 2 0-15,1 18 1 0,-20-20-1 0,18-17 0 16,-18 18 0-16,0 19 0 0,-18-19 0 0,-2 1-1 16,20 18 1-16,-19-18-1 0,1 18 0 0,0 0 1 0,-22 0 1 15,22 0-1-15,-1 0 0 0,-19 18 0 16,20-18 0-16,-1 18 0 0,1 1 0 0,18 0-2 0,-20-19 0 16,20 0 1-16,0 20-2 15,20-20 1-15,-2 0 0 0,19-20-1 16,1 20 1-16,-1-19-1 0,3 0 0 0,-4 1-1 0,3 0 0 15,-2-22 0-15,0 22 0 0,1 0-8 0,-1 0 1 16,1-2-602-16</inkml:trace>
  <inkml:trace contextRef="#ctx0" brushRef="#br0" timeOffset="10256.74">28658 7171 527 0,'0'0'0'0,"18"0"0"0,-18 0 14 0,0 0 1 15,0 0-1-15,0 0 0 0,0 0-7 0,0 0 0 16,0 0 0-16,19 19 0 0,-19-19-14 0,0 0-1 15,0 0 0-15,0 0 0 0,0 0-428 0</inkml:trace>
  <inkml:trace contextRef="#ctx0" brushRef="#br0" timeOffset="10557.445">29089 6607 279 0,'19'0'0'0,"-1"-18"0"0,3 18 0 15,16-21 18-15,0 21 0 0,-17 0 0 0,17 0 1 16,1 0-13-16,-19-18 1 0,-1 36 0 16,1-18 0-16,-19 0-13 0,0 0 2 0,0 21-1 0,19-21 0 15,-19 18-2-15,0-18 0 0,0 0 0 0,-19 19 0 16,19 17 6-16,-19-15 0 0,1 15 1 0,-21 3-1 0,21 16 6 15,-19-16 1-15,17-2 0 0,2 1-1 0,-1-1 14 16,1-18-1-16,18 20 1 0,0-21 0 0,0 18 2 16,0-16-1-16,18 0 1 0,1 16 0 0,-1-17-4 15,2-19 0-15,-2 0 1 0,1 0-1 0,-19 0-450 16</inkml:trace>
  <inkml:trace contextRef="#ctx0" brushRef="#br0" timeOffset="12138.476">29089 6662 496 0,'0'0'0'0,"0"0"30"0,0 0-1 16,0 0 1-16,-38 0 0 0,38 0-7 0,-18 0 0 16,18 0 0-16,0 0 0 0,0 0-10 0,0 0 0 15,-19 0-1-15,19 0 1 0,0 0-7 0,-18 0 0 0,18 0 0 16,0 0 1-16,0 0-4 0,0 0 1 15,0 0-1-15,0 0 1 0,-20 0-1 0,20 0 1 0,0 0 0 16,0 0 0-16,20 0-1 0,-20 0 0 0,0 0 1 16,18-18-1-16,19 18 2 0,1 0 0 0,20 0-1 31,-2 0 1-31,-18-18-2 0,-1 18 0 0,1 0-1 0,-1 0 1 0,-18-19 1 0,0 38 0 0,18-19 0 16,-18 0 0-16,-1 18-3 0,2-18 0 0,-1 18 0 0,-19-18 0 15,18 21 3-15,-18-3 0 0,0 0-1 0,18-18 1 16,-18 19-3-16,0-19 0 0,0 20 0 15,-18 17 0-15,18 1-1 0,-18-1 1 0,18-1-1 0,-19 4 1 16,-1-3 0-16,-17 2 0 0,19 15 0 0,-1-14 0 0,0-4 1 16,-18 2 0-16,18-1-1 0,-1 1 1 15,2-18-1-15,-1 16-1 0,1-16 1 0,-2-2-1 0,2 1 3 16,18-1 0-16,-19 3 0 0,19-3 0 0,0 0-1 16,0 1 0-16,0-19 0 0,0 20 0 0,0-20-1 15,0 18 0-15,0-18 1 0,0 19-1 0,19-19 0 16,-19 19-1-16,0-19 1 0,18 0 0 0,-18 18-2 0,0-18-702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2T21:42:5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8561 5685 386 0,'0'0'0'0,"18"-20"20"16,-18 20 1-16,20 0 0 15,-20-18 0-15,19 18-1 0,-19-19 1 0,0 38 0 16,18-19 0-16,-18 0-7 0,0 0 0 0,0 0 0 0,19 0 0 0,0 0-5 15,0 18 0-15,-1-18 1 0,1 0-1 0,-1 0-5 0,2 20 0 16,-1-20 1-16,-1 18-1 0,20-18 0 0,-19 0 0 16,-1 0-1-16,2 0 1 0,-2 0 1 0,-18 0 0 15,20 0-1-15,-20 0 1 0,0 0-1 0,18 0 0 16,-18 19 0-16,0-19 0 0,-18 0 1 0,18 19 0 16,0-19-1-16,-20 18 1 0,2-18-3 0,-20 38 0 15,0-19-1-15,19 0 1 0,1-19 1 16,-1 20 0-16,19-2 0 0,0-18 0 0,-20 0-2 0,20 0 0 15,20 0 4-15,-20 0 1 16,0 0-1-16,0-18 0 0,37-2-3 0,20 20 1 0,-19-19-1 16,18 19 1-16,-19-19 0 0,2 19-1 15,-2 0 1-15,1 0 0 0,-20 0-1 0,2 0 1 0,-3 0-1 16,3 0 1-16,-20 0-607 0</inkml:trace>
  <inkml:trace contextRef="#ctx0" brushRef="#br0" timeOffset="1417.141">12342 6626 389 0,'0'0'0'0,"39"0"0"16,-39-19 28-16,0 19 0 0,18 0 0 15,-18 0 0-15,19-18-3 0,-1 18-1 0,-18 0 1 0,21-21 0 16,-3 3-10-16,1 18 0 0,-1 0-1 0,2-18 1 16,-1-1-9-16,-1 19 0 0,1-20 0 0,-1 20 0 15,-18 0-4-15,20-18-1 0,-20 18 1 0,0 0 0 0,0 0 1 16,0 0 0-16,0 0-1 0,0 0 1 15,0 18-1-15,0-18 0 0,-20 0 0 0,2 20 0 0,-38 17-1 16,-1 2 1-16,18-21-1 0,2 19 0 0,19-19 3 16,-21 3-1-16,21-21 1 0,0 18 0 0,-2 0 0 0,20-18 0 15,-19 19 0-15,38-19 0 0,-19 0-1 16,0 0 0-16,20 0 0 0,-2 20 0 0,39-20-1 0,-2 0 1 16,-16 0-1-16,18 0 1 0,-20-20 2 0,0-17 0 15,-37 37-588-15</inkml:trace>
  <inkml:trace contextRef="#ctx0" brushRef="#br0" timeOffset="3452.065">8297 8469 219 0,'0'0'0'0,"57"19"0"0,-1-38 0 0,-17 1 19 15,-2 0 0-15,1-1 0 16,17-1 0-16,2 20-2 0,-19-19 0 0,18 19 0 0,-18 0 1 0,18 0-4 0,0 0 1 15,-18 0-1-15,37 19 0 0,-36-19-6 16,17 0 0-16,-19 0 1 0,20 20-1 0,-20-20-6 0,1 0 1 16,18 19-1-16,-18-19 1 0,-1 18 2 0,2-18 1 15,17 0-1-15,1 18 1 0,-1-18-6 16,-19 0 0-16,2 0 1 0,16 0-1 0,2 0 4 0,-19 0 1 16,-1 0-1-16,0 0 1 0,21 0-5 0,-20 0 1 0,-1 0-1 15,0 0 1-15,20-18 4 0,-19 18 0 16,17 0 0-16,2 0 0 0,-20-18-3 0,1 18 1 0,20 0-1 15,-21 0 1-15,20-19 1 0,-20 19 0 0,1 0 0 16,17 0-1-16,-16 0-1 0,-2 0 0 0,1 0 0 16,17-20 0-16,-16 20 0 0,17 0 1 0,-18 0 0 15,19 0 0-15,-2-19 1 0,-16 19 1 0,-2 0-1 16,20 0 1-16,-1-18-5 0,-19 18 0 0,20 0 1 0,-20-18-1 16,21 18 0-16,-2 0 0 0,0 0 0 0,1-19 0 15,-1-1 2-15,0 20 0 0,0 0 0 16,-17-18 0-16,17 18-2 0,0 0 0 0,-18-19 0 0,0 19 0 15,-1 0 1-15,20-17 0 0,-20 17 1 0,1 0-1 16,-1 0 4-16,1 0 0 0,-19 17 1 0,18-17-1 16,1 0-1-16,-20 19 0 0,1-19 0 0,19 0 0 0,-19 18 1 15,-1-18 0-15,3 0-1 0,-3 20 1 0,1-20-2 16,-1 19 0-16,2-19 0 0,17 18 0 0,-18-18 0 16,-1 18-1-16,2-18 1 0,-2 19 0 0,1 1-1 15,-1-20 1-15,2 19-1 0,17-19 1 0,-18 18-1 0,-1 0 0 16,2-18 0-16,-2 0 0 0,1 19 0 0,-1-19 1 15,2 0-1-15,-1 0 0 0,-1 20-2 0,1-20 1 16,-1 0-1-16,3 0 0 0,-3 0 0 0,1 0 0 16,-1 0 0-16,2 0 0 0,17-20 1 0,-19 20 0 15,2 0 0-15,17 0 0 0,-18 0-1 0,19 0 1 16,-20-19-1-16,19 19 0 0,-17 0 0 0,17 0 0 0,1 0 0 16,-19-18 0-16,18 18 1 0,2 0 0 0,-20 0 0 15,18 0 0-15,1-18 2 0,-20 18 0 0,19 18 1 16,-17-18-1-16,-1 0-2 0,-1 18 0 0,20 1 0 15,-19 1 0-15,-1-2 0 0,1 1 1 0,1 0-1 16,-20-1 1-16,0-18-559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F" type="integer" max="1024" units="in"/>
          <inkml:channel name="T" type="integer" max="2.14748E9" units="dev"/>
        </inkml:traceFormat>
        <inkml:channelProperties>
          <inkml:channelProperty channel="X" name="resolution" value="75.59849" units="1/cm"/>
          <inkml:channelProperty channel="Y" name="resolution" value="75.61436" units="1/cm"/>
          <inkml:channelProperty channel="F" name="resolution" value="173.55933" units="1/in"/>
          <inkml:channelProperty channel="T" name="resolution" value="1" units="1/dev"/>
        </inkml:channelProperties>
      </inkml:inkSource>
      <inkml:timestamp xml:id="ts0" timeString="2020-08-22T21:47:57.8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8-22T21:48:03.241"/>
    </inkml:context>
  </inkml:definitions>
  <inkml:trace contextRef="#ctx0" brushRef="#br0">22145 7301 512 0,'0'0'0'0,"0"0"0"31,0 0 0-31,0-19 0 16</inkml:trace>
  <inkml:trace contextRef="#ctx1" brushRef="#br0">8730 7040 339 0,'0'0'0'16,"0"0"22"-16,0 0 1 0,0 0 0 15,0 0 0-15,0 0-8 0,0 0 0 0,0 0-1 16,0 0 1-16,-19 36 0 0,19-36 0 0,0 0 0 15,0 0 0-15,0 0-3 0,0 20 1 0,0-20-1 16,-18 0 0-16,18 20-8 0,0-2 0 0,0-18 0 16,0 18 0-16,-19-18 3 0,19 19-1 0,-19-19 1 15,19 19-1-15,0-19-1 0,0 0 0 0,0 20-1 0,0-20 1 16,-19 0 0-16,19 17 0 0,0-17 1 16,0 0-1-16,0 0-2 0,0 0 1 0,0 0-1 0,0 0 1 15,0 0 0-15,0 0-1 0,0 20 1 16,0-20 0-16,0 0-2 0,0 0 0 0,0 0 0 0,0 0 0 0,0 0 4 15,0 0 0-15,0 0-1 0,0 0 1 0,0 0-3 16,0 0 0-16,0 0 0 0,0 18-1 0,0-18 3 16,0 0 0-16,0 0 1 0,0 0-1 0,0 0-2 15,19 0 0-15,-19 20 0 0,0-20 0 0,0 0 1 16,0 0-1-16,0 0 1 0,0 0 0 0,0 0-1 16,0 0 0-16,0 0 0 0,0 0 0 0,0 0 1 0,19 0-1 15,-19-20 1-15,19 20 0 0,-1 0-1 0,-18 0 0 16,19 0 0-16,-19 0 0 0,0 0 2 0,18 0 0 15,-18 0 0-15,20 0 0 0,-1 0-1 0,-19 0 0 16,18 0 0-16,1 0 0 0,-19 0-2 0,19 0 0 16,0 0 0-16,-19 0 0 0,18 0 1 0,2 0 0 0,-20 0 0 15,18 0 0-15,2 0-3 0,-2 0 1 16,1 0 0-16,-19 0 1 0,18 0-1 16,2 0 0-16,-1 0-1 0,-1 0 0 0,1 0 0 15,0 0 0-15,0 0 0 16,-1 0 0-16,2 0 0 0,-3 0 0 15,3 0 0-15,-1 0 0 0,-1 0 1 16,1 0-1-16,0 0 0 0,0 0 1 16,-1 0 0-16,1 0 0 15,-19 0 0-15,20 0-1 0,-2 0 0 0,1 0 0 16,-1 0 0-16,2 0 0 0,-1 0 0 16,0-18 0-16,-1 18 0 15,1 0 0-15,1 0 0 0,-2 0 0 0,1 0 0 16,-1 0 0-16,2 0 0 0,-2 0 1 0,1 0-1 0,-1 0 1 15,1 0-1-15,-19 0 1 0,20 0 0 0,-2 0-1 16,0 0 0-16,1 0 0 0,1 0 0 16,-2 0 0-16,1 0-1 15,-1 0 1-15,2 0 0 0,-2 0-2 16,1 0 0-16,-1 0 0 0,1 0 0 0,2 0 1 16,-3 0 0-16,-18 0 0 0,19 0 0 0,-1 0 0 15,2 0 0-15,-2 0 1 0,1 0 0 0,-19 0-2 0,18 0 2 16,-18 0-1-16,39 0 0 0,-21 0 1 0,1 0 0 15,-1 0 0-15,2 0 0 0,-2 18 0 0,1-18 0 16,-1 0 1-16,2 0-1 0,-1 0 2 0,-1 0-1 16,0 0 1-16,1 0 0 0,1 0-1 0,-2 0 0 15,1 0-1-15,-1 0 1 0,3 0 0 16,-21 0 0-16,18 0 0 0,1 0 0 0,-1 0-1 0,1 0 0 16,1 20 1-16,-2-20-1 0,1 0 1 0,-1 0-1 15,2 0 0-15,-2 0 1 0,1 0-1 0,-19 0 1 16,18 0 0-16,21 0-1 0,-39 0 1 15,18 0 0-15,1 0 0 0,-1 0 0 0,2 0 0 0,-20 0 0 16,18 0 0-16,1 0 0 0,-1 0 0 0,2 0 1 16,-1 19-1-16,-1-19 0 0,1 0 0 0,-19 0 0 15,19 0 0-15,1 0-1 0,-2 0 0 16,-18 17 0-16,19-17 0 0,-1 0-1 0,2 0 0 0,-1 0 0 0,-19 20 1 16,18-20-2-16,0 0 1 0,-18 0 0 0,20 0 0 15,-1 0 0-15,-1 0 0 0,1 0 1 16,-19 0-1-16,19 0 1 0,0 0 0 0,-19 0-1 15,19 0 1-15,-1 0 0 0,0 0 0 16,2 0 0-16,-1 0 0 0,-1 0 0 0,1 0 0 0,0 0 0 16,0 0 0-16,-1 0 1 15,-18 0 0-15,19 0 0 0,-1 0 1 16,-18 0 0-16,20 0 0 0,0 0 1 0,-2 0-2 0,1 0 0 16,-19-20 0-16,19 20 0 0,0 0-1 15,-1 0 0-15,1 0 0 0,1 0 0 16,-2 0 0-1,1 0 0-15,-1 0 0 16,-18 0 1-16,18 0-1 0,2 0 0 16,-1 0 0-1,-1 0 0-15,1 0-1 16,1 0 0 0,-20 20 1-1,18-20-1-15,0 0 1 0,-18 0-1 16,19 0 1-16,1 0 0 15,-20 0-1-15,18 0 1 16,1 0 0-16,0 0 1 16,-1 0-1-16,1 0 1 15,18 0-1-15,-17-20 0 0,0 20 0 16,-2 0 1-16,1 0-1 0,-1 0 0 0,1 0 1 16,0 0-1-16,0 0 0 0,-1 0 0 0,1 0 0 15,1 0 0 1,-20 0 1-1,18 0 0 1,-18 20-1-16,0-20 1 16,0 0 0-16,0 0 0 0,19 0 0 0,-19 0 0 15,0 0 0-15,0 0 0 0,18 0 0 0,-18 0 0 16,0 0 0-16,0 0 0 16,0 0 0-16,20 0 0 0,-20 18-1 15,0 1 1 1,0-1-1-1,-20 3 0-15,20-3 0 0,0-18-710 0</inkml:trace>
  <inkml:trace contextRef="#ctx1" brushRef="#br0" timeOffset="7676.776">7074 8564 411 0,'0'0'0'0,"0"0"0"16,0 0 29-16,0 0 0 0,0 0 0 16,0 0 0-16,0 0-7 0,0 0 0 0,0 0-1 0,0 0 1 0,0 0-8 15,0 0 1-15,0 0-1 16,0 0 0-16,0 0-15 0,19-38 0 0,1 38 1 16,-2 0 0-16,1 0 2 15,-19 0 1-15,18 0-1 0,1 0 0 0,0 0 2 16,-19 0 1-16,19 0-1 0,-1 0 1 0,1 0-2 15,19 0-1-15,-19 0 1 0,18-18 0 0,-17 18 0 16,17 0-1-16,-18 0 1 0,1-20-1 0,17 20 1 16,-19-19-1-1,2 19 1-15,17 0 0 0,-19 0-2 0,1-18 2 0,1 18-1 0,-2 0 0 16,-18 0 2-16,18 0-1 0,-18 0 1 0,19 0 0 0,-19 0-3 0,0 0 1 16,0 0 0-16,0 0 0 0,0 0 0 0,0 0 1 15,0 0-1-15,0 0 1 0,0 0-2 0,0 0 0 16,0 0 0-16,0 0 1 0,-19 0 1 0,19 0 1 0,-18 0-1 15,-20 0 1-15,19 0-2 0,-18 0-1 16,-1 0 1-16,20 0 0 0,-1 0 0 0,1 0 1 0,-2 0-1 16,1 0 1-16,-18 0-1 0,17 18 0 0,1-18 0 15,-18 0 0-15,19 19-1 0,-21-19 1 0,21 0-1 16,18 0 1-16,-19 20 2 0,0-20 1 0,0 0 0 16,1 18 0-16,18-18-3 0,-19 0 0 0,19 0 1 15,-18 19-1-15,18-19 2 0,0 19 0 0,0-19 0 16,0 0 0-16,-20 0-3 0,20 0 0 0,0 0 0 15,0 0 0-15,0 0 0 0,0 18 0 0,0-18 0 16,0 0 0-16,20 0 0 16,-20-18-1-16,18 18 0 15,1 0 0-15,-1 0-1 0,1-19 1 0,19 19 0 0,-20 0 0 16,1-19-1-16,1 19 1 0,-2 0-1 0,1 0 1 0,-1 0-2 16,1-18 0-16,-19 18 0 0,20 0 0 0,-1 0 1 15,-1 0-1-15,1 0 1 0,1 0 0 0,-20 0 0 16,18 0 0-16,1 0-1 0,-1 18 1 15,2-18 1-15,-2 0 0 0,1 0 1 0,-1 19 0 16,1-19 0-16,1 0 1 0,-20 0 0 0,18 19-2 16,-18-19 1-16,0 18 0 0,0 2-1 0,-18-2 1 0,18-18-1 15,0 0-645-15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6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0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array?utm_source=unsplash&amp;utm_medium=referral&amp;utm_content=creditCopyText" TargetMode="External"/><Relationship Id="rId4" Type="http://schemas.openxmlformats.org/officeDocument/2006/relationships/hyperlink" Target="https://unsplash.com/@pkmfaris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9071-898A-4F97-8534-609B412A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1D10-D350-4A02-8DE4-3C99B54F3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 builds on NumPy with two new data types: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Series – an array with an associated </a:t>
            </a:r>
            <a:r>
              <a:rPr lang="en-US" i="1" dirty="0"/>
              <a:t>index</a:t>
            </a:r>
            <a:r>
              <a:rPr lang="en-US" dirty="0"/>
              <a:t> (element labels)</a:t>
            </a:r>
          </a:p>
          <a:p>
            <a:r>
              <a:rPr lang="en-US" dirty="0" err="1"/>
              <a:t>DataFrame</a:t>
            </a:r>
            <a:r>
              <a:rPr lang="en-US" dirty="0"/>
              <a:t> - a table where each column is a series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You’ll see these briefly in A0, and more next week!</a:t>
            </a:r>
          </a:p>
        </p:txBody>
      </p:sp>
    </p:spTree>
    <p:extLst>
      <p:ext uri="{BB962C8B-B14F-4D97-AF65-F5344CB8AC3E}">
        <p14:creationId xmlns:p14="http://schemas.microsoft.com/office/powerpoint/2010/main" val="35985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66D5-7CA2-4012-90AF-D082FCB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Lists and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849D-72DA-415E-B929-444767D6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We’ll still sometimes use lists and loops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 of arrays or data frames</a:t>
            </a:r>
          </a:p>
          <a:p>
            <a:r>
              <a:rPr lang="en-US" dirty="0"/>
              <a:t>Looping over input files or groups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we avoid looping over individual data points.</a:t>
            </a:r>
          </a:p>
        </p:txBody>
      </p:sp>
    </p:spTree>
    <p:extLst>
      <p:ext uri="{BB962C8B-B14F-4D97-AF65-F5344CB8AC3E}">
        <p14:creationId xmlns:p14="http://schemas.microsoft.com/office/powerpoint/2010/main" val="327033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NumPy provides efficient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backbone of our data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Prefer ‘vectorized’ operation whenever possible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Practice</a:t>
            </a:r>
            <a:r>
              <a:rPr lang="en-US" dirty="0"/>
              <a:t>: put these in </a:t>
            </a:r>
            <a:r>
              <a:rPr lang="en-US"/>
              <a:t>a notebook!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414CE-57DE-42E2-956D-99A81347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err="1"/>
              <a:t>Fortak</a:t>
            </a:r>
            <a:r>
              <a:rPr lang="en-US" sz="1600" i="1" dirty="0"/>
              <a:t>, Lord High Researcher of Clan </a:t>
            </a:r>
            <a:r>
              <a:rPr lang="en-US" sz="1600" i="1" dirty="0" err="1"/>
              <a:t>Urdnot</a:t>
            </a:r>
            <a:r>
              <a:rPr lang="en-US" sz="1600" i="1" dirty="0"/>
              <a:t>; </a:t>
            </a:r>
            <a:r>
              <a:rPr lang="en-US" sz="1600" dirty="0"/>
              <a:t>Mass Effect 2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4348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limitations of core Python data types for data science</a:t>
            </a:r>
          </a:p>
          <a:p>
            <a:r>
              <a:rPr lang="en-US" dirty="0"/>
              <a:t>Know the three key array data types:</a:t>
            </a:r>
          </a:p>
          <a:p>
            <a:pPr lvl="1"/>
            <a:r>
              <a:rPr lang="en-US" dirty="0" err="1"/>
              <a:t>ndarray</a:t>
            </a:r>
            <a:endParaRPr lang="en-US" dirty="0"/>
          </a:p>
          <a:p>
            <a:pPr lvl="1"/>
            <a:r>
              <a:rPr lang="en-US"/>
              <a:t>Series</a:t>
            </a:r>
            <a:endParaRPr lang="en-US" dirty="0"/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Perform basic vectorized operations</a:t>
            </a:r>
          </a:p>
        </p:txBody>
      </p:sp>
      <p:pic>
        <p:nvPicPr>
          <p:cNvPr id="4" name="Picture 3" descr="Markers arranged in a grid pattern.">
            <a:extLst>
              <a:ext uri="{FF2B5EF4-FFF2-40B4-BE49-F238E27FC236}">
                <a16:creationId xmlns:a16="http://schemas.microsoft.com/office/drawing/2014/main" id="{B82521DD-FDA4-42DB-AD8C-6C3D8F6030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7585" y="-188422"/>
            <a:ext cx="452766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2155767" y="6463803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4"/>
              </a:rPr>
              <a:t>Faris Mohammed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5"/>
              </a:rPr>
              <a:t>Unsplash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8002-FFF8-4AAA-95E8-447B052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3F79-5FEB-4121-81FA-F8A06396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numbers = [0.3, 9.2, 1.0, 6.7]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that everything is an object?</a:t>
            </a:r>
          </a:p>
          <a:p>
            <a:r>
              <a:rPr lang="en-US" dirty="0"/>
              <a:t>List of 4 pointers (8 bytes each), with header (16 bytes)</a:t>
            </a:r>
          </a:p>
          <a:p>
            <a:r>
              <a:rPr lang="en-US" dirty="0"/>
              <a:t>To 4 objects: 8 bytes (double) + 16 bytes (object header)</a:t>
            </a:r>
          </a:p>
          <a:p>
            <a:r>
              <a:rPr lang="en-US" dirty="0"/>
              <a:t>Total: 144 bytes</a:t>
            </a:r>
          </a:p>
          <a:p>
            <a:r>
              <a:rPr lang="en-US" dirty="0"/>
              <a:t>Elements can have different types!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7D7D41-5D56-42D5-B4F9-6A5BF554D7AE}"/>
                  </a:ext>
                </a:extLst>
              </p14:cNvPr>
              <p14:cNvContentPartPr/>
              <p14:nvPr/>
            </p14:nvContentPartPr>
            <p14:xfrm>
              <a:off x="8325000" y="515160"/>
              <a:ext cx="2439000" cy="246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7D7D41-5D56-42D5-B4F9-6A5BF554D7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5640" y="505800"/>
                <a:ext cx="2457720" cy="24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0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DA54-11E8-4EA8-97C7-571B8369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our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E306-5AA1-40E7-AA3F-CBE4D493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total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x in numbers: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total = total +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wrong?</a:t>
            </a:r>
          </a:p>
          <a:p>
            <a:r>
              <a:rPr lang="en-US" dirty="0"/>
              <a:t>Python is </a:t>
            </a:r>
            <a:r>
              <a:rPr lang="en-US" i="1" dirty="0"/>
              <a:t>slow</a:t>
            </a:r>
            <a:r>
              <a:rPr lang="en-US" dirty="0"/>
              <a:t> – convenient, but slow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Dynamically typed</a:t>
            </a:r>
          </a:p>
          <a:p>
            <a:r>
              <a:rPr lang="en-US" dirty="0"/>
              <a:t>Pointers to objects cause cache misses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23A40B-6B39-4DC9-891B-A0C14C28AF1C}"/>
                  </a:ext>
                </a:extLst>
              </p14:cNvPr>
              <p14:cNvContentPartPr/>
              <p14:nvPr/>
            </p14:nvContentPartPr>
            <p14:xfrm>
              <a:off x="2986920" y="2026080"/>
              <a:ext cx="1972080" cy="106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23A40B-6B39-4DC9-891B-A0C14C28A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7560" y="2016720"/>
                <a:ext cx="1990800" cy="10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6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7483-5BE0-4DED-A58C-E5FF4D22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A443-75C2-4253-9A41-E2691CDD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NumPy</a:t>
            </a:r>
            <a:r>
              <a:rPr lang="en-US" dirty="0"/>
              <a:t> provides efficient numeric array types (‘</a:t>
            </a:r>
            <a:r>
              <a:rPr lang="en-US" dirty="0" err="1"/>
              <a:t>ndarray’s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as np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numbers = </a:t>
            </a:r>
            <a:r>
              <a:rPr lang="en-US" dirty="0" err="1">
                <a:latin typeface="Consolas" panose="020B0609020204030204" pitchFamily="49" charset="0"/>
              </a:rPr>
              <a:t>np.array</a:t>
            </a:r>
            <a:r>
              <a:rPr lang="en-US" dirty="0">
                <a:latin typeface="Consolas" panose="020B0609020204030204" pitchFamily="49" charset="0"/>
              </a:rPr>
              <a:t>([0.3, 9.2, 1.0, 6.7])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elements have the same type</a:t>
            </a:r>
          </a:p>
          <a:p>
            <a:r>
              <a:rPr lang="en-US" dirty="0"/>
              <a:t>Stored directly in the array – no indirection, contiguous</a:t>
            </a:r>
          </a:p>
          <a:p>
            <a:r>
              <a:rPr lang="en-US" dirty="0"/>
              <a:t>Many ways to load or create arrays without going through lists</a:t>
            </a:r>
          </a:p>
        </p:txBody>
      </p:sp>
    </p:spTree>
    <p:extLst>
      <p:ext uri="{BB962C8B-B14F-4D97-AF65-F5344CB8AC3E}">
        <p14:creationId xmlns:p14="http://schemas.microsoft.com/office/powerpoint/2010/main" val="341230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6B46-765E-4921-BDA6-C3A5453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our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570B-5626-45DD-8B03-57408DF7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sum = </a:t>
            </a:r>
            <a:r>
              <a:rPr lang="en-US" dirty="0" err="1">
                <a:latin typeface="Consolas" panose="020B0609020204030204" pitchFamily="49" charset="0"/>
              </a:rPr>
              <a:t>np.sum</a:t>
            </a:r>
            <a:r>
              <a:rPr lang="en-US" dirty="0">
                <a:latin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Shorter (although we could have used Python’s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earlier)</a:t>
            </a:r>
          </a:p>
          <a:p>
            <a:r>
              <a:rPr lang="en-US" dirty="0"/>
              <a:t>Implemented in compiled language</a:t>
            </a:r>
          </a:p>
          <a:p>
            <a:pPr lvl="1"/>
            <a:r>
              <a:rPr lang="en-US" dirty="0"/>
              <a:t>NumPy array internal layout is compatible with C and/or Fortran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Don’t loop over arrays.</a:t>
            </a:r>
          </a:p>
        </p:txBody>
      </p:sp>
    </p:spTree>
    <p:extLst>
      <p:ext uri="{BB962C8B-B14F-4D97-AF65-F5344CB8AC3E}">
        <p14:creationId xmlns:p14="http://schemas.microsoft.com/office/powerpoint/2010/main" val="42757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7B1B-8B87-4621-8773-EBED237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C149-356A-444C-8905-BD105C33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NumPy lets us perform operations on arrays: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scale = </a:t>
            </a:r>
            <a:r>
              <a:rPr lang="en-US" dirty="0" err="1">
                <a:latin typeface="Consolas" panose="020B0609020204030204" pitchFamily="49" charset="0"/>
              </a:rPr>
              <a:t>np.linspace</a:t>
            </a:r>
            <a:r>
              <a:rPr lang="en-US" dirty="0">
                <a:latin typeface="Consolas" panose="020B0609020204030204" pitchFamily="49" charset="0"/>
              </a:rPr>
              <a:t>(0, 1, 4)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numbers + scale</a:t>
            </a:r>
          </a:p>
          <a:p>
            <a:pPr marL="0" indent="0">
              <a:buNone/>
            </a:pPr>
            <a:r>
              <a:rPr lang="en-US" dirty="0"/>
              <a:t>Result: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array([0.3       , 9.53333333, 1.66666667, 7.7       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linspace</a:t>
            </a:r>
            <a:r>
              <a:rPr lang="en-US" dirty="0"/>
              <a:t> creates an array from 0 to 1 (both inclusive), evenly spaced into 4 elements (same size as </a:t>
            </a:r>
            <a:r>
              <a:rPr lang="en-US" dirty="0">
                <a:latin typeface="Consolas" panose="020B0609020204030204" pitchFamily="49" charset="0"/>
              </a:rPr>
              <a:t>numbers</a:t>
            </a:r>
            <a:r>
              <a:rPr lang="en-US" dirty="0"/>
              <a:t>)</a:t>
            </a:r>
          </a:p>
          <a:p>
            <a:r>
              <a:rPr lang="en-US" dirty="0"/>
              <a:t>+ does </a:t>
            </a:r>
            <a:r>
              <a:rPr lang="en-US" i="1" dirty="0"/>
              <a:t>elementwise addition</a:t>
            </a:r>
            <a:r>
              <a:rPr lang="en-US" dirty="0"/>
              <a:t>: adds corresponding elements</a:t>
            </a:r>
          </a:p>
          <a:p>
            <a:r>
              <a:rPr lang="en-US" dirty="0"/>
              <a:t>Efficiently in compiled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01A8B-D215-4CFA-8809-1A7AC6E451C3}"/>
                  </a:ext>
                </a:extLst>
              </p14:cNvPr>
              <p14:cNvContentPartPr/>
              <p14:nvPr/>
            </p14:nvContentPartPr>
            <p14:xfrm>
              <a:off x="2546640" y="2534400"/>
              <a:ext cx="5425920" cy="56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01A8B-D215-4CFA-8809-1A7AC6E451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7280" y="2525040"/>
                <a:ext cx="5444640" cy="5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8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29DE-3D82-4880-9864-70A78AA4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463B-5784-44F0-AA10-7E48A6E4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array has 3 key things: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data type (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/>
              <a:t>) – what kind of elements?</a:t>
            </a:r>
          </a:p>
          <a:p>
            <a:r>
              <a:rPr lang="en-US" dirty="0"/>
              <a:t>A shape (tuple of </a:t>
            </a:r>
            <a:r>
              <a:rPr lang="en-US" dirty="0" err="1"/>
              <a:t>ints</a:t>
            </a:r>
            <a:r>
              <a:rPr lang="en-US" dirty="0"/>
              <a:t>) – how big?</a:t>
            </a:r>
          </a:p>
          <a:p>
            <a:pPr lvl="1"/>
            <a:r>
              <a:rPr lang="en-US" dirty="0"/>
              <a:t>May be multidimensional, e.g. (100,50) for 100x50 matrix</a:t>
            </a:r>
          </a:p>
          <a:p>
            <a:r>
              <a:rPr lang="en-US" dirty="0"/>
              <a:t>Elements – the data itself</a:t>
            </a:r>
          </a:p>
        </p:txBody>
      </p:sp>
    </p:spTree>
    <p:extLst>
      <p:ext uri="{BB962C8B-B14F-4D97-AF65-F5344CB8AC3E}">
        <p14:creationId xmlns:p14="http://schemas.microsoft.com/office/powerpoint/2010/main" val="304621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7957</TotalTime>
  <Words>505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Consolas</vt:lpstr>
      <vt:lpstr>Arial</vt:lpstr>
      <vt:lpstr>Calibri</vt:lpstr>
      <vt:lpstr>Lato</vt:lpstr>
      <vt:lpstr>Oswald</vt:lpstr>
      <vt:lpstr>Office Theme</vt:lpstr>
      <vt:lpstr>CS 533 INTRO TO DATA SCIENCE</vt:lpstr>
      <vt:lpstr>SCIENTIFIC PYTHON</vt:lpstr>
      <vt:lpstr>Learning Outcomes</vt:lpstr>
      <vt:lpstr>Lists of Numbers</vt:lpstr>
      <vt:lpstr>Sum our Numbers</vt:lpstr>
      <vt:lpstr>Enter NumPy</vt:lpstr>
      <vt:lpstr>Sum our Numbers</vt:lpstr>
      <vt:lpstr>Vectorization</vt:lpstr>
      <vt:lpstr>About Arrays</vt:lpstr>
      <vt:lpstr>Pandas</vt:lpstr>
      <vt:lpstr>Use of Lists and Loops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580</cp:revision>
  <dcterms:created xsi:type="dcterms:W3CDTF">2020-03-17T14:53:53Z</dcterms:created>
  <dcterms:modified xsi:type="dcterms:W3CDTF">2020-08-26T18:00:15Z</dcterms:modified>
</cp:coreProperties>
</file>