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98" r:id="rId3"/>
    <p:sldId id="303" r:id="rId4"/>
    <p:sldId id="309" r:id="rId5"/>
    <p:sldId id="310" r:id="rId6"/>
    <p:sldId id="311" r:id="rId7"/>
    <p:sldId id="312" r:id="rId8"/>
    <p:sldId id="307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mbria Math" panose="02040503050406030204" pitchFamily="18" charset="0"/>
      <p:regular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Oswald" pitchFamily="2" charset="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22C5D926-5DE7-4DEB-AE78-32236153A815}"/>
    <pc:docChg chg="modSld">
      <pc:chgData name="" userId="495979f9a431ddb0" providerId="LiveId" clId="{22C5D926-5DE7-4DEB-AE78-32236153A815}" dt="2020-10-31T23:44:56.244" v="0"/>
      <pc:docMkLst>
        <pc:docMk/>
      </pc:docMkLst>
      <pc:sldChg chg="addSp">
        <pc:chgData name="" userId="495979f9a431ddb0" providerId="LiveId" clId="{22C5D926-5DE7-4DEB-AE78-32236153A815}" dt="2020-10-31T23:44:56.244" v="0"/>
        <pc:sldMkLst>
          <pc:docMk/>
          <pc:sldMk cId="964011675" sldId="310"/>
        </pc:sldMkLst>
        <pc:inkChg chg="add">
          <ac:chgData name="" userId="495979f9a431ddb0" providerId="LiveId" clId="{22C5D926-5DE7-4DEB-AE78-32236153A815}" dt="2020-10-31T23:44:56.244" v="0"/>
          <ac:inkMkLst>
            <pc:docMk/>
            <pc:sldMk cId="964011675" sldId="310"/>
            <ac:inkMk id="4" creationId="{949CFBDA-D5AA-4CDD-9D30-AA06A81FBE31}"/>
          </ac:inkMkLst>
        </pc:inkChg>
      </pc:sldChg>
      <pc:sldChg chg="addSp">
        <pc:chgData name="" userId="495979f9a431ddb0" providerId="LiveId" clId="{22C5D926-5DE7-4DEB-AE78-32236153A815}" dt="2020-10-31T23:44:56.244" v="0"/>
        <pc:sldMkLst>
          <pc:docMk/>
          <pc:sldMk cId="596139123" sldId="312"/>
        </pc:sldMkLst>
        <pc:inkChg chg="add">
          <ac:chgData name="" userId="495979f9a431ddb0" providerId="LiveId" clId="{22C5D926-5DE7-4DEB-AE78-32236153A815}" dt="2020-10-31T23:44:56.244" v="0"/>
          <ac:inkMkLst>
            <pc:docMk/>
            <pc:sldMk cId="596139123" sldId="312"/>
            <ac:inkMk id="4" creationId="{29B8657D-CFCC-4974-B600-914E343D9925}"/>
          </ac:inkMkLst>
        </pc:inkChg>
      </pc:sldChg>
    </pc:docChg>
  </pc:docChgLst>
  <pc:docChgLst>
    <pc:chgData userId="495979f9a431ddb0" providerId="LiveId" clId="{EBA495DB-A6C6-4F3A-8EE0-560F5D351689}"/>
    <pc:docChg chg="undo custSel addSld delSld modSld sldOrd">
      <pc:chgData name="" userId="495979f9a431ddb0" providerId="LiveId" clId="{EBA495DB-A6C6-4F3A-8EE0-560F5D351689}" dt="2020-10-30T00:54:52.012" v="2089" actId="20577"/>
      <pc:docMkLst>
        <pc:docMk/>
      </pc:docMkLst>
      <pc:sldChg chg="modSp">
        <pc:chgData name="" userId="495979f9a431ddb0" providerId="LiveId" clId="{EBA495DB-A6C6-4F3A-8EE0-560F5D351689}" dt="2020-10-29T23:33:12.614" v="46" actId="20577"/>
        <pc:sldMkLst>
          <pc:docMk/>
          <pc:sldMk cId="1753943686" sldId="298"/>
        </pc:sldMkLst>
        <pc:spChg chg="mod">
          <ac:chgData name="" userId="495979f9a431ddb0" providerId="LiveId" clId="{EBA495DB-A6C6-4F3A-8EE0-560F5D351689}" dt="2020-10-29T23:33:12.614" v="46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 add del">
        <pc:chgData name="" userId="495979f9a431ddb0" providerId="LiveId" clId="{EBA495DB-A6C6-4F3A-8EE0-560F5D351689}" dt="2020-10-29T23:51:37.136" v="1402" actId="1076"/>
        <pc:sldMkLst>
          <pc:docMk/>
          <pc:sldMk cId="3777021594" sldId="303"/>
        </pc:sldMkLst>
        <pc:spChg chg="add mod">
          <ac:chgData name="" userId="495979f9a431ddb0" providerId="LiveId" clId="{EBA495DB-A6C6-4F3A-8EE0-560F5D351689}" dt="2020-10-29T23:51:37.136" v="1402" actId="1076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EBA495DB-A6C6-4F3A-8EE0-560F5D351689}" dt="2020-10-29T23:33:17.925" v="53" actId="20577"/>
          <ac:spMkLst>
            <pc:docMk/>
            <pc:sldMk cId="3777021594" sldId="303"/>
            <ac:spMk id="7" creationId="{66FD0E96-13A0-4867-B224-E632518A915E}"/>
          </ac:spMkLst>
        </pc:spChg>
        <pc:spChg chg="mod">
          <ac:chgData name="" userId="495979f9a431ddb0" providerId="LiveId" clId="{EBA495DB-A6C6-4F3A-8EE0-560F5D351689}" dt="2020-10-29T23:35:40.113" v="299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EBA495DB-A6C6-4F3A-8EE0-560F5D351689}" dt="2020-10-29T23:51:17.451" v="1396" actId="1076"/>
          <ac:picMkLst>
            <pc:docMk/>
            <pc:sldMk cId="3777021594" sldId="303"/>
            <ac:picMk id="3" creationId="{E17FA3DA-1F7C-4C43-B26E-C5F637ED5618}"/>
          </ac:picMkLst>
        </pc:picChg>
        <pc:picChg chg="del">
          <ac:chgData name="" userId="495979f9a431ddb0" providerId="LiveId" clId="{EBA495DB-A6C6-4F3A-8EE0-560F5D351689}" dt="2020-10-29T23:51:11.366" v="1393" actId="478"/>
          <ac:picMkLst>
            <pc:docMk/>
            <pc:sldMk cId="3777021594" sldId="303"/>
            <ac:picMk id="1026" creationId="{6749FC20-58AB-4560-A233-197B99570811}"/>
          </ac:picMkLst>
        </pc:picChg>
      </pc:sldChg>
      <pc:sldChg chg="addSp delSp modSp">
        <pc:chgData name="" userId="495979f9a431ddb0" providerId="LiveId" clId="{EBA495DB-A6C6-4F3A-8EE0-560F5D351689}" dt="2020-10-30T00:54:52.012" v="2089" actId="20577"/>
        <pc:sldMkLst>
          <pc:docMk/>
          <pc:sldMk cId="4232748695" sldId="307"/>
        </pc:sldMkLst>
        <pc:spChg chg="mod">
          <ac:chgData name="" userId="495979f9a431ddb0" providerId="LiveId" clId="{EBA495DB-A6C6-4F3A-8EE0-560F5D351689}" dt="2020-10-30T00:54:52.012" v="2089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EBA495DB-A6C6-4F3A-8EE0-560F5D351689}" dt="2020-10-29T23:52:11.312" v="1407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EBA495DB-A6C6-4F3A-8EE0-560F5D351689}" dt="2020-10-29T23:52:07.805" v="1405" actId="1076"/>
          <ac:picMkLst>
            <pc:docMk/>
            <pc:sldMk cId="4232748695" sldId="307"/>
            <ac:picMk id="5" creationId="{68362289-B542-43C3-9531-C9179626D6B1}"/>
          </ac:picMkLst>
        </pc:picChg>
        <pc:picChg chg="del">
          <ac:chgData name="" userId="495979f9a431ddb0" providerId="LiveId" clId="{EBA495DB-A6C6-4F3A-8EE0-560F5D351689}" dt="2020-10-29T23:51:45.386" v="1403" actId="478"/>
          <ac:picMkLst>
            <pc:docMk/>
            <pc:sldMk cId="4232748695" sldId="307"/>
            <ac:picMk id="7" creationId="{65445C61-1288-4CA1-BC1C-D589B968FB74}"/>
          </ac:picMkLst>
        </pc:picChg>
      </pc:sldChg>
      <pc:sldChg chg="modSp">
        <pc:chgData name="" userId="495979f9a431ddb0" providerId="LiveId" clId="{EBA495DB-A6C6-4F3A-8EE0-560F5D351689}" dt="2020-10-29T23:40:04.011" v="607" actId="20577"/>
        <pc:sldMkLst>
          <pc:docMk/>
          <pc:sldMk cId="1225470438" sldId="309"/>
        </pc:sldMkLst>
        <pc:spChg chg="mod">
          <ac:chgData name="" userId="495979f9a431ddb0" providerId="LiveId" clId="{EBA495DB-A6C6-4F3A-8EE0-560F5D351689}" dt="2020-10-29T23:35:50.371" v="314" actId="20577"/>
          <ac:spMkLst>
            <pc:docMk/>
            <pc:sldMk cId="1225470438" sldId="309"/>
            <ac:spMk id="2" creationId="{F2D85742-0689-4606-A17F-8AFC4CC07B45}"/>
          </ac:spMkLst>
        </pc:spChg>
        <pc:spChg chg="mod">
          <ac:chgData name="" userId="495979f9a431ddb0" providerId="LiveId" clId="{EBA495DB-A6C6-4F3A-8EE0-560F5D351689}" dt="2020-10-29T23:40:04.011" v="607" actId="20577"/>
          <ac:spMkLst>
            <pc:docMk/>
            <pc:sldMk cId="1225470438" sldId="309"/>
            <ac:spMk id="3" creationId="{8F3FAA86-0843-4A9B-8571-9282FA1B24B6}"/>
          </ac:spMkLst>
        </pc:spChg>
      </pc:sldChg>
      <pc:sldChg chg="modSp add">
        <pc:chgData name="" userId="495979f9a431ddb0" providerId="LiveId" clId="{EBA495DB-A6C6-4F3A-8EE0-560F5D351689}" dt="2020-10-29T23:42:42.756" v="903" actId="368"/>
        <pc:sldMkLst>
          <pc:docMk/>
          <pc:sldMk cId="964011675" sldId="310"/>
        </pc:sldMkLst>
        <pc:spChg chg="mod">
          <ac:chgData name="" userId="495979f9a431ddb0" providerId="LiveId" clId="{EBA495DB-A6C6-4F3A-8EE0-560F5D351689}" dt="2020-10-29T23:40:57.336" v="659" actId="20577"/>
          <ac:spMkLst>
            <pc:docMk/>
            <pc:sldMk cId="964011675" sldId="310"/>
            <ac:spMk id="2" creationId="{EB6CF153-7BE1-4316-893E-678272283D91}"/>
          </ac:spMkLst>
        </pc:spChg>
        <pc:spChg chg="mod">
          <ac:chgData name="" userId="495979f9a431ddb0" providerId="LiveId" clId="{EBA495DB-A6C6-4F3A-8EE0-560F5D351689}" dt="2020-10-29T23:42:42.756" v="903" actId="368"/>
          <ac:spMkLst>
            <pc:docMk/>
            <pc:sldMk cId="964011675" sldId="310"/>
            <ac:spMk id="3" creationId="{0032FF51-15E8-4D36-96F8-205876AF8893}"/>
          </ac:spMkLst>
        </pc:spChg>
      </pc:sldChg>
      <pc:sldChg chg="modSp add">
        <pc:chgData name="" userId="495979f9a431ddb0" providerId="LiveId" clId="{EBA495DB-A6C6-4F3A-8EE0-560F5D351689}" dt="2020-10-30T00:11:47.068" v="1464" actId="20577"/>
        <pc:sldMkLst>
          <pc:docMk/>
          <pc:sldMk cId="3181620423" sldId="311"/>
        </pc:sldMkLst>
        <pc:spChg chg="mod">
          <ac:chgData name="" userId="495979f9a431ddb0" providerId="LiveId" clId="{EBA495DB-A6C6-4F3A-8EE0-560F5D351689}" dt="2020-10-29T23:45:30.444" v="952" actId="20577"/>
          <ac:spMkLst>
            <pc:docMk/>
            <pc:sldMk cId="3181620423" sldId="311"/>
            <ac:spMk id="2" creationId="{E5BBF341-2AD2-443B-B5F8-6527DA15735A}"/>
          </ac:spMkLst>
        </pc:spChg>
        <pc:spChg chg="mod">
          <ac:chgData name="" userId="495979f9a431ddb0" providerId="LiveId" clId="{EBA495DB-A6C6-4F3A-8EE0-560F5D351689}" dt="2020-10-30T00:11:47.068" v="1464" actId="20577"/>
          <ac:spMkLst>
            <pc:docMk/>
            <pc:sldMk cId="3181620423" sldId="311"/>
            <ac:spMk id="3" creationId="{74E93C2D-F8E2-4D8C-88BD-557DD9C353FE}"/>
          </ac:spMkLst>
        </pc:spChg>
      </pc:sldChg>
      <pc:sldChg chg="modSp add ord">
        <pc:chgData name="" userId="495979f9a431ddb0" providerId="LiveId" clId="{EBA495DB-A6C6-4F3A-8EE0-560F5D351689}" dt="2020-10-30T00:37:33.018" v="1782" actId="20577"/>
        <pc:sldMkLst>
          <pc:docMk/>
          <pc:sldMk cId="596139123" sldId="312"/>
        </pc:sldMkLst>
        <pc:spChg chg="mod">
          <ac:chgData name="" userId="495979f9a431ddb0" providerId="LiveId" clId="{EBA495DB-A6C6-4F3A-8EE0-560F5D351689}" dt="2020-10-30T00:13:36.189" v="1504" actId="20577"/>
          <ac:spMkLst>
            <pc:docMk/>
            <pc:sldMk cId="596139123" sldId="312"/>
            <ac:spMk id="2" creationId="{55A56330-5B4A-4088-9B68-0EDFE458F59C}"/>
          </ac:spMkLst>
        </pc:spChg>
        <pc:spChg chg="mod">
          <ac:chgData name="" userId="495979f9a431ddb0" providerId="LiveId" clId="{EBA495DB-A6C6-4F3A-8EE0-560F5D351689}" dt="2020-10-30T00:37:33.018" v="1782" actId="20577"/>
          <ac:spMkLst>
            <pc:docMk/>
            <pc:sldMk cId="596139123" sldId="312"/>
            <ac:spMk id="3" creationId="{968567EB-3FE3-4D3A-8474-BF15D5A5F007}"/>
          </ac:spMkLst>
        </pc:spChg>
      </pc:sldChg>
      <pc:sldChg chg="modSp add del">
        <pc:chgData name="" userId="495979f9a431ddb0" providerId="LiveId" clId="{EBA495DB-A6C6-4F3A-8EE0-560F5D351689}" dt="2020-10-30T00:10:11.341" v="1419" actId="2696"/>
        <pc:sldMkLst>
          <pc:docMk/>
          <pc:sldMk cId="3405256360" sldId="312"/>
        </pc:sldMkLst>
        <pc:spChg chg="mod">
          <ac:chgData name="" userId="495979f9a431ddb0" providerId="LiveId" clId="{EBA495DB-A6C6-4F3A-8EE0-560F5D351689}" dt="2020-10-29T23:52:27.914" v="1418" actId="20577"/>
          <ac:spMkLst>
            <pc:docMk/>
            <pc:sldMk cId="3405256360" sldId="312"/>
            <ac:spMk id="2" creationId="{44FDBA48-B1F6-4089-9B1F-1917F6BC5CF8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31T23:41:47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18167 10355 100 0,'0'0'0'0,"-35"0"4"15,35 0 0-15,0 0 0 0,0 0 0 0,-18 0-2 16,18 0 1-16,0 0-1 0,-18 0 1 0,18-17 3 0,0 17 1 16,0 0-1-16,0 0 1 0,0 0-4 15,0 0 0-15,0 0 0 0,0-17 0 0,-16 17 11 0,16 0-1 16,0 0 1-16,0 0 0 0,0 0-10 0,0 0 1 16,0 0-1-16,0 0 0 0,0 0 6 0,0 0-1 15,0 0 0-15,16 0 1 0,-16 0-7 0,18 0 1 16,0 0 0-16,0 0 0 0,16 0-1 0,-15 0 0 15,-1 0 1-15,16 0-1 0,-16 0-1 16,-18 0 0-16,18 0 0 0,0 0 0 0,16 17 0 0,-15-17 0 0,-2 0 0 16,1 0 0-16,-1 17-1 0,1-17 0 0,0 0 1 15,17 18-1-15,-18-18 0 0,19 0 1 16,-18 0-1-16,-1 0 1 0,19 0-2 0,-18 0 2 0,-1 0-2 16,0 0 2-16,2 0-2 0,-2 0 1 0,1 0 0 15,17 0 0-15,-18 0 0 0,0 0 0 0,1 0-1 16,0 0 1-16,0-18 1 0,-1 18-1 0,-17 0 1 15,18 0 0-15,-1 0-1 0,-17 0 0 0,19 0 0 16,-19 0 0-16,17 0 3 0,-17 0 0 0,17 0 0 0,-17 0 0 16,0 0-2-16,18 0 1 0,-18 0-1 0,0 0 0 15,0 0 2-15,18 0-1 0,-18 0 1 0,0 0 0 16,0 0-2-16,0 0 0 0,0 0 0 0,0 0 0 16,0 0 1-16,0 0 0 0,0 0 0 0,0 0 1 15,-18 0-3-15,18 0 1 0,0 0 0 0,0 0 0 16,-18-17 1-16,1 17 1 0,0 0-1 0,-2 0 0 15,2 0-1-15,-1 0 0 0,1 0 0 0,-1 0 0 0,-18 0 0 16,19-17 0-16,0 17 1 0,-2 0-1 16,3 0-1-16,-2 0 1 0,1 0 0 0,-2-18-1 0,2 18 2 0,17 0 0 15,-17 0 0-15,-1 0-1 0,1 0 0 0,-2-18 0 16,19 18 0-16,-17 0 0 0,-1 0-1 0,1 0 1 16,-2 0 0-16,2 0-1 0,0 0 0 0,-1 0 0 15,18 0 1-15,-18 0-1 0,0 0 1 0,18 0 0 16,-17 0 1-16,-1 0-1 0,18 0-1 0,-17 18 1 15,17-18-1-15,-19 0 1 0,2 18 2 0,17-18-1 0,0 0 1 16,-17 0 0-16,17 17-2 0,0-17 0 0,-18 0 0 16,18 17 1-16,0-17 0 0,0 0 1 15,0 0 0-15,0 18-1 0,0-18-1 0,0 0 1 0,0 0-1 16,0 0 0-16,0 0 1 0,0 0 1 0,0 18-1 16,0-18 0-16,18 0-1 0,-18 0 0 0,17 0 0 15,-17 0 1-15,17 18-1 0,19-18 1 0,-18 17-1 16,17-17 1-16,-17 18-2 0,0-18 1 0,-1 0-1 15,0 0 1-15,2 18 0 0,-2-18 1 0,-17 0-1 16,18-18 0-16,-1 18 0 0,2 18-1 0,-2-18 1 16,1-18-1-16,-1 18 1 0,-17 0 0 0,17 0 0 0,-17-18 0 15,19 18-1-15,-19 0 0 0,17 0 0 0,-17-17 1 16,0 17-1-16,18 0 0 0,-18-18 1 0,0 18-1 16,0 0 0-16,0 0 0 0,0 0 0 0,0 0 0 15,0-18 0-15,0 18 0 0,0 0 1 16,-18-18-1-16,18 18 0 0,-17 0-1 0,-2-17 1 15,2 17 0-15,0-17 0 0,-1 17-1 16,1-18 1-16,-2 18 0 16,2 0-1-16,-1 0 1 0,1-18 0 0,-2 18-1 0,2 0 1 0,0 0-1 0,-1 0 1 15,0 0-1-15,0 0 1 0,1 0-1 0,-1 18 0 0,1-18 1 16,-2 0-1-16,19 0 1 0,-17 18-1 16,0-18 0-16,17 0 1 0,-18 17-1 0,18-17 1 0,-18 0-1 15,18 17 0-15,-18-17 1 0,1 18 0 16,17-18 0-16,0 18-1 15,0-18 1-15,-17 0-1 0,17 0 1 16,17 18-1-16,-17-18 1 16,0 17-1-16,0-17 1 0,17 18-1 0,-17-18 1 0,18 18-1 15,-18-18 1-15,18 0-1 0,0 18 0 0,-1-18 1 16,0 0-1-16,2 16 1 0,-2-16-1 16,1 0 1-16,17 0-1 0,-17 0 0 0,0 0 0 15,-1 0 1-15,0 0-1 0,2 0 1 0,-2 0-1 16,-17-16 0-16,18 16 0 0,-18 0 1 0,17 0 0 15,-17-18-1-15,19 18 0 0,-19-18 1 16,17 18-1-16,-17-18 1 0,18 1-1 16,-18 17 1-16,-18-18-1 0,1 0 0 15,-2 18 1-15,2 0-1 0,-54 0 1 16,18 0-1-16,18 18 0 0,0 0 0 0,-18 35 1 16,-1-19-1-16,2 2 0 0</inkml:trace>
  <inkml:trace contextRef="#ctx0" brushRef="#br0" timeOffset="4010.802">15663 10602 65 0,'0'0'0'0,"0"0"1"16,0 0 0-16,18-17-1 0,-18 0 1 16,17 17 0-16,-17 0 0 15,0 0 2-15,0 0 0 0,0-18 0 0,0 18 0 16,0 0-1-16,0 0 0 0,0 0 0 0,0 0 0 0,0 0 4 15,0 0 0-15,0 0 0 0,0 0 0 0,17 0-4 16,-17 0 2-16,0 0-1 0,0 0 0 16,18 0 3-16,-18 18 0 0,18-18 0 0,-18 0 0 0,18 0-3 0,-18 0 0 15,17 17 0-15,-17-17 0 0,0 0-1 0,0 0 1 16,17 0 0-16,-17 0 0 0,0 0-2 16,0 0 1-16,0 0 0 0,0 0 0 0,0 0-1 0,0 0 1 15,0 0-1-15,0-17 1 0,0 17-1 0,0 0 0 0,0 0 0 16,0 0 1-16,0 0-1 0,0 0 0 0,0 0 0 15,0 0 0-15,-17 0 0 0,17 0 0 0,0 0 0 16,0 0 0-16,-17 0 0 0,17-18 0 0,-18 18 1 16,18 0-1-16,-18 0 0 0,0 0 0 0,18 0 0 15,0 0 0-15,-17 0 1 0,17 0 0 0,0 0 0 16,-17 0 0-16,17 0-1 0,-18 0 0 0,18 0 0 16,-19 0 1-16,19 0 2 0,-17 0 1 0,17 0-1 15,0 0 0-15,0 0-2 0,-17 0 1 0,17 0 0 16,0 0-1-16,0 0 3 0,0 0 1 0,0 0-1 15,0 0 0-15,0 0-2 0,0 0 0 0,0 0 0 0,0 0 0 16,17 0 2-16,0 0 1 0,-17 0 0 16,37 0 0-16,-20 0-3 0,18 0 0 0,-17 0 0 0,17-18 0 15,-18 18 2-15,2 0 0 0,-2 0 0 0,18-18 0 16,-17 0-2-16,-18 18 0 0,18-16 0 0,0 16-1 16,-1-18 2-16,0 18 0 0,-17 0 0 0,19-18 0 15,-2 0-2-15,-17 18 1 0,18 0-1 0,-18 0 0 0,0-17 1 16,0 17 0-16,17 0 0 0,-17 0 0 15,0 0-1-15,0 0 0 0,0 0 0 0,0 0 0 0,0 0 1 16,0 0 0-16,0 0 0 0,-17 0 1 0,17 0-2 16,0 0 0-16,0 0 0 0,-18 0-1 0,18 0 3 0,-17 17-1 15,-2 1 1-15,2 0 0 16,0 0-2-16,-1-2 0 0,0 2 0 0,18 0 0 0,-18-18 2 0,18 18-1 16,0 0 0-16,0-1 0 0,0 0-1 0,-17 2 0 0</inkml:trace>
  <inkml:trace contextRef="#ctx0" brushRef="#br0" timeOffset="22613.889">14728 16425 156 0,'0'0'0'0,"0"0"1"0,0 0 0 16,0 0 0-16,0 0 0 0,0 0 0 0,0 0 0 15,36 0 3-15,-36 0-1 0,0 0 0 16,0 0 1-16,17-18-2 0,0 18 0 0,-17 0 0 16,19 0 0-16,-19 0 1 0,18 0-1 0,-18 0 1 31,17 0 0-31,0 0-1 0,1 0 0 0,0 0 0 0,0 0 0 0,-2 0 3 0,1 0 0 0,2-17 0 15,-2 17 0-15,1 0-2 0,-1 0-1 0,1 0 1 16,18-19 0-16,-19 19-1 0,0 0-1 0,2 0 1 16,-2-17 0-16,1 17-1 0,-1 0 0 0,2-18 0 0,-2 18 1 15,1 0-1-15,-1 0 0 0,0 0 0 0,2 0 0 16,16 0 0-16,-18 0 0 0,-17 0 0 0,19 0 0 16,-2 0 0-16,0 0 0 0,1 0 1 0,0 0-1 15,0 0 0-15,-1 0 0 0,1 0 0 0,-1 0 0 16,2 0 1-16,-2 0 0 0,17 0 0 0,-16 0 0 15,0 0-1-15,16 0 0 0,-15 0 0 0,-1 0 1 0,16 0 1 16,-16 0-1-16,0 0 1 0,0 0 0 16,-1 0-1-16,0 0 0 0,19 0-1 0,-18 0 1 0,-1 0 1 15,1 18-1-15,0-18 0 0,0 0 1 0,-1 0-2 16,0 0 1-16,2 0-1 0,-2 0 1 0,18 0 1 0,-16 0 1 16,-2 0-1-16,1 0 1 0,16 0-2 15,-15 0 0-15,-2 0 0 0,17 0 0 0,-15 0 1 0,15 0 0 16,-16 0 0-16,0 0 1 15,0 0-2-15,17 0 0 0,-18-18 0 0,2 18 0 0,-2 0 2 0,0 0 0 0,1 0 0 16,0-17 0-16,0 17-2 0,-1 0 1 0,0 0-1 16,2 0 1-16,-1-19 1 0,-18 19 0 0,0 0 0 15,17 0 0-15,0 0-1 0,-17 0-1 0,18 0 0 16,-18 0 1-16,0 0 0 0,0-17 0 0,18 17 0 16,-18 0 1-16,0 0-3 0,0 0 1 15,18 0 0-15,-18 0 0 0,0 0 1 0,0 0-1 0,0 0 0 16,0 0 1-16,0 0-2 0,0 0 1 0,0 0 0 15,0 0-1-15,0 0 1 0,0 0 0 0,0 0 0 16,-18 0 0-16,18 0-1 0,-18 0 0 0,0 0 1 16,1 0-1-16,0 17 1 0,-20-17-1 0,20 0 0 0,0 19 1 15,-19-19-1-15,1 0 0 0,18 0 0 0,-2 0 0 16,-16 0 0-16,18 17 1 0,-19-17-1 0,18 0 0 16,-16 0 0-16,-1 0 0 0,17 18 0 0,-18-18 0 15,2 0 2-15,16 17-1 0,-18-17 0 0,19 19 0 16,-18-19 0-16,-1 17-1 0,19-17 1 0,-19 0-1 0,1 18 1 15,17-18 0-15,-18 17 0 0,2-17 0 16,-2 0-1-16,18 17 0 0,-16-17 1 0,-3 19-1 0,3-19 2 16,-2 0-1-16,2 0 1 0,-2 0 0 15,1 0-2-15,18 0 1 0,-1 0 0 0,-18 0-1 0,2 0 3 16,15-19 0-16,-16 19-1 0,-1 0 1 16,19-17-2-16,-18 17 0 0,18-17 0 0,-19 17 1 0,18-18 0 0,-18 18 0 15,19-17 0-15,-18 17 1 0,17 0-2 0,0-19 0 16,-17 19 0-16,18-17 0 0,-2 17 1 0,2 0 1 15,1 0-1-15,-2-18 1 0,0 18-2 0,0 0 0 0,1 0 0 16,0 0 0-16,17 0 1 0,-18 0 0 16,18 0-1-16,-19 0 1 0,19 0-1 0,0 0 0 15,0 0 0-15,0 0 0 0,0 0-1 0,-17 0 2 0,17 0-1 16,0 0 0-16,0 0 0 0,0 0-1 0,0 0 0 16,0 0 1-16,0 0 0 0,0 0 0 0,0 0-1 15,17 0 1-15,2 18 0 0,-1-18-1 0,16 0 0 16,20 17 0-16,-21-17 1 0,21 19 0 0,-19-19-1 15,18 17 1-15,-17-17-1 0,-1 0 0 0,18 0 0 16,-18 0 0-16,1 18 0 0,16-18 0 0,-16 0 0 16,-1 0 0-16,1 0 0 0,16 0-1 0,-16 0 1 15,16 0 0-15,0 0 0 0,-15 17 0 0,15-17-1 0,1 0 1 16,0 17-1-16,0-17 1 0,0 19 0 0</inkml:trace>
  <inkml:trace contextRef="#ctx0" brushRef="#br0" timeOffset="24650.539">17567 16583 109 0,'0'0'0'0,"0"0"0"16,0 0 1-16,0 0 0 0,0 0 1 15,0 0-1-15,0-17 0 0,0 17 0 16,0-17 0-16,0 17 7 0,0 0 0 0,0-19 0 16,0 19 1-16,18 0-6 0,-18 0 1 0,0-17 0 0,0 17-1 15,0 0 8-15,18 0 1 0,-18 0-1 0,0 0 1 16,0-18-8-16,18 18 0 0,-18 0 0 0,17 0 0 15,0 0 3-15,2 0 1 0,-19-17-1 0,17 17 0 16,1 0-3-16,-18 0-1 0,17 0 0 0,-17 0 1 16,19 0 1-16,-2 0 0 0,1 0 0 0,-1 0 0 15,0 0-2-15,2-19-1 0,-2 19 1 0,1 0 0 16,-1 0-2-16,19 0 1 0,-19 0-1 0,1 0 1 16,18 0-1-16,-19 0 0 0,1 0 0 0,18-17 0 0,-19 17 1 0,17 0 0 15,-16 0-1-15,0 0 1 16,-1 0-1-16,0 0 1 0,20-17-1 0,-20 17 0 0,0 0 1 0,1 0 0 15,0 0 0-15,17 0 0 16,-18 0-1-16,19 0 0 0,-18 0 1 0,17 0-1 0,-17 0 1 0,17 0 0 16,-18 0 0-16,2-18 0 0,16 18-1 0,-18 0 0 15,19 0 1-15,-18 0-1 0,16 0 1 0,-15 0-1 16,-2 0 1-16,17-17 0 0,-15 17-1 0,-2 0 0 0,0 0 1 16,19 0-1-16,-18 0 2 0,-1 0 0 0,1 0 0 15,18 0 0-15,-19 0-1 0,0 0 0 16,1 0 0-16,0 0 0 0,17 0 1 0,-18 0 1 0,2 0-1 15,-1 0 1-15,-1 0-2 0,0 0 0 0,1 17 0 16,0-17 1-16,0 0 2 0,16 0 0 0,-15 0 0 16,-2 0 0-16,1 18-2 0,-1-18 0 0,1 0 0 15,0 0-1-15,0 0 3 0,-1 0 0 0,-1 0 0 16,4 0 0-16,-4 0-3 0,2 0 1 0,-18 0 0 16,17 0-1-16,2 0 3 0,-19 0 0 0,0 0-1 0,17 0 1 15,1 0-3-15,-18 0 1 0,17 0-1 16,0 0 1-16,-17 0 1 0,19 0-1 0,-2 0 0 0,1 0 1 15,-1 0-2-15,2 0 0 0,-2 0 0 0,0-18 0 16,1 18 0-16,-18 0 0 0,18-17-1 0,0 17 1 16,-1 0 0-16,1-19-1 0,-18 19 0 15,17 0 1-15,2-17 0 0,-19 17 1 0,17 0-1 0,-17-18 0 16,17 18 0-16,1-17-1 0,0 17 1 0,-18 0-1 0,18-19 2 16,-1 19-1-16,-17 0 1 0,17 0-1 15,-17 0 0-15,19 0-1 0,-1 0 1 0,-18 0 0 0,0 0 0 16,17 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31T23:43:57.3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10618 8821 3 0,'0'0'0'15,"17"0"0"48,-17 0 1-63,0 0 0 0,18 0 0 15,-18 0 0-15,0 0 0 0,0 0 0 16,18 0 0-16,-18 0 0 16,0 0 0-16,0 0 0 0,0 0 0 15,18 0-1 1,-1 0 0 0,-17 0 1 30,-17 0-1-14,17 18 0-32,-18-18 0 0,0 18 0 15,0-18 0-15,18 0 1 16,0 17-1 0,18-17 1-1,0 0-1-15,0 0 0 0,-1 0 0 0,0 0 0 0,19 0 4 16,-1 0-1-16,1 0 0 0,-1 0 1 15,1 0-2-15,-19 0 0 0,18 0 0 0,1-17 0 0,-1 17 8 0,-18 0 0 16,19-18-1-16,-18 0 1 0,17 18-6 0,-18-18 0 16,0 0 0-16,-17 2 0 0,18 16 5 0,0-20 0 15,-18 20 0-15,18-16 0 0,-18 16-6 0,0-18 1 0,0 18 0 16,0 0 0-16,0-17 5 0,0 17 0 0,0 0 0 16,0 0 1-16,0 0-7 0,0 0 1 0,0 0 0 15,0 0 0-15,-18 0 2 0,18 0 1 0,-18 0 0 16,0 17 0-16,-16 1-4 0,-1-2 0 0,17 4 1 15,1-20-1-15,-2 16 4 0,2 2 1 0,0-18-1 16,-1 18 0-16,1 0-3 0,-2-18-1 0,2 18 0 16,-1-1 1-16,18-17 2 0,-17 17 0 0,17-17 0 15,0 17 0-15,-19-1681-3 0,19 3328 0 0,0-1645 0 16,0-19 0-16,-17 0 2 0,17 0 0 0,17 17 0 16,-17-17 0-16,0 0-2 0,0 18 0 0,19-18 0 0,-19 0-1 15,17 17 2-15,1-17 0 0,18 0 0 0,-19 0 0 16,35 0-2-16,-16 0 1 0,-18 19-1 0,17-19 0 15,-1 0 2-15,-16 17-1 0,0-17 0 0</inkml:trace>
  <inkml:trace contextRef="#ctx0" brushRef="#br0" timeOffset="18430.671">13158 11009 182 0,'0'0'0'0,"-35"0"6"0,35 0 0 16,0 0 1-16,-19 0-1 0,19 0-3 0,0 0 1 15,0 0-1-15,0 0 0 0,-17 0 7 0,17 0 0 16,0 0 1-16,0 0-1 0,0 17-6 0,0-17 0 16,0 0 0-16,17 35 0 0,2 1 5 0,-1 17 0 0,-1-1 0 15,-17 2 0-15,0-1-5 16,17-1 0-16,-17 1 0 0,0 18 0 0,18-17 8 0,-18 16 0 0,0-18 1 16,0 19-1-16,0-1-8 0,0 1 1 15,0 0-1-15,0 17 0 0,0-18 2 0,0 1 0 0,0-1 0 16,-18 2 0-16,1-2-3 0,17-1 0 15,-17-15 0-15,17 17 0 0,-18-18-1 0,18-1 0 0,-19 1 0 16,2 0 0-16,17-18-1 0,0 1 0 0,0-19 1 16,-17 18-1-16,17-16 1 0,0-2 0 0,0-17 1 15,0 0-1-15,0 0-1 0,0 0 1 0,0 0-1 16,0 0 1-16,0 0 0 0,0 0 0 0,0 0 0 16,0 0 0-16,17 0 0 0,-17 0-1 0,0 0 1 0,17 0-1 15,-17 0 1-15,19 0 0 0,-1-17 0 0,16 17 0 16,2 0 0-16,-1-19-1 0,-18 19 0 0,19 0 1 15,-1 0 1-15,-17 0 1 0,18-17-1 0,-2 17 1 16,2 0-2-16,-1 0 0 0,1 0 1 0,-1 0-1 16,18 0 2-16,-19 0 1 0,2 0-1 0,17 17 0 15,-18-17-1-15,19 0-1 0,-2 19 1 0,1-19-1 16,18 17 2-16,-36 1 0 0,18-1 0 0,0-17 0 16,0 19-1-16,0-2-1 0,-1 0 0 0,19 1 1 0,0 0 0 15,-19 0 1-15,1-1 0 0,1-17 0 0,17 17-1 16,-37-17-1-16,20 0 0 0,17 0 1 0,-19 17 0 0,0-17 0 15,19 19 0-15,-18-19 1 0,18 0-2 0,-19 0 0 16,2 0 0-16,-1 0 0 0,-1 0 0 16,1 0 1-16,18 17 0 0,-17-17 0 0,15 0-2 0,-17 18 1 15,2-18 0-15,17 0 0 0,-18 0-1 0,-1 0 1 16,19 18 0-16,-18-18-1 0,18 0 0 0,0 18 1 0,-1-18-1 16,0 18 0-16,0-18 0 0,-17 0 1 15,1 0-1-15,17 0 0 0,-19 0 0 0,18 0 0 0,1 0 0 16,0 0 1-16,-19 16-1 0,19-16 0 0,0 0 0 15,0 0 1-15,-1 0-1 0,-17-16 0 0,17 32 0 16,1-16 0-16,0 0 0 0,0 0 0 0,-2 0-1 16,20 0 1-16,-19 0 0 0,1 0 0 0,0 0-1 15,0 0 1-15,17-16 0 0,-17 16-1 0,-2 0 1 16,20 0 0-16,-19-18-1 0,1 18 1 0,-1-18-1 0,0 18 1 16,1 0-1-16,0-18 1 0,0 18-1 0,16-18 1 15,-16 18-1-15,-18-17 0 0,18 17 1 0,0 0-1 16,-1-19 0-16,1 19 0 0,-19 0 1 0,35 0-1 15,-33-17 0-15,17 17 0 0,-18 0 1 0,18 0-1 16,-19 0 0-16,1 0 0 0,18 0 0 0,-18-17 0 16,-1 17 0-16,2 0 1 0,-1 0-1 0,-2-17 0 15,-15 34 0-15,17-17 0 0,-17 0 0 0,17 0 0 16,-18 0 0-16,1 0 0 0,-1 17 0 0,-1-17 0 0,2 0 0 16,-1 0 0-16,1 0 0 0,-19 17 0 15,19-17 0-15,-18 0 0 0,17 0 0 0,-18 0 0 0,2 0 0 16,-2 0 0-16,17 0 0 0,-34 0 0 0,36 0 0 15,-19 0 0-15,0-17 0 0,2 17 0 16,-19 0 0-16,18 0 0 0,-1 0 0 0,0-17 0 16,1 17 0-16,-18-17 0 0,0 17 0 15,18-18 0-15,-18 0 0 0,18-17 0 16,-18 18 0-16,17-19 0 0,-17-18 0 0,17 19 0 0,-17-18 0 16,0 1 0-16,19-18 0 0,-19 16 0 0,17-16 0 15,-17-1 1-15,0-17-1 0,18 17 0 0,-18-17 0 16,0-17 0-16,17 15 0 0,-17 2 0 0,0-17 0 15,18 0 0-15,-18-2 0 0,0 19 1 0,18 0-1 16,0 0 0-16,-18 0 0 0,17-1 0 0,-17 19 0 16,0-19 0-16,0 18 1 0,0 19-1 0,17-18 0 15,-17 16 1-15,0 2-1 0,0-1 0 0,0-1 1 16,-17 1-1-16,17 19 1 0,0-2 0 0,-17 0 0 16,17 2-1-16,-18 16 1 0,18 0 0 0,0-17-1 15,-18 17 1-15,18 18 0 0,0-18 1 0,-18 18-1 0,18 0 0 16,-17-17 0-16,17 17 0 0,0 0 0 15,0 0 0-15,-18 0 1 0,18 0 0 0,0 0-1 0,0 0 1 16,-17 0-1-16,-2 17 0 0,19-17 0 0,-17 18 1 16,0-18 0-16,-1 18 0 0,18 0 0 0,-18-18 0 15,0 17-1-15,1 1 1 0,0 0-1 0,-20-18 0 0,20 0 1 16,-18 18 1-16,17-18-1 0,0 16 0 16,-15-16-1-16,-3 0 1 0,1 0-1 0,-1 18 0 0,1-18 1 15,-1 0 0-15,-16 0 0 0,-1 0 0 16,-1 0-1-16,2 0 0 0,-1 0 0 0,-18 0 1 15,17 0-1-15,3 0 1 0,-19 0 0 0,-1 0-1 0,0 0 0 16,0 0 0-16,-17 0 1 0,17 18-1 0,-17-18 0 0,17 0 0 16,2 0 0-16,-20 0 0 0,1 18 0 0,18-18 0 15,-19 0 0-15,0 0 0 0,19 18-1 0,-19-18 1 16,2 0 0-16,-1 0-1 0,0 0 1 0,17 0-1 16,-17 0 1-16,0 0 0 0,17 0-1 0,-16 0 0 0,-2 17 1 15,0-17 0-15,18 0-1 0,-17 0 0 0,-17 0 1 16,16 0-1-16,2 17 1 0,-1-17-1 0,-1 0 0 15,1 19 1-15,-1-19-1 0,19 0 0 0,-18 0 0 16,-17 17 1-16,34-17-1 0,-17 17 1 0,17-17-1 16,-36 0 0-16,19 18 0 0,18-18 1 0,-19 0-1 15,2 0 0-15,17 18 1 0,-1-18-1 0,0 0 0 16,-17 18 0-16,0-18 1 0,34 0-1 0,-34 0 0 16,17 0 1-16,2 17-1 0,-2-17 0 0,0 0 0 15,0 0 1-15,2 0-1 0,15 0 1 0,-16 0-1 0,-1 0 0 16,0-17 1-16,19 17-1 0,0 0 1 0,-2 0-1 15,-17-18 1-15,18 18-1 0,1-18 1 16,-2 0-1-16,1 18 1 0,1-17 0 0,16 0 0 0,-16 17-1 16,-2-19 1-16,18 2-1 0,3 17 1 0,-3-17 0 15,-17 17-1-15,17-18 1 0,2 18-1 0,-20 0 1 16,20-18-1-16,-3 18 1 0,3-18 0 0,-20 18-1 0,20 0 1 16,-2-18-1-16,18 18 1 0,-17 0 0 15,-1 0-1-15,2 0 0 0,15 0 1 0,-15 0 0 16,-2 0-1-16,2 0 0 0,-1 0 1 0,-19 0 0 0,18 0-1 15,2 0 0-15,16 0 0 0,-18 18 1 0,1-18-1 16,18 18 1-16,-19-18-1 0,1 0 0 0,17 18 1 16,-17-18-1-16,18 18 0 0,-1-18 0 0,-18 17 1 0,19-17-1 15,-1 17 0-15,0 2 1 0,0-19-1 0,2 17 0 16,-1-17 0-16,-2 17 1 0,2 1-1 0,-1-18 0 16,1 18 1-16,-1 0-1 0,18-1 0 15,-18-17 1-15,0 17 0 16,18-17 0 15,0 19-1-15,18-2 0-1,-18-17 1-15,18 0-1 16,-18 18 0-16,18-18 0 16,-18 0 1-16,17 17-1 0,1-17 0 0,-1 18 0 15,2 0 0-15,-2 0 0 0,-1 16 0 16,2-16 0-16,0 0 0 0,-18 17 0 0,18-18 0 15,-18 36 0-15,17-17 0 0,0 0 0 0,-17-1 1 16,0 17-1-16,19-34 0 0,-19 35 0 0,0-17 0 16,18-1 0-16,-18 18 0 0,0-19 0 0,0 20 0 15,0-20 0-15,0 20 0 0,0-18 0 16,17 16 0-16,-17 1 0 0,0-18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92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16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10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42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nsplash.com/s/photos/test?utm_source=unsplash&amp;utm_medium=referral&amp;utm_content=creditCopyText" TargetMode="External"/><Relationship Id="rId4" Type="http://schemas.openxmlformats.org/officeDocument/2006/relationships/hyperlink" Target="https://unsplash.com/@hannaholinger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tylerstewart?utm_source=unsplash&amp;utm_medium=referral&amp;utm_content=creditCopyTex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s://unsplash.com/s/photos/build?utm_source=unsplash&amp;utm_medium=referral&amp;utm_content=creditCopy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EVALUATING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 (Week)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Build and refine a predictive model</a:t>
            </a:r>
          </a:p>
          <a:p>
            <a:r>
              <a:rPr lang="en-US" dirty="0"/>
              <a:t>Construct features for a model</a:t>
            </a:r>
          </a:p>
          <a:p>
            <a:r>
              <a:rPr lang="en-US" dirty="0"/>
              <a:t>Apply regularization to control features and their interaction</a:t>
            </a:r>
          </a:p>
          <a:p>
            <a:r>
              <a:rPr lang="en-US" dirty="0"/>
              <a:t>Measure a model’s effectiveness and other behavior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7FA3DA-1F7C-4C43-B26E-C5F637ED5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285" y="0"/>
            <a:ext cx="457771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AB8753-3567-42F2-B093-221A3A3BC7FA}"/>
              </a:ext>
            </a:extLst>
          </p:cNvPr>
          <p:cNvSpPr txBox="1"/>
          <p:nvPr/>
        </p:nvSpPr>
        <p:spPr>
          <a:xfrm>
            <a:off x="3435148" y="6476250"/>
            <a:ext cx="4106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Photo by </a:t>
            </a:r>
            <a:r>
              <a:rPr lang="en-US" sz="1200" i="1" dirty="0">
                <a:hlinkClick r:id="rId4"/>
              </a:rPr>
              <a:t>Hannah Olinger</a:t>
            </a:r>
            <a:r>
              <a:rPr lang="en-US" sz="1200" i="1" dirty="0"/>
              <a:t> on </a:t>
            </a:r>
            <a:r>
              <a:rPr lang="en-US" sz="1200" i="1" dirty="0" err="1">
                <a:hlinkClick r:id="rId5"/>
              </a:rPr>
              <a:t>Unsplash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5742-0689-4606-A17F-8AFC4CC0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We’re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FAA86-0843-4A9B-8571-9282FA1B2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(continuous prediction)</a:t>
            </a:r>
          </a:p>
          <a:p>
            <a:r>
              <a:rPr lang="en-US" dirty="0"/>
              <a:t>Logistic regression (binary classification)</a:t>
            </a:r>
          </a:p>
          <a:p>
            <a:r>
              <a:rPr lang="en-US" dirty="0"/>
              <a:t>Optimizing </a:t>
            </a:r>
            <a:r>
              <a:rPr lang="en-US" b="1" dirty="0"/>
              <a:t>objective functions</a:t>
            </a:r>
          </a:p>
          <a:p>
            <a:pPr lvl="1"/>
            <a:r>
              <a:rPr lang="en-US" dirty="0"/>
              <a:t>Minimize loss functions (e.g. squared error)</a:t>
            </a:r>
          </a:p>
          <a:p>
            <a:pPr lvl="1"/>
            <a:r>
              <a:rPr lang="en-US" dirty="0"/>
              <a:t>Maximize utility functions (e.g. log likelihood)</a:t>
            </a:r>
          </a:p>
        </p:txBody>
      </p:sp>
    </p:spTree>
    <p:extLst>
      <p:ext uri="{BB962C8B-B14F-4D97-AF65-F5344CB8AC3E}">
        <p14:creationId xmlns:p14="http://schemas.microsoft.com/office/powerpoint/2010/main" val="122547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F153-7BE1-4316-893E-67827228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32FF51-15E8-4D36-96F8-205876AF88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Regression</a:t>
                </a:r>
                <a:r>
                  <a:rPr lang="en-US" dirty="0"/>
                  <a:t> models (e.g. linear regression) estimate </a:t>
                </a:r>
                <a:r>
                  <a:rPr lang="en-US" b="1" dirty="0">
                    <a:solidFill>
                      <a:schemeClr val="accent3"/>
                    </a:solidFill>
                  </a:rPr>
                  <a:t>conditional expectation</a:t>
                </a:r>
                <a:r>
                  <a:rPr lang="en-US" dirty="0"/>
                  <a:t>:</a:t>
                </a:r>
                <a:endParaRPr lang="en-US" b="1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Classification</a:t>
                </a:r>
                <a:r>
                  <a:rPr lang="en-US" dirty="0"/>
                  <a:t> models estimate </a:t>
                </a:r>
                <a:r>
                  <a:rPr lang="en-US" b="1" dirty="0">
                    <a:solidFill>
                      <a:schemeClr val="accent3"/>
                    </a:solidFill>
                  </a:rPr>
                  <a:t>conditional probability</a:t>
                </a:r>
                <a:r>
                  <a:rPr lang="en-US" dirty="0"/>
                  <a:t>:</a:t>
                </a: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32FF51-15E8-4D36-96F8-205876AF8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9CFBDA-D5AA-4CDD-9D30-AA06A81FBE31}"/>
                  </a:ext>
                </a:extLst>
              </p14:cNvPr>
              <p14:cNvContentPartPr/>
              <p14:nvPr/>
            </p14:nvContentPartPr>
            <p14:xfrm>
              <a:off x="5302080" y="3702600"/>
              <a:ext cx="1873800" cy="226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9CFBDA-D5AA-4CDD-9D30-AA06A81FBE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92720" y="3693240"/>
                <a:ext cx="1892520" cy="228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401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F341-2AD2-443B-B5F8-6527DA15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Distinction: Model Probability vs. Make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93C2D-F8E2-4D8C-88BD-557DD9C35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I’ve been doing:</a:t>
                </a:r>
              </a:p>
              <a:p>
                <a:pPr marL="457200" lvl="1" indent="0">
                  <a:buNone/>
                </a:pPr>
                <a:r>
                  <a:rPr lang="en-US" dirty="0" err="1">
                    <a:latin typeface="Consolas" panose="020B0609020204030204" pitchFamily="49" charset="0"/>
                  </a:rPr>
                  <a:t>yhat</a:t>
                </a:r>
                <a:r>
                  <a:rPr lang="en-US" dirty="0">
                    <a:latin typeface="Consolas" panose="020B0609020204030204" pitchFamily="49" charset="0"/>
                  </a:rPr>
                  <a:t> = </a:t>
                </a:r>
                <a:r>
                  <a:rPr lang="en-US" dirty="0" err="1">
                    <a:latin typeface="Consolas" panose="020B0609020204030204" pitchFamily="49" charset="0"/>
                  </a:rPr>
                  <a:t>model.predict</a:t>
                </a:r>
                <a:r>
                  <a:rPr lang="en-US" dirty="0">
                    <a:latin typeface="Consolas" panose="020B0609020204030204" pitchFamily="49" charset="0"/>
                  </a:rPr>
                  <a:t>()  # </a:t>
                </a:r>
                <a:r>
                  <a:rPr lang="en-US" dirty="0" err="1">
                    <a:latin typeface="Consolas" panose="020B0609020204030204" pitchFamily="49" charset="0"/>
                  </a:rPr>
                  <a:t>statsmodels</a:t>
                </a:r>
                <a:br>
                  <a:rPr lang="en-US" dirty="0">
                    <a:latin typeface="Consolas" panose="020B0609020204030204" pitchFamily="49" charset="0"/>
                  </a:rPr>
                </a:br>
                <a:r>
                  <a:rPr lang="en-US" dirty="0" err="1">
                    <a:latin typeface="Consolas" panose="020B0609020204030204" pitchFamily="49" charset="0"/>
                  </a:rPr>
                  <a:t>dec</a:t>
                </a:r>
                <a:r>
                  <a:rPr lang="en-US" dirty="0">
                    <a:latin typeface="Consolas" panose="020B0609020204030204" pitchFamily="49" charset="0"/>
                  </a:rPr>
                  <a:t> = </a:t>
                </a:r>
                <a:r>
                  <a:rPr lang="en-US" dirty="0" err="1">
                    <a:latin typeface="Consolas" panose="020B0609020204030204" pitchFamily="49" charset="0"/>
                  </a:rPr>
                  <a:t>yhat</a:t>
                </a:r>
                <a:r>
                  <a:rPr lang="en-US" dirty="0">
                    <a:latin typeface="Consolas" panose="020B0609020204030204" pitchFamily="49" charset="0"/>
                  </a:rPr>
                  <a:t> &gt; 0.5  # make decision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Logistic regression models </a:t>
                </a:r>
                <a:r>
                  <a:rPr lang="en-US" b="1" dirty="0"/>
                  <a:t>probability of success</a:t>
                </a:r>
              </a:p>
              <a:p>
                <a:pPr marL="0" indent="0">
                  <a:buNone/>
                </a:pPr>
                <a:r>
                  <a:rPr lang="en-US" dirty="0"/>
                  <a:t>We use that probability to make decisions (usually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SciKit</a:t>
                </a:r>
                <a:r>
                  <a:rPr lang="en-US" dirty="0"/>
                  <a:t>-Learn uses it to directly classify, but makes estimated probabilities available (with </a:t>
                </a:r>
                <a:r>
                  <a:rPr lang="en-US" dirty="0" err="1">
                    <a:latin typeface="Consolas" panose="020B0609020204030204" pitchFamily="49" charset="0"/>
                  </a:rPr>
                  <a:t>decision_function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93C2D-F8E2-4D8C-88BD-557DD9C35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26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62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6330-5B4A-4088-9B68-0EDFE458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Trick: Probability and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8567EB-3FE3-4D3A-8474-BF15D5A5F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an </a:t>
                </a:r>
                <a:r>
                  <a:rPr lang="en-US" i="1" dirty="0"/>
                  <a:t>indicator</a:t>
                </a:r>
                <a:r>
                  <a:rPr lang="en-US" dirty="0"/>
                  <a:t> (or </a:t>
                </a:r>
                <a:r>
                  <a:rPr lang="en-US" i="1" dirty="0"/>
                  <a:t>characteristic</a:t>
                </a:r>
                <a:r>
                  <a:rPr lang="en-US" dirty="0"/>
                  <a:t>)</a:t>
                </a:r>
                <a:r>
                  <a:rPr lang="en-US" i="1" dirty="0"/>
                  <a:t> function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8567EB-3FE3-4D3A-8474-BF15D5A5F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B8657D-CFCC-4974-B600-914E343D9925}"/>
                  </a:ext>
                </a:extLst>
              </p14:cNvPr>
              <p14:cNvContentPartPr/>
              <p14:nvPr/>
            </p14:nvContentPartPr>
            <p14:xfrm>
              <a:off x="3822480" y="2607840"/>
              <a:ext cx="3753000" cy="216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B8657D-CFCC-4974-B600-914E343D99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3120" y="2598480"/>
                <a:ext cx="3771720" cy="218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613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666" y="365125"/>
            <a:ext cx="6445134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666" y="1825625"/>
            <a:ext cx="64451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are building models that estimate conditional probability or expectation and use them to make classifications.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We’re going to see more about their inputs and </a:t>
            </a:r>
            <a:r>
              <a:rPr lang="en-US"/>
              <a:t>outputs this week.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 err="1">
                <a:hlinkClick r:id="rId3"/>
              </a:rPr>
              <a:t>Klim</a:t>
            </a:r>
            <a:r>
              <a:rPr lang="en-US" i="1" dirty="0">
                <a:hlinkClick r:id="rId3"/>
              </a:rPr>
              <a:t> </a:t>
            </a:r>
            <a:r>
              <a:rPr lang="en-US" i="1" dirty="0" err="1">
                <a:hlinkClick r:id="rId3"/>
              </a:rPr>
              <a:t>Musalimov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62289-B542-43C3-9531-C9179626D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16587</TotalTime>
  <Words>261</Words>
  <Application>Microsoft Office PowerPoint</Application>
  <PresentationFormat>Widescreen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Oswald</vt:lpstr>
      <vt:lpstr>Lato</vt:lpstr>
      <vt:lpstr>Cambria Math</vt:lpstr>
      <vt:lpstr>Consolas</vt:lpstr>
      <vt:lpstr>Arial</vt:lpstr>
      <vt:lpstr>Calibri</vt:lpstr>
      <vt:lpstr>Office Theme</vt:lpstr>
      <vt:lpstr>CS 533 INTRO TO DATA SCIENCE</vt:lpstr>
      <vt:lpstr>BUILDING AND EVALUATING MODELS</vt:lpstr>
      <vt:lpstr>Learning Outcomes (Week)</vt:lpstr>
      <vt:lpstr>Where We’re At</vt:lpstr>
      <vt:lpstr>Conditional Estimates</vt:lpstr>
      <vt:lpstr>Distinction: Model Probability vs. Make Decision</vt:lpstr>
      <vt:lpstr>Trick: Probability and Expectation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594</cp:revision>
  <dcterms:created xsi:type="dcterms:W3CDTF">2020-03-17T14:53:53Z</dcterms:created>
  <dcterms:modified xsi:type="dcterms:W3CDTF">2020-10-31T23:45:04Z</dcterms:modified>
</cp:coreProperties>
</file>