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ppt/ink/ink8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98" r:id="rId3"/>
    <p:sldId id="303" r:id="rId4"/>
    <p:sldId id="325" r:id="rId5"/>
    <p:sldId id="326" r:id="rId6"/>
    <p:sldId id="331" r:id="rId7"/>
    <p:sldId id="327" r:id="rId8"/>
    <p:sldId id="329" r:id="rId9"/>
    <p:sldId id="330" r:id="rId10"/>
    <p:sldId id="328" r:id="rId11"/>
    <p:sldId id="332" r:id="rId12"/>
    <p:sldId id="333" r:id="rId13"/>
    <p:sldId id="307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Oswald" pitchFamily="2" charset="0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BEEF71B0-BF78-45C7-A6B7-7875729938EA}"/>
    <pc:docChg chg="custSel modSld">
      <pc:chgData name="" userId="495979f9a431ddb0" providerId="LiveId" clId="{BEEF71B0-BF78-45C7-A6B7-7875729938EA}" dt="2020-11-01T01:15:04.045" v="257" actId="20577"/>
      <pc:docMkLst>
        <pc:docMk/>
      </pc:docMkLst>
      <pc:sldChg chg="modSp">
        <pc:chgData name="" userId="495979f9a431ddb0" providerId="LiveId" clId="{BEEF71B0-BF78-45C7-A6B7-7875729938EA}" dt="2020-11-01T01:15:04.045" v="257" actId="20577"/>
        <pc:sldMkLst>
          <pc:docMk/>
          <pc:sldMk cId="4232748695" sldId="307"/>
        </pc:sldMkLst>
        <pc:spChg chg="mod">
          <ac:chgData name="" userId="495979f9a431ddb0" providerId="LiveId" clId="{BEEF71B0-BF78-45C7-A6B7-7875729938EA}" dt="2020-11-01T01:15:04.045" v="257" actId="20577"/>
          <ac:spMkLst>
            <pc:docMk/>
            <pc:sldMk cId="4232748695" sldId="307"/>
            <ac:spMk id="3" creationId="{A5ABA0EB-5D84-4439-8FF0-4CF155163C4F}"/>
          </ac:spMkLst>
        </pc:spChg>
        <pc:picChg chg="mod">
          <ac:chgData name="" userId="495979f9a431ddb0" providerId="LiveId" clId="{BEEF71B0-BF78-45C7-A6B7-7875729938EA}" dt="2020-10-31T20:42:59.451" v="1" actId="1036"/>
          <ac:picMkLst>
            <pc:docMk/>
            <pc:sldMk cId="4232748695" sldId="307"/>
            <ac:picMk id="12" creationId="{0ECF5313-6B63-44BA-B5B9-73C554B2EC2D}"/>
          </ac:picMkLst>
        </pc:picChg>
      </pc:sldChg>
      <pc:sldChg chg="addSp">
        <pc:chgData name="" userId="495979f9a431ddb0" providerId="LiveId" clId="{BEEF71B0-BF78-45C7-A6B7-7875729938EA}" dt="2020-11-01T01:14:22.976" v="2"/>
        <pc:sldMkLst>
          <pc:docMk/>
          <pc:sldMk cId="1993133723" sldId="325"/>
        </pc:sldMkLst>
        <pc:inkChg chg="add">
          <ac:chgData name="" userId="495979f9a431ddb0" providerId="LiveId" clId="{BEEF71B0-BF78-45C7-A6B7-7875729938EA}" dt="2020-11-01T01:14:22.976" v="2"/>
          <ac:inkMkLst>
            <pc:docMk/>
            <pc:sldMk cId="1993133723" sldId="325"/>
            <ac:inkMk id="3" creationId="{559AC2AB-3B66-4579-8945-C1BCE443E1B2}"/>
          </ac:inkMkLst>
        </pc:inkChg>
      </pc:sldChg>
      <pc:sldChg chg="addSp">
        <pc:chgData name="" userId="495979f9a431ddb0" providerId="LiveId" clId="{BEEF71B0-BF78-45C7-A6B7-7875729938EA}" dt="2020-11-01T01:14:22.976" v="2"/>
        <pc:sldMkLst>
          <pc:docMk/>
          <pc:sldMk cId="1570979754" sldId="326"/>
        </pc:sldMkLst>
        <pc:inkChg chg="add">
          <ac:chgData name="" userId="495979f9a431ddb0" providerId="LiveId" clId="{BEEF71B0-BF78-45C7-A6B7-7875729938EA}" dt="2020-11-01T01:14:22.976" v="2"/>
          <ac:inkMkLst>
            <pc:docMk/>
            <pc:sldMk cId="1570979754" sldId="326"/>
            <ac:inkMk id="4" creationId="{3C1B1688-6A2E-4B30-85C6-287D67627AAA}"/>
          </ac:inkMkLst>
        </pc:inkChg>
      </pc:sldChg>
      <pc:sldChg chg="addSp">
        <pc:chgData name="" userId="495979f9a431ddb0" providerId="LiveId" clId="{BEEF71B0-BF78-45C7-A6B7-7875729938EA}" dt="2020-11-01T01:14:22.976" v="2"/>
        <pc:sldMkLst>
          <pc:docMk/>
          <pc:sldMk cId="4039782261" sldId="327"/>
        </pc:sldMkLst>
        <pc:inkChg chg="add">
          <ac:chgData name="" userId="495979f9a431ddb0" providerId="LiveId" clId="{BEEF71B0-BF78-45C7-A6B7-7875729938EA}" dt="2020-11-01T01:14:22.976" v="2"/>
          <ac:inkMkLst>
            <pc:docMk/>
            <pc:sldMk cId="4039782261" sldId="327"/>
            <ac:inkMk id="5" creationId="{26D89F4E-388A-43C9-893D-1D033EFCE248}"/>
          </ac:inkMkLst>
        </pc:inkChg>
      </pc:sldChg>
      <pc:sldChg chg="addSp">
        <pc:chgData name="" userId="495979f9a431ddb0" providerId="LiveId" clId="{BEEF71B0-BF78-45C7-A6B7-7875729938EA}" dt="2020-11-01T01:14:22.976" v="2"/>
        <pc:sldMkLst>
          <pc:docMk/>
          <pc:sldMk cId="3672779032" sldId="328"/>
        </pc:sldMkLst>
        <pc:inkChg chg="add">
          <ac:chgData name="" userId="495979f9a431ddb0" providerId="LiveId" clId="{BEEF71B0-BF78-45C7-A6B7-7875729938EA}" dt="2020-11-01T01:14:22.976" v="2"/>
          <ac:inkMkLst>
            <pc:docMk/>
            <pc:sldMk cId="3672779032" sldId="328"/>
            <ac:inkMk id="4" creationId="{4C5C63D1-15E3-49A7-967C-108BEAF84BE8}"/>
          </ac:inkMkLst>
        </pc:inkChg>
      </pc:sldChg>
      <pc:sldChg chg="addSp">
        <pc:chgData name="" userId="495979f9a431ddb0" providerId="LiveId" clId="{BEEF71B0-BF78-45C7-A6B7-7875729938EA}" dt="2020-11-01T01:14:22.976" v="2"/>
        <pc:sldMkLst>
          <pc:docMk/>
          <pc:sldMk cId="3474168358" sldId="329"/>
        </pc:sldMkLst>
        <pc:inkChg chg="add">
          <ac:chgData name="" userId="495979f9a431ddb0" providerId="LiveId" clId="{BEEF71B0-BF78-45C7-A6B7-7875729938EA}" dt="2020-11-01T01:14:22.976" v="2"/>
          <ac:inkMkLst>
            <pc:docMk/>
            <pc:sldMk cId="3474168358" sldId="329"/>
            <ac:inkMk id="4" creationId="{CBCF8813-DC42-4688-BECA-7CA659E1593A}"/>
          </ac:inkMkLst>
        </pc:inkChg>
      </pc:sldChg>
      <pc:sldChg chg="addSp">
        <pc:chgData name="" userId="495979f9a431ddb0" providerId="LiveId" clId="{BEEF71B0-BF78-45C7-A6B7-7875729938EA}" dt="2020-11-01T01:14:22.976" v="2"/>
        <pc:sldMkLst>
          <pc:docMk/>
          <pc:sldMk cId="3925435705" sldId="330"/>
        </pc:sldMkLst>
        <pc:inkChg chg="add">
          <ac:chgData name="" userId="495979f9a431ddb0" providerId="LiveId" clId="{BEEF71B0-BF78-45C7-A6B7-7875729938EA}" dt="2020-11-01T01:14:22.976" v="2"/>
          <ac:inkMkLst>
            <pc:docMk/>
            <pc:sldMk cId="3925435705" sldId="330"/>
            <ac:inkMk id="4" creationId="{93D06F48-3B99-444A-B6D2-6E63477C1E22}"/>
          </ac:inkMkLst>
        </pc:inkChg>
      </pc:sldChg>
      <pc:sldChg chg="addSp">
        <pc:chgData name="" userId="495979f9a431ddb0" providerId="LiveId" clId="{BEEF71B0-BF78-45C7-A6B7-7875729938EA}" dt="2020-11-01T01:14:22.976" v="2"/>
        <pc:sldMkLst>
          <pc:docMk/>
          <pc:sldMk cId="3876506160" sldId="331"/>
        </pc:sldMkLst>
        <pc:inkChg chg="add">
          <ac:chgData name="" userId="495979f9a431ddb0" providerId="LiveId" clId="{BEEF71B0-BF78-45C7-A6B7-7875729938EA}" dt="2020-11-01T01:14:22.976" v="2"/>
          <ac:inkMkLst>
            <pc:docMk/>
            <pc:sldMk cId="3876506160" sldId="331"/>
            <ac:inkMk id="4" creationId="{4AF4B13B-DCF2-407B-ADFE-A5CF64592C06}"/>
          </ac:inkMkLst>
        </pc:inkChg>
      </pc:sldChg>
      <pc:sldChg chg="addSp">
        <pc:chgData name="" userId="495979f9a431ddb0" providerId="LiveId" clId="{BEEF71B0-BF78-45C7-A6B7-7875729938EA}" dt="2020-11-01T01:14:22.976" v="2"/>
        <pc:sldMkLst>
          <pc:docMk/>
          <pc:sldMk cId="3796332241" sldId="332"/>
        </pc:sldMkLst>
        <pc:inkChg chg="add">
          <ac:chgData name="" userId="495979f9a431ddb0" providerId="LiveId" clId="{BEEF71B0-BF78-45C7-A6B7-7875729938EA}" dt="2020-11-01T01:14:22.976" v="2"/>
          <ac:inkMkLst>
            <pc:docMk/>
            <pc:sldMk cId="3796332241" sldId="332"/>
            <ac:inkMk id="4" creationId="{E3207688-A8F0-43C7-8C29-543BAB1D6D80}"/>
          </ac:inkMkLst>
        </pc:inkChg>
      </pc:sldChg>
    </pc:docChg>
  </pc:docChgLst>
  <pc:docChgLst>
    <pc:chgData userId="495979f9a431ddb0" providerId="LiveId" clId="{C90718C2-7D4E-4B94-83A7-839759668BBA}"/>
    <pc:docChg chg="undo custSel addSld delSld modSld">
      <pc:chgData name="" userId="495979f9a431ddb0" providerId="LiveId" clId="{C90718C2-7D4E-4B94-83A7-839759668BBA}" dt="2020-10-31T17:40:55.060" v="3631" actId="20577"/>
      <pc:docMkLst>
        <pc:docMk/>
      </pc:docMkLst>
      <pc:sldChg chg="modSp">
        <pc:chgData name="" userId="495979f9a431ddb0" providerId="LiveId" clId="{C90718C2-7D4E-4B94-83A7-839759668BBA}" dt="2020-10-31T16:55:12.747" v="13" actId="20577"/>
        <pc:sldMkLst>
          <pc:docMk/>
          <pc:sldMk cId="1753943686" sldId="298"/>
        </pc:sldMkLst>
        <pc:spChg chg="mod">
          <ac:chgData name="" userId="495979f9a431ddb0" providerId="LiveId" clId="{C90718C2-7D4E-4B94-83A7-839759668BBA}" dt="2020-10-31T16:55:12.747" v="1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 add del">
        <pc:chgData name="" userId="495979f9a431ddb0" providerId="LiveId" clId="{C90718C2-7D4E-4B94-83A7-839759668BBA}" dt="2020-10-31T17:04:08.894" v="231" actId="114"/>
        <pc:sldMkLst>
          <pc:docMk/>
          <pc:sldMk cId="3777021594" sldId="303"/>
        </pc:sldMkLst>
        <pc:spChg chg="mod">
          <ac:chgData name="" userId="495979f9a431ddb0" providerId="LiveId" clId="{C90718C2-7D4E-4B94-83A7-839759668BBA}" dt="2020-10-31T17:04:08.894" v="23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90718C2-7D4E-4B94-83A7-839759668BBA}" dt="2020-10-31T16:56:05.564" v="217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90718C2-7D4E-4B94-83A7-839759668BBA}" dt="2020-10-31T17:03:53.615" v="226" actId="478"/>
          <ac:picMkLst>
            <pc:docMk/>
            <pc:sldMk cId="3777021594" sldId="303"/>
            <ac:picMk id="9" creationId="{F6732A20-BEF6-47E8-BFC5-D8BC08627B6E}"/>
          </ac:picMkLst>
        </pc:picChg>
        <pc:picChg chg="add mod">
          <ac:chgData name="" userId="495979f9a431ddb0" providerId="LiveId" clId="{C90718C2-7D4E-4B94-83A7-839759668BBA}" dt="2020-10-31T17:03:59.387" v="228" actId="1076"/>
          <ac:picMkLst>
            <pc:docMk/>
            <pc:sldMk cId="3777021594" sldId="303"/>
            <ac:picMk id="11" creationId="{BB7C01FB-AED8-40DA-8560-36BF7BDEDC5A}"/>
          </ac:picMkLst>
        </pc:picChg>
      </pc:sldChg>
      <pc:sldChg chg="addSp delSp modSp">
        <pc:chgData name="" userId="495979f9a431ddb0" providerId="LiveId" clId="{C90718C2-7D4E-4B94-83A7-839759668BBA}" dt="2020-10-31T17:04:42.226" v="236" actId="1076"/>
        <pc:sldMkLst>
          <pc:docMk/>
          <pc:sldMk cId="4232748695" sldId="307"/>
        </pc:sldMkLst>
        <pc:spChg chg="mod">
          <ac:chgData name="" userId="495979f9a431ddb0" providerId="LiveId" clId="{C90718C2-7D4E-4B94-83A7-839759668BBA}" dt="2020-10-31T17:04:36.980" v="23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90718C2-7D4E-4B94-83A7-839759668BBA}" dt="2020-10-31T17:04:27.887" v="232" actId="478"/>
          <ac:picMkLst>
            <pc:docMk/>
            <pc:sldMk cId="4232748695" sldId="307"/>
            <ac:picMk id="10" creationId="{2AD97662-51D0-408D-AF1B-F9AFD29FCD17}"/>
          </ac:picMkLst>
        </pc:picChg>
        <pc:picChg chg="add mod">
          <ac:chgData name="" userId="495979f9a431ddb0" providerId="LiveId" clId="{C90718C2-7D4E-4B94-83A7-839759668BBA}" dt="2020-10-31T17:04:42.226" v="236" actId="1076"/>
          <ac:picMkLst>
            <pc:docMk/>
            <pc:sldMk cId="4232748695" sldId="307"/>
            <ac:picMk id="12" creationId="{0ECF5313-6B63-44BA-B5B9-73C554B2EC2D}"/>
          </ac:picMkLst>
        </pc:picChg>
      </pc:sldChg>
      <pc:sldChg chg="del">
        <pc:chgData name="" userId="495979f9a431ddb0" providerId="LiveId" clId="{C90718C2-7D4E-4B94-83A7-839759668BBA}" dt="2020-10-31T17:03:14.640" v="218" actId="2696"/>
        <pc:sldMkLst>
          <pc:docMk/>
          <pc:sldMk cId="3263377342" sldId="310"/>
        </pc:sldMkLst>
      </pc:sldChg>
      <pc:sldChg chg="modSp del">
        <pc:chgData name="" userId="495979f9a431ddb0" providerId="LiveId" clId="{C90718C2-7D4E-4B94-83A7-839759668BBA}" dt="2020-10-31T17:05:09.728" v="274" actId="2696"/>
        <pc:sldMkLst>
          <pc:docMk/>
          <pc:sldMk cId="2560525751" sldId="311"/>
        </pc:sldMkLst>
        <pc:spChg chg="mod">
          <ac:chgData name="" userId="495979f9a431ddb0" providerId="LiveId" clId="{C90718C2-7D4E-4B94-83A7-839759668BBA}" dt="2020-10-31T17:04:53.627" v="272" actId="20577"/>
          <ac:spMkLst>
            <pc:docMk/>
            <pc:sldMk cId="2560525751" sldId="311"/>
            <ac:spMk id="2" creationId="{C5B01B3B-A670-442C-8E7F-38507B3F2EA6}"/>
          </ac:spMkLst>
        </pc:spChg>
      </pc:sldChg>
      <pc:sldChg chg="del">
        <pc:chgData name="" userId="495979f9a431ddb0" providerId="LiveId" clId="{C90718C2-7D4E-4B94-83A7-839759668BBA}" dt="2020-10-31T17:03:17.620" v="219" actId="2696"/>
        <pc:sldMkLst>
          <pc:docMk/>
          <pc:sldMk cId="1009496748" sldId="312"/>
        </pc:sldMkLst>
      </pc:sldChg>
      <pc:sldChg chg="del">
        <pc:chgData name="" userId="495979f9a431ddb0" providerId="LiveId" clId="{C90718C2-7D4E-4B94-83A7-839759668BBA}" dt="2020-10-31T17:03:17.630" v="220" actId="2696"/>
        <pc:sldMkLst>
          <pc:docMk/>
          <pc:sldMk cId="1000049382" sldId="313"/>
        </pc:sldMkLst>
      </pc:sldChg>
      <pc:sldChg chg="del">
        <pc:chgData name="" userId="495979f9a431ddb0" providerId="LiveId" clId="{C90718C2-7D4E-4B94-83A7-839759668BBA}" dt="2020-10-31T17:03:17.634" v="221" actId="2696"/>
        <pc:sldMkLst>
          <pc:docMk/>
          <pc:sldMk cId="2214601046" sldId="314"/>
        </pc:sldMkLst>
      </pc:sldChg>
      <pc:sldChg chg="del">
        <pc:chgData name="" userId="495979f9a431ddb0" providerId="LiveId" clId="{C90718C2-7D4E-4B94-83A7-839759668BBA}" dt="2020-10-31T17:03:17.641" v="222" actId="2696"/>
        <pc:sldMkLst>
          <pc:docMk/>
          <pc:sldMk cId="2816387343" sldId="315"/>
        </pc:sldMkLst>
      </pc:sldChg>
      <pc:sldChg chg="del">
        <pc:chgData name="" userId="495979f9a431ddb0" providerId="LiveId" clId="{C90718C2-7D4E-4B94-83A7-839759668BBA}" dt="2020-10-31T17:03:17.646" v="223" actId="2696"/>
        <pc:sldMkLst>
          <pc:docMk/>
          <pc:sldMk cId="2716353324" sldId="316"/>
        </pc:sldMkLst>
      </pc:sldChg>
      <pc:sldChg chg="delSp modSp add">
        <pc:chgData name="" userId="495979f9a431ddb0" providerId="LiveId" clId="{C90718C2-7D4E-4B94-83A7-839759668BBA}" dt="2020-10-31T17:06:09.010" v="376" actId="20577"/>
        <pc:sldMkLst>
          <pc:docMk/>
          <pc:sldMk cId="1993133723" sldId="325"/>
        </pc:sldMkLst>
        <pc:spChg chg="mod">
          <ac:chgData name="" userId="495979f9a431ddb0" providerId="LiveId" clId="{C90718C2-7D4E-4B94-83A7-839759668BBA}" dt="2020-10-31T17:05:21.652" v="298" actId="20577"/>
          <ac:spMkLst>
            <pc:docMk/>
            <pc:sldMk cId="1993133723" sldId="325"/>
            <ac:spMk id="2" creationId="{2BF2BA25-9F08-40CD-9F07-FBC89343C42C}"/>
          </ac:spMkLst>
        </pc:spChg>
        <pc:spChg chg="mod">
          <ac:chgData name="" userId="495979f9a431ddb0" providerId="LiveId" clId="{C90718C2-7D4E-4B94-83A7-839759668BBA}" dt="2020-10-31T17:05:26.509" v="304" actId="20577"/>
          <ac:spMkLst>
            <pc:docMk/>
            <pc:sldMk cId="1993133723" sldId="325"/>
            <ac:spMk id="5" creationId="{A9558C1A-1EA9-4B7F-9A8A-0E3C78CA73AD}"/>
          </ac:spMkLst>
        </pc:spChg>
        <pc:spChg chg="mod">
          <ac:chgData name="" userId="495979f9a431ddb0" providerId="LiveId" clId="{C90718C2-7D4E-4B94-83A7-839759668BBA}" dt="2020-10-31T17:06:09.010" v="376" actId="20577"/>
          <ac:spMkLst>
            <pc:docMk/>
            <pc:sldMk cId="1993133723" sldId="325"/>
            <ac:spMk id="21" creationId="{9DD42B32-85B0-4976-8283-B791CE4CFA6F}"/>
          </ac:spMkLst>
        </pc:spChg>
        <pc:inkChg chg="del">
          <ac:chgData name="" userId="495979f9a431ddb0" providerId="LiveId" clId="{C90718C2-7D4E-4B94-83A7-839759668BBA}" dt="2020-10-31T17:05:11.524" v="275" actId="478"/>
          <ac:inkMkLst>
            <pc:docMk/>
            <pc:sldMk cId="1993133723" sldId="325"/>
            <ac:inkMk id="22" creationId="{EE15B62C-FC7C-48E3-844C-7B229DC0BF52}"/>
          </ac:inkMkLst>
        </pc:inkChg>
      </pc:sldChg>
      <pc:sldChg chg="modSp add">
        <pc:chgData name="" userId="495979f9a431ddb0" providerId="LiveId" clId="{C90718C2-7D4E-4B94-83A7-839759668BBA}" dt="2020-10-31T17:14:54.539" v="731" actId="20577"/>
        <pc:sldMkLst>
          <pc:docMk/>
          <pc:sldMk cId="1570979754" sldId="326"/>
        </pc:sldMkLst>
        <pc:spChg chg="mod">
          <ac:chgData name="" userId="495979f9a431ddb0" providerId="LiveId" clId="{C90718C2-7D4E-4B94-83A7-839759668BBA}" dt="2020-10-31T17:10:26.558" v="406" actId="20577"/>
          <ac:spMkLst>
            <pc:docMk/>
            <pc:sldMk cId="1570979754" sldId="326"/>
            <ac:spMk id="2" creationId="{84D12507-EAE0-4659-BB3A-6289AE6441E6}"/>
          </ac:spMkLst>
        </pc:spChg>
        <pc:spChg chg="mod">
          <ac:chgData name="" userId="495979f9a431ddb0" providerId="LiveId" clId="{C90718C2-7D4E-4B94-83A7-839759668BBA}" dt="2020-10-31T17:14:54.539" v="731" actId="20577"/>
          <ac:spMkLst>
            <pc:docMk/>
            <pc:sldMk cId="1570979754" sldId="326"/>
            <ac:spMk id="3" creationId="{07DD3B02-DD66-4637-8D05-066CE31215D9}"/>
          </ac:spMkLst>
        </pc:spChg>
      </pc:sldChg>
      <pc:sldChg chg="addSp modSp add">
        <pc:chgData name="" userId="495979f9a431ddb0" providerId="LiveId" clId="{C90718C2-7D4E-4B94-83A7-839759668BBA}" dt="2020-10-31T17:18:32.681" v="1066" actId="1076"/>
        <pc:sldMkLst>
          <pc:docMk/>
          <pc:sldMk cId="4039782261" sldId="327"/>
        </pc:sldMkLst>
        <pc:spChg chg="mod">
          <ac:chgData name="" userId="495979f9a431ddb0" providerId="LiveId" clId="{C90718C2-7D4E-4B94-83A7-839759668BBA}" dt="2020-10-31T17:15:49.885" v="933" actId="20577"/>
          <ac:spMkLst>
            <pc:docMk/>
            <pc:sldMk cId="4039782261" sldId="327"/>
            <ac:spMk id="2" creationId="{1258F601-FA6B-4932-B0CC-6363FA06F75C}"/>
          </ac:spMkLst>
        </pc:spChg>
        <pc:spChg chg="mod">
          <ac:chgData name="" userId="495979f9a431ddb0" providerId="LiveId" clId="{C90718C2-7D4E-4B94-83A7-839759668BBA}" dt="2020-10-31T17:17:17.668" v="953" actId="20577"/>
          <ac:spMkLst>
            <pc:docMk/>
            <pc:sldMk cId="4039782261" sldId="327"/>
            <ac:spMk id="3" creationId="{921E1B3B-CA81-4C32-A054-FEDE31023D3C}"/>
          </ac:spMkLst>
        </pc:spChg>
        <pc:spChg chg="add mod">
          <ac:chgData name="" userId="495979f9a431ddb0" providerId="LiveId" clId="{C90718C2-7D4E-4B94-83A7-839759668BBA}" dt="2020-10-31T17:18:32.681" v="1066" actId="1076"/>
          <ac:spMkLst>
            <pc:docMk/>
            <pc:sldMk cId="4039782261" sldId="327"/>
            <ac:spMk id="4" creationId="{0845E854-A088-4388-A6A4-9B3F5139117A}"/>
          </ac:spMkLst>
        </pc:spChg>
      </pc:sldChg>
      <pc:sldChg chg="modSp add">
        <pc:chgData name="" userId="495979f9a431ddb0" providerId="LiveId" clId="{C90718C2-7D4E-4B94-83A7-839759668BBA}" dt="2020-10-31T17:32:11.948" v="2854" actId="20577"/>
        <pc:sldMkLst>
          <pc:docMk/>
          <pc:sldMk cId="3672779032" sldId="328"/>
        </pc:sldMkLst>
        <pc:spChg chg="mod">
          <ac:chgData name="" userId="495979f9a431ddb0" providerId="LiveId" clId="{C90718C2-7D4E-4B94-83A7-839759668BBA}" dt="2020-10-31T17:17:05.261" v="950" actId="20577"/>
          <ac:spMkLst>
            <pc:docMk/>
            <pc:sldMk cId="3672779032" sldId="328"/>
            <ac:spMk id="2" creationId="{C0DF1F63-9D30-405B-B4DE-E6C9D44318B1}"/>
          </ac:spMkLst>
        </pc:spChg>
        <pc:spChg chg="mod">
          <ac:chgData name="" userId="495979f9a431ddb0" providerId="LiveId" clId="{C90718C2-7D4E-4B94-83A7-839759668BBA}" dt="2020-10-31T17:32:11.948" v="2854" actId="20577"/>
          <ac:spMkLst>
            <pc:docMk/>
            <pc:sldMk cId="3672779032" sldId="328"/>
            <ac:spMk id="3" creationId="{002D161B-5A09-41C4-9B28-A20336DF80CD}"/>
          </ac:spMkLst>
        </pc:spChg>
      </pc:sldChg>
      <pc:sldChg chg="modSp add">
        <pc:chgData name="" userId="495979f9a431ddb0" providerId="LiveId" clId="{C90718C2-7D4E-4B94-83A7-839759668BBA}" dt="2020-10-31T17:20:11.910" v="1294" actId="20577"/>
        <pc:sldMkLst>
          <pc:docMk/>
          <pc:sldMk cId="3474168358" sldId="329"/>
        </pc:sldMkLst>
        <pc:spChg chg="mod">
          <ac:chgData name="" userId="495979f9a431ddb0" providerId="LiveId" clId="{C90718C2-7D4E-4B94-83A7-839759668BBA}" dt="2020-10-31T17:19:11.921" v="1076" actId="20577"/>
          <ac:spMkLst>
            <pc:docMk/>
            <pc:sldMk cId="3474168358" sldId="329"/>
            <ac:spMk id="2" creationId="{278ECAB7-8CAD-4E2A-B415-DE5857285126}"/>
          </ac:spMkLst>
        </pc:spChg>
        <pc:spChg chg="mod">
          <ac:chgData name="" userId="495979f9a431ddb0" providerId="LiveId" clId="{C90718C2-7D4E-4B94-83A7-839759668BBA}" dt="2020-10-31T17:20:11.910" v="1294" actId="20577"/>
          <ac:spMkLst>
            <pc:docMk/>
            <pc:sldMk cId="3474168358" sldId="329"/>
            <ac:spMk id="3" creationId="{03321490-07AB-48FC-8824-179C5B4B495E}"/>
          </ac:spMkLst>
        </pc:spChg>
      </pc:sldChg>
      <pc:sldChg chg="modSp add">
        <pc:chgData name="" userId="495979f9a431ddb0" providerId="LiveId" clId="{C90718C2-7D4E-4B94-83A7-839759668BBA}" dt="2020-10-31T17:23:59.554" v="1923" actId="2711"/>
        <pc:sldMkLst>
          <pc:docMk/>
          <pc:sldMk cId="3925435705" sldId="330"/>
        </pc:sldMkLst>
        <pc:spChg chg="mod">
          <ac:chgData name="" userId="495979f9a431ddb0" providerId="LiveId" clId="{C90718C2-7D4E-4B94-83A7-839759668BBA}" dt="2020-10-31T17:23:59.554" v="1923" actId="2711"/>
          <ac:spMkLst>
            <pc:docMk/>
            <pc:sldMk cId="3925435705" sldId="330"/>
            <ac:spMk id="3" creationId="{03321490-07AB-48FC-8824-179C5B4B495E}"/>
          </ac:spMkLst>
        </pc:spChg>
      </pc:sldChg>
      <pc:sldChg chg="modSp add">
        <pc:chgData name="" userId="495979f9a431ddb0" providerId="LiveId" clId="{C90718C2-7D4E-4B94-83A7-839759668BBA}" dt="2020-10-31T17:29:51.618" v="2520" actId="6549"/>
        <pc:sldMkLst>
          <pc:docMk/>
          <pc:sldMk cId="3876506160" sldId="331"/>
        </pc:sldMkLst>
        <pc:spChg chg="mod">
          <ac:chgData name="" userId="495979f9a431ddb0" providerId="LiveId" clId="{C90718C2-7D4E-4B94-83A7-839759668BBA}" dt="2020-10-31T17:25:18.931" v="1969" actId="20577"/>
          <ac:spMkLst>
            <pc:docMk/>
            <pc:sldMk cId="3876506160" sldId="331"/>
            <ac:spMk id="2" creationId="{051CEE48-6A51-487C-80CD-B02176F314D7}"/>
          </ac:spMkLst>
        </pc:spChg>
        <pc:spChg chg="mod">
          <ac:chgData name="" userId="495979f9a431ddb0" providerId="LiveId" clId="{C90718C2-7D4E-4B94-83A7-839759668BBA}" dt="2020-10-31T17:29:51.618" v="2520" actId="6549"/>
          <ac:spMkLst>
            <pc:docMk/>
            <pc:sldMk cId="3876506160" sldId="331"/>
            <ac:spMk id="3" creationId="{F443E2AF-C48F-4004-8306-514441B6959E}"/>
          </ac:spMkLst>
        </pc:spChg>
      </pc:sldChg>
      <pc:sldChg chg="modSp add">
        <pc:chgData name="" userId="495979f9a431ddb0" providerId="LiveId" clId="{C90718C2-7D4E-4B94-83A7-839759668BBA}" dt="2020-10-31T17:39:08.546" v="3257" actId="20577"/>
        <pc:sldMkLst>
          <pc:docMk/>
          <pc:sldMk cId="3796332241" sldId="332"/>
        </pc:sldMkLst>
        <pc:spChg chg="mod">
          <ac:chgData name="" userId="495979f9a431ddb0" providerId="LiveId" clId="{C90718C2-7D4E-4B94-83A7-839759668BBA}" dt="2020-10-31T17:39:08.546" v="3257" actId="20577"/>
          <ac:spMkLst>
            <pc:docMk/>
            <pc:sldMk cId="3796332241" sldId="332"/>
            <ac:spMk id="2" creationId="{33D8A10B-5568-4C41-90A6-17EEF4350730}"/>
          </ac:spMkLst>
        </pc:spChg>
        <pc:spChg chg="mod">
          <ac:chgData name="" userId="495979f9a431ddb0" providerId="LiveId" clId="{C90718C2-7D4E-4B94-83A7-839759668BBA}" dt="2020-10-31T17:38:02.006" v="3255" actId="108"/>
          <ac:spMkLst>
            <pc:docMk/>
            <pc:sldMk cId="3796332241" sldId="332"/>
            <ac:spMk id="3" creationId="{B3684030-1E22-47BF-AD4B-EC71416C9F76}"/>
          </ac:spMkLst>
        </pc:spChg>
      </pc:sldChg>
      <pc:sldChg chg="modSp add">
        <pc:chgData name="" userId="495979f9a431ddb0" providerId="LiveId" clId="{C90718C2-7D4E-4B94-83A7-839759668BBA}" dt="2020-10-31T17:40:55.060" v="3631" actId="20577"/>
        <pc:sldMkLst>
          <pc:docMk/>
          <pc:sldMk cId="4164192558" sldId="333"/>
        </pc:sldMkLst>
        <pc:spChg chg="mod">
          <ac:chgData name="" userId="495979f9a431ddb0" providerId="LiveId" clId="{C90718C2-7D4E-4B94-83A7-839759668BBA}" dt="2020-10-31T17:39:21.865" v="3281" actId="20577"/>
          <ac:spMkLst>
            <pc:docMk/>
            <pc:sldMk cId="4164192558" sldId="333"/>
            <ac:spMk id="2" creationId="{21013F51-9A75-4C9C-BBED-ECED200B569A}"/>
          </ac:spMkLst>
        </pc:spChg>
        <pc:spChg chg="mod">
          <ac:chgData name="" userId="495979f9a431ddb0" providerId="LiveId" clId="{C90718C2-7D4E-4B94-83A7-839759668BBA}" dt="2020-10-31T17:40:55.060" v="3631" actId="20577"/>
          <ac:spMkLst>
            <pc:docMk/>
            <pc:sldMk cId="4164192558" sldId="333"/>
            <ac:spMk id="3" creationId="{887B57B6-2BCA-4F05-B045-340860910B2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1T00:59:56.6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7585 11414 251 0,'0'0'0'16,"0"0"6"-16,0 0 1 15,0 0 0-15,0 17 0 0,0-17-4 0,17 18 0 16,-17-18 1-16,0 0-1 0,0 18 7 0,0-18 1 0,0 18-1 16,0 0 1-16,0 18-7 0,18-20 0 0,-18 19 0 15,0 1 0-15,0-1 4 0,0 1-1 0,0-19 1 16,0 18 0-16,0 1-4 0,0-2-1 0,0 20 1 15,0-19-1-15,0 18 3 0,0-17 0 0,-18 16 0 16,18-16 0-16,0 16-3 0,-17-16 0 0,17-2 0 0,0 2 0 16,-19-18 0-16,19 17 0 0,-17-16 0 15,-1 15 0-15,18-17-1 0,0 2 0 0,-17-19 0 0,-2 17 0 16,19 1-1-16,-17-18 1 0,17 0 0 16,0 0-1-16,0 0 0 0,0 0 0 0,0 0 1 0,0 17-1 0,0-17 0 15,0 0 0-15,0 0 0 0,0-17 0 16,0 17 0-16,0-18 0 0,0 18 0 0,0-17 0 0,0-19 0 15,0-17 0-15,0 18 0 0,0 0 1 16,0 16-2-16,0-15 1 0,0 17 0 0,0-19 0 0,17 1 2 16,-17 16-1-16,0-33 1 0,19 16-1 0,-19 2 0 15,0-2-1-15,0-17 1 0,0 17 0 0,-19 19 1 0,38-17 1 16,-19-2-1-16,17 1 0 16,-17-1-1-16,0 1 0 0,0-1 0 0,18 1 0 0,-18-1 2 0,0 20-1 15,17-20 1-15,-17 0 0 16,0 19-2-16,0-17 0 0,0 15 0 0,0-16 0 0,0 18 2 0,0-19-1 15,0 36 0-15,-17-35 0 0,17 35-1 0,0-18 0 16,0 18 0-16,0-18 0 0,0 18 1 0,0 0 0 0,0-17 0 16,0 17 1-16,0 0-3 0,0 0 1 0,0 0 0 15,0-18 0-15,0 18 1 0,0 0 0 16,0 0 0-16,0 0 0 0,0 0-2 0,0 0 1 0,0 0 0 16,0 0 0-16,0 0 0 0,0 18 1 0,0-1-1 15,0 19 1-15,0 16-2 0,0 19 1 0,0-18 0 16,0 0-1-16,0-1 2 0,0 19-1 0,0-17 0 15,0-1 1-15,0 18-2 0,0-2 1 0,0 21-1 16,0-20 1-16,17 18 0 0,-17 0 0 0,19 0 0 0,-19 0 0 16,17 17 0-16,-17-15-1 0,0 15 1 0,18 19-1 15,-1-19 1-15,0 20 0 0</inkml:trace>
  <inkml:trace contextRef="#ctx0" brushRef="#br0" timeOffset="10781.658">15134 7092 298 0,'0'0'0'0,"0"0"21"15,0 0 1-15,0 0 0 16,0 0 0-16,0 0-18 0,0 0 0 0,0 0 1 16,0 0-1-16,0 0 18 0,0 0-1 0,0 0 1 15,0 0-1-15,0 0-16 0,0 0-1 0,0 17 1 16,0-17-1-16,17 0 9 0,-17 0 0 0,18 0 0 15,-18 18 0-15,17 0-9 0,2 0 0 0,-2-1 1 16,1 19-1-16,-1-1 3 0,0-18 0 0,19 19 0 16,-36-1 0-16,18 1-3 0,-1-19-1 0,2 18 0 0,-2-18 1 15,0 19-1-15,1-19 0 0,0 1 1 0,0 1-1 16,-1-2-1-16,-17 0 0 0,18-17 0 0,-1 0 0 16,2 0 0-16,-19 0-1 0,17 0 1 15</inkml:trace>
  <inkml:trace contextRef="#ctx0" brushRef="#br0" timeOffset="11049.059">15523 7145 486 0,'0'0'0'0,"-19"18"0"0,-16-1 0 0,18 0 8 0,-1 2 0 15,0-2 0-15,-17 1 0 0,-1-1-5 0,19 0 1 16,-1 2-1-16,-18-2 1 0,19 1 10 16,0-1 1-16,-18 2-1 0,16-2 1 0,-16 18-11 0,18-18 1 0,-19 2-1 15,19-2 1-15,-19 0 3 0,18 1 1 0,1 1-1 16,-18-2 1-16,16 17-5 0,2-15-1 0,1-2 1 16,-2 1 0-16,0-1-2 0,0 1 1 0,18 0-1 15,0-1 1-15,-17-17-2 0,17 0 1 16</inkml:trace>
  <inkml:trace contextRef="#ctx0" brushRef="#br0" timeOffset="11584.663">15504 7851 370 0,'0'0'0'0,"0"0"17"16,0 0 1-16,0 0 0 0,0 0-1 16,0 0-12-16,19-17-1 0,-19-2 1 0,0 19-1 15,0 0 14-15,0 0 1 0,0-17-1 0,0 17 1 16,0 0-15-16,0 0 1 0,0 0-1 0,0 0 1 16,0 17 4-16,0-17 1 0,0 0-1 0,0 36 1 15,0 16-7-15,0-16 1 0,0 17 0 0,0-18 0 16,0 18-1-16,0-18 0 0,0 1 0 0,-19-1 0 15,19 1-1-15,0-19 0 16,0 18 0-16,-17-18 0 0,17 2-1 0,0-19 0 0</inkml:trace>
  <inkml:trace contextRef="#ctx0" brushRef="#br0" timeOffset="11958.938">15715 7763 386 0,'0'0'0'0,"18"0"10"0,0 0 1 16,-18 0 0-16,18 0 0 0,-1-19-7 0,0 19 0 0,2 0 0 15,-2-17 0-15,1 17 9 0,-1 0 1 0,1 0 0 16,0 0 0-16,-18 0-10 0,18 0 0 0,-18 0 1 16,17 17-1-16,-17-17 4 0,0 0 0 0,0 19-1 15,0-19 1-15,0 0-5 0,0 17 1 0,0-17-1 16,0 35 1-16,-17 1-1 0,-1-1 0 15,0 1 1-15,18-2-1 0,-18 2-1 0,1-19 0 16,17 18 0-16,-18 1 0 0,1-1 0 0,17-18 1 0,-19 19 0 16,2-18 0-16,17-1-2 0,-17 2 1 0,17-2 0 15,0-17 0-15,-18 0-2 0,18 17 1 0,0-17 0 0,0 18 0 16,18-18-1-16,-18 0 1 0,0 0 0 16,0 0 0-16,17 0 0 0,-17 0 0 15,17 0 1-15,2 0-2 0,-2 0 1 0,1 0 0 0,17 0 0 16,1 0 0-16,-2-18 0 0,2 18 0 0,-18-17 0 15,-1 17 0-15,2 0 0 0,16 0 0 0,-18-17 0 16,0 17 0-16,2 0 1 0</inkml:trace>
  <inkml:trace contextRef="#ctx0" brushRef="#br0" timeOffset="12312.073">17463 7197 471 0,'0'0'0'0,"0"0"9"15,0 0 1-15,33 0 1 16,-33 0-1-16,19 0-6 0,-19 0 0 0,0 0-1 0,17 19 1 16,1-19 10-16,-18 17 0 0,17 1 0 15,-17 16 0-15,0 20-10 0,0-18 1 0,0-1-1 16,0 18 0-16,0-19 4 0,0 20 0 0,0-1 0 0,-17-1 0 16,17 1-5-16,0-18 1 0,-18 19 0 0,18-18-1 15,-17-2 0-15,17 1-1 0,0-16 0 0,0-2 1 16,-19 0-2-16,19-17 1 0</inkml:trace>
  <inkml:trace contextRef="#ctx0" brushRef="#br0" timeOffset="12504.984">17180 7604 458 0,'0'0'0'0,"36"17"0"0,-2-17 11 0,-16 0 1 16,0 0-1-16,34 0 0 0,2 0-7 0,-1-17 0 16,-2-2 0-16,20 2 1 0,-17 0 9 15,-1 0 1-15,18-2 0 0,-19 1 0 0,1 1-11 16,1-19 1-16</inkml:trace>
  <inkml:trace contextRef="#ctx0" brushRef="#br0" timeOffset="12727.6">18909 7004 417 0,'0'0'0'0,"0"18"0"0,-19 16 0 15,19-16 27-15,0 17-1 0,19-17 0 0,-19 18 1 16,17-2-23-16,-17-15 0 0,0 16 0 0,17-1 0 15,1-15 15-15,0 16-1 0,0-18 1 0,-18 2-1 16,17 16-13-16,0-18-1 0,2 0 1 0,-19 2-1 16,18-2 3-16,-18 0 0 0</inkml:trace>
  <inkml:trace contextRef="#ctx0" brushRef="#br0" timeOffset="12955.592">18997 7163 402 0,'0'0'0'0,"-36"17"0"0,1 0 0 0,18 2 11 0,-19-2 1 16,18 1 0-16,-17 16 0 0,-1-15-7 0,2 16-1 0,-1-18 0 16,0 19 0-16,-1-1 15 0,19-18-1 15,-18 19 0-15,-1-1 1 0,1 1-15 0,16-19 1 0,-15 19-1 16,16-1 1-16,0 18 5 0,0-18 0 0,1 1 0 15,-1-1 1-15,18 1-7 0,-17-2 0 0,-2 1 0 16</inkml:trace>
  <inkml:trace contextRef="#ctx0" brushRef="#br0" timeOffset="13215.117">19297 7568 433 0,'0'0'0'0,"0"0"11"15,0 0 0-15,18 17-1 0,-18-17 1 16,17 0-7-16,-17 19 0 0,16-19 0 0,-16 17 0 0,20 1 13 16,-20-1 0-16,16 1 0 0,-16 0 1 15,0 17-14-15,0 1 1 0,-16-19-1 0,16 18 1 0,0 1 4 0,0-1 0 16,0-18-1-16,-20 19 1 0,20-2-5 15,0-15 0-15,-16 16 0 0,32-18 0 0,-16 2-2 16,-16-2 0-16,16-17 0 0</inkml:trace>
  <inkml:trace contextRef="#ctx0" brushRef="#br0" timeOffset="13492.61">20195 7180 414 0,'0'0'0'0,"0"0"11"0,0 0 1 0,0 0-1 16,19-17 0-16,-2 34-7 0,1-17 0 0,-1 0 0 0,2 36 1 15,16-19 11-15,-1 1 0 0,-15 16 0 0,-2-15 0 16,1 16-12-16,18 1 1 0,-19-1-1 0,0-18 1 16,1 19 3-16,0-2 0 0,0 3 0 0,-1-3 1 15,1 2-6-15,-18-1 1 0</inkml:trace>
  <inkml:trace contextRef="#ctx0" brushRef="#br0" timeOffset="13733.099">20690 7268 433 0,'0'0'0'0,"-54"36"0"0,21-1 0 0,-3 1 12 0,-17-1 0 0,17-1 0 15,-17 2 0-15,1-19-7 0,16 20-1 16,-16-3 0-16,-2 2 0 0,18-1 13 0,-16 0 0 0,16 0 0 15,-16 0-1-15,16-16-11 0,2 16-1 0,-2-18 1 16,2 19-1-16,-3-19 4 0,3 1 0 16,16-1 0-16,0 2 0 0,0-2-5 0,18 0 1 0</inkml:trace>
  <inkml:trace contextRef="#ctx0" brushRef="#br0" timeOffset="14010.156">21290 7551 389 0,'0'0'0'0,"0"34"12"31,0-34 0-31,0 0 0 0,0 19 0 0,0 16-7 0,0-18-1 0,0 19 0 0,-19-1 0 0,19 1 12 0,0-19 0 16,-16 18-1-16,16 1 1 0,-18-1-11 16,18-18-1-16,-17 19 1 0,-2-2-1 0,2-15 5 0,0 16 1 15,-1 1-1-15,1-1 0 0,-2-18-5 0,19 19 0 16,-17-19-1-16</inkml:trace>
  <inkml:trace contextRef="#ctx0" brushRef="#br0" timeOffset="14431.945">21290 7851 408 0,'0'0'0'0,"0"0"15"0,17-17 1 0,-17 17 0 0,17 0 0 16,19-19-12-16,-18 19 1 0,17-17-1 0,1-1 0 15,-2 1 15-15,-16-2 0 0,0 19 0 0,17-17 0 16,1-1-15-16,-18 18 1 0,16-17-1 0,-16 17 1 16,18-18 6-16,-19 18 0 0,0 0 1 0,2 0-1 15,-2 0-7-15,1 0 0 0,-1 0 0 0,19 0 1 16,-18 0-1-16,-18 18 1 0,17-18-1 0,-17 17 1 16,0-17-2-16,0 0-1 0,0 0 1 0,0 18 0 0,0-1-1 15,0 2 1-15,0-2 0 0,-17 18 0 16,-1 1-2-16,0-1 1 0,18-18 0 0,-18 19 0 0,1-2-1 0,-1 2 0 15,1-18 0-15,-2 18 1 0,19-19-2 16,-17 18 1-16,0-18 0 0,17 2 0 0,0 16 0 0,0-18 0 16,0 2 0-16,0-19 0 0,17 17 0 0,-17 0 0 15,17 1 0-15,2-18-1 0,-2 17 2 0,1 2-1 16,17-2 1-16,1-17-1 16,-3 17 0-16,3-17 0 0,-18 0 0 0,18 0 0 0,-1 0 1 0,-18 0-1 0,19 0 1 15,-1-17 0-15,-18 17-1 16,19 0 0-16,-19-17 0 0</inkml:trace>
  <inkml:trace contextRef="#ctx0" brushRef="#br1" timeOffset="19558.105">17904 6792 197 0,'0'0'0'0</inkml:trace>
  <inkml:trace contextRef="#ctx0" brushRef="#br1" timeOffset="21149.697">17938 6509 254 0,'0'0'0'0,"0"0"7"16,-17 0 0-16,17 0-1 0,0-17 1 15,-17 17-3-15,17 0-1 0,0 0 0 0,0 0 1 0,0 0 17 16,0 0 1-16,0 0-1 0,0 0 1 0,0-17-17 0,0 17-1 0,0 0 1 15,0 0-1-15,0 0 9 0,0 0 1 16,0 0 0-16,0 0 0 0,0 0-10 0,0 0 0 16,0 0 1-16,0 17-1 0,17 0 5 0,0 2 1 0,1 16-1 15,0 18 1-15,0-19-7 0,-1 20 1 0,-17-19 0 16,18 18 0-16,-1-18 1 0,-17 1 0 0,19 17 0 16,-19-1 1-16,17 2-4 0,-17-2 1 0,0 19 0 15,0 0 0-15,0-19-2 0,0 19 1 0,0-18 0 0,0 18 0 16,0 0-1-16,0-20 0 0,-17 20 0 15,17 0 1-15,0-18-1 0,0 1 1 16,0 15 0-16,0-16-1 0,0 0 0 0,-19-18 1 0,19 19-1 16,0-1 0-16,0-18 1 0,0 1-1 0,-17-19 1 0,17 18 0 15,0-18-1-15,0 19 0 16,-18-19 0-16,18 0 0 0,0 2 1 0,-17-19 0 0,17 17 0 0,0 1 0 16,0-18-1-16,-18 0 1 0,18 17-1 0,0-17 1 15,0 0 0 79,-18 0 1-94,18 0-1 0,0 0 1 0,0 0-1 0,0 0-1 0,0 0 1 0,0 0 0 0,0 0 0 0,0 0 1 16,0 0 0-16,0 0 0 0,-18 0-2 0,18 0 1 0,0 0 0 0,0-17 0 0,0-1 0 0,0 1 1 0,0-2 0 0,0-15 0 0,0-2-2 0,0 1 1 0,0 1 0 0,0-20 0 0,18 18 1 0,-18 2 0 0,0-1 0 0,0-36 0 0,0 35-1 0,18-17 0 0,-18-16 0 0,0 15 0 0,0 1 1 0,0 0 0 15,0-17-1-15,0 0 2 0,0 16-3 0,0 1 1 16,0 1 0-16,0-2 0 0,18 18 1 0,-18-16 0 0,17-1 0 15,-17 0-1-15,0 18 0 0,0-1 0 0,18 2 0 16,-18-1 0-16,17-1 0 0,-17 18 1 0,0 1-1 16,19-19 1-16,-19 19-2 0,0-1 1 0,0 0-1 15,17 0 1-15,-17 1 0 0,0 0 1 0,16 17-1 16,-16-18 0-16,0 18 0 0,0-18 0 0,0 18-1 16,0 0 1-16,18 0 0 0,-18 0 0 0,0-18 0 15,0 18 0-15,0 0-1 0,0 0 1 0,0 0-1 16,0 18 1-16,0 0-1 0,0 0 1 0,0 16-1 15,0 20 1-15,-18 34-1 0,18-17 0 0,0 16 0 0,-16 20 1 16,-1-2-2-16,-2 1 2 0,2 1-1 0,-1 15 0 16,-17 2-1-16,17-1 1 0,-17 1 0 0,-1 35 0 15,1-1-1-15,-1 1 1 0,-16 0 0 0,-1 18 0 16,-1-18-1-16,2 0 1 0,-1-1-1 0,-1 18 1 16,-15-17-1-16,17 0 1 0</inkml:trace>
  <inkml:trace contextRef="#ctx0" brushRef="#br0" timeOffset="28332.838">19631 7285 320 0,'0'0'0'0,"36"-17"13"15,-36 0 0-15,0-1 0 0,18 18 0 0,-18-17-9 16,0 17 0-16,0-19 0 0,0 2 1 0,0 0 15 16,17 17 1-16,-17-18 0 0,0 18 0 15,0-18-17-15,0 18 0 0,0 0 1 0,0 0-1 0,-17 0 12 0,17-18 0 16,0 18-1-16,0 0 1 0,0 0-11 0,0 0-1 15,0 0 1-15,0 0-1 0,0 0 7 0,-18 0 1 16,18 0-1-16,0 0 0 0,0 0-7 0,0 0 0 0,0 18 0 16,0-18 0-16,0 18 2 0,-18-18-1 0,18 18 1 15,0-1-1-15,0 19-2 16,-18-1 0-16,18-1 0 0,0-15 0 0,0 16-1 0,0-18 0 0,0 2 0 16,0-2 0-16,0 1-1 0,-17-1 0 0,17 0 0 15,0-17 1-15,0 19 0 0,0-2 0 0,0-17-1 16,0 0 1-16,0 17-1 0,0-17 1 0,0 0-1 15,-17 18 0-15,17-18 2 0,0 0 0 0,0 0-1 16</inkml:trace>
  <inkml:trace contextRef="#ctx0" brushRef="#br0" timeOffset="28515.933">19368 7410 467 0,'0'0'0'0,"0"0"16"15,0 0 0-15,0 0 0 0,16 0 0 16,2 0-12-16,-1-18 1 0,2 18-1 0,16-17 1 0,18-19 13 16,-18 18 1-16,18 1 0 0,-18-2-1 0,18 19-13 15,-18-17-1-15,1 0 1 0,-1-1-1 0,1 18 4 16,-2-17 0-16,-15 17-1 0</inkml:trace>
  <inkml:trace contextRef="#ctx0" brushRef="#br1" timeOffset="34634.734">22825 12808 260 0,'0'0'0'0,"0"0"0"0,0 0 6 0,0 0-1 15,0 0 1-15,0 0 0 0,0 0-3 0,0 0 0 16,0 0 0-16,0 0 0 0,0 0 9 0,0 0 1 15,0 0 0-15,0 0-1 16,0 0-8-16,0 0 1 0,0 0-1 0,0 0 0 0,0 0 2 0,0 0 1 16,0 0-1-16,0 0 0 0,0 0-3 0,0 0 0 15,0 0 0-15,0 0 1 0,35-18 1 0,-35 18 0 0,17 0 0 16,-17 0 0-16,17 0-2 0,2 18-1 0,-19-18 1 16,17 0 0-16,18 17 0 0,-16-17-1 0,-2 0 1 15,0 19 0-15,1-19-1 0,0 0-1 0,-18 0 1 16,18 0 0-16,-1 0-1 0,-17 0 0 0,18 0 1 15,-18 0-1-15,17 0 0 0,-17 0 0 0,0 0 0 16,19-19 0-16,-19 19 0 0,0 0 0 0,0 0 0 16,0-17 0-16,17 17 0 0,-17 0 0 0,-17 0-1 15,17 0 1-15,0 0 0 0,0 0 0 0,0-18 1 16,-19 18-1-16,2 0 0 0,17 0 0 0,-18 0 0 0,-17 0 0 16,17 0 1-16,-17 0 0 0,18 0 0 0,-19 0 0 15,18 0 0-15,1 0-1 0,-2 18 1 0,2-18-1 16,0 17 4-16,-1-17 0 0,1 19 0 0,-2-19 0 15,2 17-3-15,17-17 1 0,-18 17 0 0,18-17 0 0,0 18 2 16,0-18 1-16,0 0-1 0,0 0 1 16,0 17-3-16,0-17 0 0,0 0 0 0,18 19 0 15,-18-19 2-15,17 0 0 0,2 0 0 0,16 17 1 16,-1-17-4-16,2 18 1 0,-1-18 0 0</inkml:trace>
  <inkml:trace contextRef="#ctx0" brushRef="#br1" timeOffset="35740.52">24729 13037 313 0,'0'0'0'0,"0"0"26"0,0 0-1 0,0 0 0 0,0 0 1 15,0 0-22-15,0 0 0 0,0 0 1 0,0 0-1 0,0 0 15 0,0 0 0 16,0 0 0-16,0 0 0 0,0 0-15 0,0 0 1 0,0 0-1 16,0 0 1-16,18 18 2 0,0-18 1 0,-1 0 0 15,1 18 0-15,18-18-5 0,-2 18 1 0,-16-18-1 16,18 0 1-16,-19 0-1 0,0 0-1 0,2 0 1 15,16 0 0-15,-18 0-1 0,1 0 0 0,0-18-1 16,16 18 1 93,-17 0 0-109,-17 0-1 0,19-18 1 0,-2 18-1 16,-17 0 1-16,18 0-1 0,-18-18 0 0,0 18 0 0,0 0 0 0,0 0 0 0,0 0 1 0,0-17-1 0,-18 17 0 0,1 0 0 0,-2 0-1 0,2 0 1 0,-17 0 0 0,-2 0-1 0,2 17 0 0,-3-17 1 0,3 0 0 0,16 18-1 0,0 0 1 0,0-18-1 0,1 18 1 0,0-18-1 0,-2 17 1 0,2-17-1 0,17 17 0 0,-18-17 1 0,18 17 0 0,-17-17 0 16,17 19-1-16,0-19 1 0,0 0 0 15,0 17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1T01:00:51.65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11411 9227 298 0,'0'0'0'0,"0"0"4"16,0 0 1-16,0 0 0 0,0 0 0 16,0 0-3-16,0 0 1 0,0 0-1 0,0 0 1 15,0 0 4-15,0 0 0 0,0 0-1 0,0 0 1 16,0 0-4-16,0 0 1 0,0 0-1 0,0 0 1 16,0 0 6-16,0 0 0 0,0 0 0 0,0 0 1 15,0 18-8-15,0-1 1 0,0-17 0 0,-17 36 1 0,17-2 1 16,0 1 0-16,0 1 1 0,0-19-1 15,0 1-3-15,0 0 0 0,0 0 0 0,0-1 1 0,0 19 0 16,0-18 0-16,0-1 1 0,0 0-1 16,0 1-2-16,0-18 1 0,0 18-1 0,0 0 1 0,17-1-2 0,-17-17 1 15,0 0-1-15,0 17 1 0,0 2-2 16,0-19 1-16,0 17 1 0,19-17-1 0,-19 17 0 0,0-17 1 16,0 18 0-16,0-1-1 0,18-17 1 15,-18 19-1-15,17-19 0 0,-17 18 0 0,17-18 1 0,-17 17-1 0,18-17 1 16,-18 0 0-16,18 17-1 0,17 2 0 15,-35-19 0-15,17 0 0 0,19 17 1 0,-18-17-1 0,17 17 1 16,1-17-1-16,-19 0 0 0,19 0 0 0,-20 0 0 16,19 0 1-16,1 18-1 0,-18-18 0 0,16 18 1 15,2-18-1-15,-1 0 0 0,-16 18 0 0,33-18 1 16,-16 17-1-16,-1-17 0 0,18 17 1 0,-18 1 0 16,18 0 0-16,-17-18-1 0,-1 18 1 0,0-1-1 15,17-17 1-15,-16 17-1 0,-1-17 1 0,18 19 0 16,-18-19-1-16,18 17 0 0,-18-17 1 0,19 17-1 15,-1-17 0-15,-18 0 1 0,18 18 0 0,-18-18 0 16,18 0 0-16,1 0 0 0,-21 0-1 0,21 0 0 0,-20 0 1 16,20 0 0-16,-1 0 0 0,-1 0 1 0,2 0-1 15,-1 0-1-15,-1 0 1 0,2 18 0 0,-1-18-1 16,-1 0 1-16,2 0 0 0,-2 0 0 0,1 0 0 16,0 18-1-16,0-18 1 0,0 0-1 0,18 0 1 15,-19 0 0-15,2-18 0 0,-1 18 0 0,17-18 0 16,-17 18-1-16,-1-18 0 0,2 18 1 0,15-17-1 0,-15 17 1 15,-1-17 0-15,18 17 0 0,0-19 0 16,-19 2-1-16,1 0 1 0,18 17-1 0,-18-18 0 0,17 0 1 16,0 18-1-16,-17-18 1 0,18 1-1 0,0 17 0 15,-18-17 0-15,-1 17 0 0,19-36 0 0,0 36 0 16,-18-18 0-16,17 18 0 0,-17-17 0 16,-1 0 0-16,2 17 0 0,-1-19 0 15,-1 2-1-15,2 17 1 0,-1-17 0 0,-1-1-1 0,2 18 1 16,-1-19 0-16,-2 19-1 0,2-17 1 0,1 17 0 0,-2-18-1 0,-16 18 0 0,17-17 1 15,-1 0-1-15,-15-2 1 0,15 2-1 16,-16 17 1-16,17-17-1 0,-18-1 0 0,0 18 0 0,1-18 0 16,17 18 1-16,-19-18-1 0,2 18 0 0,-1-17 0 15,-1 17 0-15,2 0 0 0,-1 0 0 0,1-17 0 16,17 17 0-16,-35 0 0 0,17 17 0 0,1-17 0 16,-2 0 0-16,2 0 0 0,-18 0 0 0,16 17 0 15,3-17 0-15,-3 0 0 0,2 18 0 0,-18-18 0 16,15 18 0-16,-14-18 0 0,-2 0 0 0,18 0 0 0,-17 18 0 15,0-18 0-15,0 0 0 0,-1 0 0 16,0 0 0-16,19 0 0 0,-36 0 0 0,18 0 0 0,-1 0 0 16,2 0 0-16,-2 0 0 0,-17-18 0 0,18 18 0 15,-1 0 0-15,0-18 1 16,2 18-1-16,-19-18 0 0,17 1 0 0,-17 0 0 16,18-1 0-16,-1 0 0 0,2 0 0 0,-19 1 0 15,17-19 0-15,0 18 0 0,1 1 0 0,0-19 0 0,-18 1 0 16,18 18 0-16,-18-19 0 0,17 2 1 15,-17 16-1-15,18-18 0 0,-18 2 0 0,17 15 0 0,2-16 0 16,-19 18 0-16,17-1 0 0,-17-18 0 16,0 19 0-16,0 17 0 0,0-17 0 0,16-2 1 0,-32 19-1 15,16-17 0-15</inkml:trace>
  <inkml:trace contextRef="#ctx0" brushRef="#br0" timeOffset="1072.385">14939 7004 270 0,'0'0'0'0,"0"0"29"16,0 0 0-16,0 0 0 0,0-36 1 0,0 36-27 0,0 0 1 15,17-17 0-15,-17-1 0 0,0 18 11 0,0-17 0 16,0-2 1-16,0 2-1 0,0 0-11 0,0-1 1 15,0 0-1-15,0-17 1 0,0 0 3 0,0-1 0 16,0 19 0-16,0-19 1 0,0 2-6 16,0 16 1-16,-17-18-1 0,17 1 1 0,0 18-1 0,0-19 1 15,-16 1-1-15,16-1 1 0,0 2-3 0,-18 16 1 0,18-18 0 16,-18 1 1-16,18-1-1 0,-18 19 1 0,18-19-1 16,0 1 1-16,0 18-1 0,0-19-1 15,-17 19 1-15,17 0 0 0,0-1-2 0,-17 0 1 0,17 0 0 16,0-16 0-16,-18 15-1 15,18 19 1-15,0-17-1 0,0-1 1 0,0 18 0 0,0-17 0 0,0 17 0 16,0 0 0-16,0-18 0 0,0 0 0 0,0 18 0 16,0-18 1-16,0 18 0 0,0 0 0 0,0 0 0 15,18-17-1-15,-18 17 1 0,17 0-1 0,0-17 1 16,1-2 2-16,18 2-1 0,-3-1 1 16,3 1 1-16,-1 0-3 0,-17-2 0 0,35 19 0 0,-17-17 1 15,-1 0 2-15,1 17 1 0,-1-18 0 16,-1 0-1-16,20 18-2 0,-37-18 0 0</inkml:trace>
  <inkml:trace contextRef="#ctx0" brushRef="#br0" timeOffset="2884.488">16545 3793 398 0,'0'0'0'0,"0"0"18"16,0-35-1-16,0 35 1 0,-17 0-1 15,17-19-12-15,0 19-1 0,-18 0 1 0,-1 0-1 0,19 0 22 16,-17 0-1-16,17-17 0 0,-35 34 0 0,17-17-21 16,-17 19 1-16,18-2-1 0,-19 1 0 15,18 18 10-15,1-19 0 0,-19 17 0 0,1-16 1 16,18 18-11-16,-18-1 0 0,17 1 1 0,1-19-1 0,-2 19 3 0,19-1 0 15,-17-1 0-15,0-15 0 16,17 16-4-16,0-18 0 0,0 19 0 0,0-18 1 0,0-1-1 0,17 2 0 16,0-2 0-16,2-17 0 0,-2 17-1 0,1 1 0 15,17-18 0-15,-1 17 0 0,2-17 0 0,-1 0 0 16,0 0-1-16,1 19 1 0,-1-19-1 16,-17 0 0-16,17 0 0 0,-18 17 1 0,20-17-1 0,-20 0 0 0,0 17 0 15,-17-17 0-15,18 17-1 0,-18-17 1 0,0 19 0 16,0-19 0-16,-18 17-1 0,18-17 1 0,0 18 0 15,-17 0-1-15,-18 17 1 0,-1-18-1 0,19 1 1 16,-19-1 0-16,1 2-1 0,18-2 1 0,-19-17-1 16,1 18 1-16,17-18-1 0,0 17 1 15,0-17-1-15,1 0 1 0,0 0-1 0,-2-17 1 0</inkml:trace>
  <inkml:trace contextRef="#ctx0" brushRef="#br0" timeOffset="6487.678">17074 3651 282 0,'0'0'0'0,"0"0"0"16,0 0 5-16,0 0 1 0,0 0 0 15,0 0-1-15,0 0-2 0,0 0 0 0,0 0 0 0,0 0 0 16,0 0 5-16,0 0 1 0,0 0-1 0,0 0 1 16,0 0-5-16,0 0-1 0,17 0 1 15,-17 0 0-15,0 0-3 0,0 0 0 0,0 0 0 0,18 0-1 16,-18 0 1-16,0 0 0 47,0 0 0-47,0 0-1 0</inkml:trace>
  <inkml:trace contextRef="#ctx0" brushRef="#br0" timeOffset="8092.993">17162 3634 216 0,'0'0'0'0,"0"0"2"15,0 0 0-15,0 0 1 0,0 0-1 16,0 0-1-16,0 0 1 0,0 0-1 0,0 0 1 15,0 0 4-15,0 0-1 0,0 0 1 0,0 0 0 16,0 0-3-16,0 0 0 0,0 0 0 0,0 0 0 16,0 0 3-16,0 0-1 0,0 0 0 0,0 0 1 15,0 0-4-15,-17 0 1 0,17 0 0 0,-18 17 0 16,0 19 1-16,0-18 1 0,1 16 0 0,0 2-1 16,-2-18-1-16,2 18-1 0,17-1 1 0,-18-1 0 0,18-16 3 15,-17 18 1-15,-2 0-1 0,19-2 1 0,-17-17-4 16,17 19 0-16,0-18 0 0,0-1 0 0,0 0-2 0,0 2 0 15,17-2 0 1,2-17 0-16,-19 0-1 0,17 0 3 0,-17 0-1 16,18-17 1-16,-1-2 0 15,2 2-2-15,-2-18 1 0,0-1 0 0,1 19-1 0,0-17 6 16,-18-2-1-16,0 18 1 0,18 0-1 0,-1-18-3 47,-17 20 0-47,18-19 1 0,-18-1-1 0,0 18 2 0,0 1 1 0,17-2-1 0,-17 2 0 0,0 0-2 0,0-1 0 0,0 1 0 0,0-2-1 0,0 2 2 0,0 0 0 0,-17 0 0 15,17-2 0-15,0 19-1 0,0 0-1 0,0-17 0 16,0 17 1-16,0 0 0 0,0 0 0 0,0 0 0 16,0 0 1-16,-18 0-2 0,18 0 0 0,0 0 0 15,0 17-1-15,-17 19 3 0,17-2-1 0,0 2 1 0,-18 16-1 16,18 2-1-16,-18-1 0 0,18 17 0 0,0 2 1 16,0-21 0-16,0 20 0 0,0 0 1 0,0 0-1 15,0-18-1-15,0-1 1 0,0 1-1 16,18-17 0-16,-18-1 1 0,0-1 1 0,0-15-1 15,18 16 1-15,-18-18-2 0,17 2 0 0,-17-19 0 0,18 0 0 16,-18 0 1-16,0 0 1 0,17 0-1 0,-17-19 1 16,19 2-2-16,-2-1 0 0,0 1 0 0,-17-18 0 0,18-1 1 15,0 19 0-15,0-19 0 0,-1 2 0 16,-17-2-2-16,0 1 1 0,17-1 0 0,-17 19 0 0,19-18 0 0,-19 16 1 16,0-16 0-16,0 18-1 0,0-2-1 15,0 2 1-15,-19 17 0 0,19 0-1 0,0 0 1 16,0 0 0-16,0 0 0 0,-17 0 0 0,17 0-1 15,-17 0 0-15,17 17 0 0,-18 2 0 0,0-2 1 0,0 18-1 16,1-16 1-16</inkml:trace>
  <inkml:trace contextRef="#ctx0" brushRef="#br0" timeOffset="8263.413">17496 3934 446 0,'0'0'0'0,"0"0"12"16,0 0 1-16,0 0-1 16,0 0 1-16,19 0-9 0,-19 0 0 0,17 0 1 15,-17 0-1-15,0 0 11 0,18 0 0 0,-18 0 0 16</inkml:trace>
  <inkml:trace contextRef="#ctx0" brushRef="#br0" timeOffset="8887.348">18167 3564 442 0,'0'0'0'0,"36"0"0"0,-18 0 9 0,-18-18-1 15,17 18 0-15,0-18 1 0,19 0-6 0,-18 0 1 16,-1 1 0-16,0-17-1 0,2 15 8 0,-2-16 0 0,-17 18-1 16,18-2 1-16,-18-15-7 0,17 16 0 0,-17-18 0 15,0 19 0-15,0-17 2 16,0 15-1-16,0 2 1 0,-17-1 0 0,17 0-4 0,0 0 1 0,0 18 0 15,-18 0 0-15,18-18 0 0,-17 18 0 0,17 0 0 16,-19 0 0-16,2 18-1 0,0-18 0 0,-1 0 0 16,0 18 0-16,0 18 0 0,-16-19 0 0,34 2 0 15,-18 15 0-15,18-17 0 0,-19 19-1 0,2-18 1 16,17 16-1-16,0-15 0 0,0 16 0 0,0 1 0 16,17-19-1-16,-17 17 1 0,19 2-1 0,-1-18 1 0,-18 17 0 15,34-16 0-15,-16-2 0 0,0 17 0 0,0-15 0 16,-1-2-1-16,19-17 1 0,-19 18 0 0,18-1 0 15,-17-17 0-15,18 17 0 0,-19-17 0 0,19 19 1 16,-19-19-1-16,18 17-1 0,1 1 1 0,-18-18 0 0,16 0 1 16,-15 17 0-16,-2-17 0 0,1 19 0 15,-2-19-1-15,3 0 1 0,-2 0-1 0,0 0 0 0,-17 0 1 16,0 0-1-16,0 0 0 0,18-19 1 16,-18 19-1-16,18-17 0 0,-18 17 0 0,0-18 0 0,0-18 0 15,0 19 0-15,0-18 0 0,0-1 0 16,0-15-1-16,-18 15 1 0,18-18 0 0,0 2 0 0,0 16-1 15,0-16 1-15,-18-19-1 0,18 18 1 0,0 0 0 16,0 0-1-16,0-17 1 0,0 17 0 0,0-1-1 16,18 2 0-16,-18 16 0 0,18 1 0 0,0-1 0 15,-18 2 0-15,17 16 0 0,-17 0 0 0,18 18 0 0,-1-18 0 0,2 18 0 16</inkml:trace>
  <inkml:trace contextRef="#ctx0" brushRef="#br0" timeOffset="9147.774">19190 3176 408 0,'0'0'0'0,"0"0"13"0,0 0 1 0,0 0 0 0,0 0-1 0,19-18-8 0,-19 0-1 0,0 18 0 15,0-36 1-15,0-17 14 0,0 1 0 0,0-1-1 16,17 18 2-16,-17-18-16 0,0 19 1 0,18-20-1 16,-18 0 1-16,17 1 8 0,-17 1 1 0,18-1 0 15,0 0 0-15,17 18-10 0,-19-1 0 0,4 1 1 0,14 0-1 16,2-1 3-16,-19 19 0 0,18 0 0 0,1-2 0 15,-1 19-4-15,1 0 0 16,-2 0 0-16,-16 0 1 47,18 0 0-47,-19 19 0 16,18-2 0-16</inkml:trace>
  <inkml:trace contextRef="#ctx0" brushRef="#br0" timeOffset="9951.966">16262 5874 398 0,'0'0'0'0,"0"0"0"16,0 0 24-16,0 0-1 0,0 0 0 0,0 0 1 15,0 0-20-15,0 0 1 0,0 0-1 0,0 0 0 16,0 0 18-16,0 0 0 0,0 0 0 0,36 0 0 16,-1 0-18-16,1-17 0 0,-2-19 1 0,2 19-1 0,-1-1 5 15,1 1 1-15,-1 0-1 0,0-2 0 16,-17 2-5-16,17 0 0 0,1-1-1 0,-19 18 1 0,18-18-2 15,-17 18-1-15</inkml:trace>
  <inkml:trace contextRef="#ctx0" brushRef="#br0" timeOffset="10613.283">17479 5733 367 0,'0'0'0'0,"0"-17"0"0,0-18 10 16,0 17 1-16,17-17-1 0,-17-2 1 0,0-14-7 16,0 15 0-16,0 1 0 15,0-18 0-15,0 18 12 0,0-18-1 0,0 18 0 0,0-19 1 0,0 1-12 16,0 1 1-16,0 16-1 0,0-17 0 16,0 1 5-16,0 16-1 0,0 2 1 0,0-20-1 0,0 19-4 0,0-1 0 15,0 2-1-15,19-2 1 0,-19 1 0 0,0 18 0 0,0-2 1 16,0-16-1-16,0 18-2 0,0 17 1 0,0-19-1 15,0 19 1-15,0 0 0 0,0-17 0 16,0 17 0-16,0 0 0 0,0 0-2 0,0 0 1 0,0 0 0 16,0 17 0-16,0-17-1 0,0 19 0 0,0-2 0 15,0 54 0-15,0 0 0 0,17-1 0 0,-17 1-1 16,0-2 1-16,0 2 0 0,0 0 1 0,0-18-1 16,18 17 0-16,-1 2 0 0,-17-21 0 0,18 3 0 15,-18-1 0-15,18 0 2 0,-18-18-1 0,18-1 1 16,-1-15 0-16,0 16-1 0,-17-17 0 0,19-18 0 0,-2 18 0 15,1-18 2-15,-18 0 0 0,17 0 0 16,-17-18 0-16,19 0-2 0,-2 1 0 0,1-1 1 0,-1-18-1 16,0-16 2-16,2 16 1 0</inkml:trace>
  <inkml:trace contextRef="#ctx0" brushRef="#br0" timeOffset="10868.835">18063 5045 439 0,'0'0'0'0,"0"36"0"0,0-19 10 15,-19 19 1-15,19-1 0 16,0-1-1-16,-17 2-6 0,17 0 0 0,0 0 0 0,-18-2 0 0,18 2 8 0,0-19 0 16,0 18 0-16,0 1 1 0,0-19-9 15,18 1 0-15,-18-18 0 0,17 18 1 0,2-18 4 16,-19 0 0 0,17 0-1-16,-1-18 2 0,2 0-7 0,0 1 1 0,-18 0 0 0,18-37 0 0,-1 18 0 0,0 2 0 0,-17-19 0 15,0 17 0-15,0 0-2 0,0 2 0 16,0-1 1-16,-17-1-1 0,17 2 1 15,-17 15-1-15,-1-16 1 0,-18 18-1 0,20-2 0 0,-1 2 0 16,-19-1-1-16,18 2 1 0,1 16-1 0,-19-18 0 0,18 36 0 16,1-18 0-16,0 0 0 0,-2 16 0 0,19 2 0 15</inkml:trace>
  <inkml:trace contextRef="#ctx0" brushRef="#br0" timeOffset="11299.901">18309 4974 408 0,'0'0'0'0,"0"0"14"15,0 0 0-15,0 0 1 0,0 0-1 16,34 36-10-16,-34-18 1 0,0-1-1 0,19 19 1 16,-2-1 12-16,-17 1 1 0,0-2 0 0,0-17-1 15,0 19-12-15,18-18-1 0,-18 0 1 0,17 0-1 16,-17-18 4-16,18 18-1 0,-18-18 1 0,18 0 0 15,-18 0-5-15,0 0 1 0,18 0-1 0,-18 0 1 0,0-18-1 16,17 18 0-16,-17-18 0 0,17 0 1 0,-17-17-2 16,19-1 0-16,-19 2 0 0,17 16 0 15,-17 0 0-15,0 0 0 0,0 1 0 0,0 0 1 16,0-2-2-16,0 19 0 0,0-17 1 0,0 17-1 0,0 0 0 16,0 0 0-16,0 0 0 0,0 0 0 15,0 17-1-15,0-17 1 0,0 19 0 0,0 15 0 0,0 20 0 0,0-3-1 16,0 3 1-16,-17 17 0 0,17-18 0 0,0-18-1 15,0 18 1-15,0 0 0 0,-19-1 1 0,19-35 0 16,0 2 0-16,0 16 0 0,-17-17-1 0,17-18 0 0,0 0 1 16,0 0-1-16,0 0 2 0,0 0 0 0,0 0-1 15,0-18 1-15,0 18-1 0,0-17-1 0,0-1 1 16,-17-35 0-16,17 0 1 0,17 18-1 0,-17-18 1 16,-17 18-1-16,17-1 0 0,17 2-1 0,-17-2 1 15,17 0 0-15,-17 19 0 0,0-19 1 0</inkml:trace>
  <inkml:trace contextRef="#ctx0" brushRef="#br0" timeOffset="11781.905">19649 5186 496 0,'0'0'0'0,"0"0"12"0,0 0 0 0,0 0 1 0,0 0-1 0,0 0-8 0,0 0 0 0,0-17 1 0,0-18-1 0,0-1 13 0,0 2 1 0,0-20-1 0,-18 1 1 0,18 19-14 0,0-20 1 0,0 0-1 0,-17 3 1 0,0-3 4 0,17 1-1 16,-19 1 1-16,19-2 0 0,-17-16-5 15,17 16 0-15,0-16-1 0,-18 18 1 0,18-19-1 0,0 35 0 16,0-16 0-16,-17-1 0 0,17 18-1 16,0-1 0-16,0 19 0 0,0-19 0 0,0 19 0 15,0-1 1-15,0 18-1 0,0-18 1 0,0 0-2 0,0 0 1 0,0 18 0 16,0 0-1-16,0 0 0 0,0 0 0 0,0 0 0 16,0 0 0-16,0 18-1 0,0-18 1 15,-19 36 0-15,2 35-1 0,0-18 2 0,-1 16-1 16,1 2 0-16,17 0 0 0,-19 0-1 0,2 16 1 15,-1 1 0-15,18 2 1 0,-16-19 0 0,16 17 0 16,0-1 0 0,0-15 0-16,0-2-1 0,0-18 0 0,16 1 1 0,2-17 0 0,-1 16 1 0,2-16 0 0,-2-19 0 15,1 1-2-15,-1 0 1 0,0 0 0 0,2-18 0 16,-2-18 0-16,1 18 1 0,-1-18-1 16,19-17 1-16,-19-1-2 0,1 2 1 0</inkml:trace>
  <inkml:trace contextRef="#ctx0" brushRef="#br0" timeOffset="11980.626">20178 4163 565 0,'0'0'0'0,"0"18"0"0,0 18 14 16,0-19 0-16,17 1 0 0,-17 35 0 0,19-18-9 15,-19 18-1-15,17-19 0 0,-17 20 1 0,0-1 10 16,0-18 0-16,18 18 0 0,-18 1 1 0,0-2-12 0,0-16 0 15,0 15 1-15,0-15-1 0,0-18 3 0,0 18 0 16,0-18 0-16,0-2 0 0,0-16-4 16,-18 0 0-16</inkml:trace>
  <inkml:trace contextRef="#ctx0" brushRef="#br0" timeOffset="12150.879">19949 3422 521 0,'0'0'0'15,"18"36"8"-15,-18-2 1 0,18 2-1 16,0 0 1-16,-2 0-5 0,1-2-1 0,2 2 1 0</inkml:trace>
  <inkml:trace contextRef="#ctx0" brushRef="#br0" timeOffset="12301.969">20549 3880 439 0,'0'0'0'0,"18"36"0"0,-1 0 14 0,2 0-1 16,-19-2 1-16,17-17 0 0,-1 37-10 16,2-20 1-16,-18 20-1 0,18-18 0 0,0 16 9 0,-18-16-1 15,17 16 1-15</inkml:trace>
  <inkml:trace contextRef="#ctx0" brushRef="#br0" timeOffset="12525.553">20514 4463 414 0,'0'0'0'0,"0"0"11"0,0 0-1 63,0 0 1-63,18-17 0 0,-1 17-7 0,-17-19 0 0,18 2 0 15,-1 0 0-15,2-19 12 0,14 19 1 0,-15-18-1 0,0 18 1 0,0-2-13 0,16 2 1 16,-15-1-1-16,-1 1 1 16,-1-19 4-16,0 18 0 0,1 1-1 0,0-2 1 0,0 2-5 0,-1 0 0 0,0-1-1 0,-17 1 1 0,19 17 0 0,-19-19 1 0,0 19-1 0</inkml:trace>
  <inkml:trace contextRef="#ctx0" brushRef="#br0" timeOffset="12685.581">20603 4269 383 0,'0'0'0'0,"0"0"17"16,0 0 1-16,0 0-1 0,33 19 0 16,-15-2-12-16,0-17-1 0,0 0 1 0,16 17-1 0,3-17 13 0,-3 0 0 15,-16 18 1-15,18-36-1 0,-19 18-13 16,0 0 1-16</inkml:trace>
  <inkml:trace contextRef="#ctx0" brushRef="#br0" timeOffset="13093.743">21237 4039 402 0,'0'0'0'0,"0"0"0"16,34 0 14-16,-15 0 1 0,-19 0 0 16,17 0-1-16,0-17-9 0,1 17-1 0,0-17 1 0,0 17-1 15,-1-17 10-15,-17-2 0 0,18 2 0 16,-18-1 0-16,17 0-10 0,-17 18 1 0,0-36-1 0,19 20 0 16,-19-2 6-16,0 1 0 0,0 17-1 15,0-19 1-15,0 2-6 0,0-1 0 0,-19 1 0 0,19 17-1 16,0-19 2-16,0 2-1 0,0 0 1 0,-17 17-1 15,-1-18-1-15,18 18-1 0,-17-17 1 0,-1 17-1 16,18 0 1-16,-18-19 0 0,0 38-1 0,1-19 1 16,17 0-1-16,-17 17-1 0,17-17 1 0,-19 18 0 0,3 16-1 15,-2-15 0-15,1 16 0 0,-2 1 0 16,19-1 0-16,-17-1 0 0,17 20 0 0,0-18 0 0,0 15 0 0,-17-15 0 16,17-1 0-16,17 1 0 0,-17-1 0 15,17 1-1-15,-17-19 1 0,19 1 0 16,-2-1 0-1,-17-17 0-15,18 19 0 0,-18-19 0 0,16 17 0 0,-16-17 0 0,19 0 0 0,-2 0 1 0,0-17-1 16,-17 17 1-16</inkml:trace>
  <inkml:trace contextRef="#ctx0" brushRef="#br0" timeOffset="13324.77">21730 2804 483 0,'0'0'0'0,"19"54"0"15,-2-37 14-15,1 19-1 0,-1-1 1 16,-17 1 0-16,18 16-10 0,-18-16 1 0,18 16-1 16,-18-16 0-16,0 35 14 0,18-19 0 0,-18 1-1 0,0 0 1 15,0 18-13-15,0-19-1 0,-18 19 1 16,18-18-1-16,0 0 6 0,0-1-1 0,0 2 1 15</inkml:trace>
  <inkml:trace contextRef="#ctx0" brushRef="#br0" timeOffset="13527.177">22330 3405 467 0,'0'0'0'16,"18"53"0"-16,-18-19 0 0,0 20 13 15,18 0-1-15,-18-20 0 0,0 37 1 0,0-37-9 0,18 2 0 0,-18-1 0 16,0-16 1-16,0-2 10 0,0-17 1 0</inkml:trace>
  <inkml:trace contextRef="#ctx0" brushRef="#br0" timeOffset="13711.907">22154 2294 455 0,'0'0'0'15,"0"0"3"-15,0 0-1 0,0 0 1 0,0 34 0 16,0-16-1-16,0 0 0 0</inkml:trace>
  <inkml:trace contextRef="#ctx0" brushRef="#br0" timeOffset="14924.082">22595 2646 395 0,'0'0'0'16,"0"36"0"-16,0 16 0 0,0 2 4 0,17-18-1 15,1 33 0-15,-18 1 1 0,0 1-2 0,0-1 0 16,-18 19 0-16,18-1 1 0,-17-18 11 16,17 1 1-16,0-18 0 0,0 0-1 0,0-17-9 0,0 0-1 15,0-19 1-15,0 17-1 0,17-15 6 0,-17-2-1 16,0-17 1-16,0 0 0 0,0 18-7 0,0-18 1 0,0 0 0 15,0-18 0-15,18 18 2 0,-18-17-1 0,0-2 0 16,17-32 1-16,1-3-4 0,18 0 1 16,-36 3 0-16,17-3 0 0,-17 18 2 0,17-16 0 0,2 16 0 15,-19 2 1-15,17-19-4 0,1 35 1 0,-1-18 0 16,-17 1-1-16,19 18-1 0,-2-2 0 0,1 19 0 0,-18-17 0 16,17 17 0-16,-17 0 0 0,17 0-1 0,-17 0 1 15,0 0 1-15,19 17 0 0,-19-17 0 0,17 19 0 16,1-2-1-16,-1 18 0 0,-17-17 1 0,19 0-1 15,-2-18 1-15,-17 18 0 0,17-1 1 0,1-17-1 16,-18 0-1-16,0 0 1 0,18 19-1 0,-18-38 1 16,18 19-1-16,-18 0 1 0,0 0 0 0,0 0 0 15,17 0-1-15,-17 0 1 0,0 0-1 0,0 0 0 0,0 0 3 16,0 0-1-16,0 0 0 0,0 0 1 0,-17 19-2 16,-1 15 0-16,18-17 0 0,-36 19 1 15,19-1 0-15,17 1 1 0,-17-1 0 0,17-18 0 16,0 2-2-16,0-2 1 0,0 0-1 0,0-17 0 15,17 0 2-15,0 0-1 0,-17 0 1 0,18 0-1 0,0-17-1 16,0 0 0-16,-1-2 0 0,18-33 0 0,-16 16 1 0,14 1-1 16,-15-1 0-16,0-15 0 0,-18-3 0 0,18 18-1 15,-18 1 1-15,0-18 0 0,0 18-1 0,0-1 2 16,-18 2-1-16,0-2 0 0,18 1-1 0,-18 1 1 16,2 14-1-16,-1-14 1 0,-2 16-1 0,2 0 0 0,-1 18 0 15,1 0 1-15,-1 0 0 0,0 18-2 16,18-18 2-16,-18 18-2 0,18 0 1 15,-17-18 0-15,17 16 0 0,0 4 0 0,17 14 0 16,-17-17 0-16,18 1 0 0,0 0-1 0,0 0 1 0,17-1 1 16,-18 0-1-16,19-17 0 0,-20 19-1 0,2-19 1 15,18 17 0-15,-19-17 0 0,0 18 0 0,2-18-1 16,-1 0 1-16,-1 17 0 0,0 0-1 0,-17-17 1 16,18 19-1-16,0-2 1 0,-18 0 0 0,18 1-1 0,-18 0 1 15,17 18-1-15,-17-19 1 0,17 19-1 0,2-2 0 16,-19-16 1-16,17 18-1 0,-17-19 0 0,18 0 0 15,-1 2 1-15,1-2-1 0,0 1 1 16,0-18-1-16,-1 0 0 0,0 0 0 0,-17-18 0 16,19 18 0-16,-2-17 0 0,1-2 0 0,-1 2 0 15,2-18-1-15,-2-1 0 0,1 19 1 0,-18-17 0 16,17-2-1-16,-17 0 1 0,0 0-1 0,0-17 1 16,0 19-1-16,0-1 1 0,-17-1-1 0,17-17 0 15,-18 18 1-15,18 1-1 0,-17-2 1 0,17 0-1 0,-19 0 1 16,19 19-1-16,-17-19 1 0,17 36-1 0,-18-17 1 15,18 0-1-15,-17 17 1 0,17 0-1 0,-19 0 1 0,19 17 0 16,0-17-1-16,0 17 1 16,-17 2 0-16,17-2 0 0,0 0 0 0,0 19 0 0,0 0-1 0,0 0 1 15,0-2 0-15,0 1 0 0,17-17 0 16,-17 17 0-16,19-18 0 0,-2 2 0 0,1-19 0 0,-1 17 0 0,2 1 0 16,-2-18 0-16,18 17 0 0,-18-17 0 0,2 0 0 15,-2 0 0-15,1 0 0 0,-2 0 1 16,3-17-1-16,-2 17 0 15,0 0 1-15,1-18-1 0,0 18 1 0,0 0 0 16,-18 0 0 0,17 18-1-16,-17-1 0 0,0 0 1 15,0 2-1-15,0-2 0 0,0 18 1 0,0-17-1 16,18 0 0-16,-1-18 0 0,2 0 0 16,-19-18 0-16,0-18 0 15,17 2 0-15,0-19 0 0,1-1 0 0,0 2 0 16,-18-19 0-16,18 1 0 0,-1-1 0 0,0 1 0 15,2 16 0-15,-1-16 0 0,-18-1 0 0,17 1 0 16,-17 17 0-16,17-17 0 0,-17 16 0 0,0 2 0 0,18-1 0 16,-18 17 1-16,0 1-1 0,0 18 0 15,0-1 0-15,0 18 0 0,0 0 1 16,0 0 0-16,-18 70-1 16,1-17 1-16,0 1-1 0,17 16 1 0,-18 18-1 0,18-17 1 15,0-1-1-15,18-17 1 0</inkml:trace>
  <inkml:trace contextRef="#ctx0" brushRef="#br0" timeOffset="27325.004">18661 8610 172 0,'0'0'0'0,"0"0"8"0,0 0 0 16,0 0 0-16,0 0 1 0,0 0-6 0,0 0 1 16,0 0-1-16,0 0 1 0,0 0 11 0,0 0 0 15,0 0 0-15,0 0 0 0,0 0-11 0,0 0 1 16,0 0-1-16,0 0 1 0,0 0 10 0,0 0 1 0,0 0-1 15,0 0 1-15,-17 17-11 0,17-17-1 0,0 0 1 16,0 0-1-16,-17 17 8 0,17 1 1 0,0 0-1 16,0 0 0-16,0-1-7 0,0 17-1 0,-18-14 0 15,18-20 0-15,0 16 2 0,0 2 1 0,0 0-1 16,0-18 1-16,0 18-4 0,0-18 0 0,-17 18 0 16,17-18 0-16,0 17-1 0,0 0 0 0,0-17 0 0,0 17 0 15,0 2-1-15,0-2 1 0,0 1-1 16,0-1 0-16,0 2 1 0,0-2 1 0,0 0-1 0,0 1 0 15,0 0-1-15,0 0 1 0,0-18-1 0,0 17 0 16,0 1 2-16,0-1 0 0,17 2 0 0,-17-2 0 16,0 0-1-16,0-17 0 0,0 18 0 0,0 0 0 15,0 0 3-15,0-1-1 0,18 0 1 0,-18 2 0 16,0-2-3-16,0 0 1 0,0-17-1 0,0 18 1 0,0-1 2 16,0-17 1-16,0 19-1 0,0-19 1 15,0 0-3-15,0 17-1 0,0-17 1 0,0 0 0 0,0 0 3 16,0 0-1-16,0 0 0 0,0 0 1 15,0 0-3-15,0 0 0 0,0 0-1 0,0 0 1 16,0 0 2-16,0 0 0 0,0 0 0 0,0 17 0 16,0-17-3-16,0 0 1 0,0 0 0 0,0 0-1 0,0 0 3 0,0 0-1 15,0 0 0-15,0 0 0 0,17 0-1 0,-17 0-1 16,17 0 0-16,-17-17 1 0,19 17 0 0,-2 0 1 16,-17 0 0-16,18 0 0 0,-2 0-1 0,3 0-1 15,-2 0 0-15,0 0 1 0,1 0-1 0,0 0 1 16,0 0 0-16,-1 0 0 0,1 0-1 15,-1 0 0-15,2 0 0 0,15 0 0 0,-16 17 1 0,18-17-1 0,-19 0 1 16,19 18 0-16,-18-18-1 0,16 0 0 0,-16 0-1 16,18 18 1-16,-19-18 1 0,19 0 0 0,-19 18 0 15,18-18 0-15,1 0-1 16,-18 0 0-16,15 17 0 0,3-17 0 0,-18 0 1 0,18 0-1 0,-19 0 1 16,18 0-1-16,1 18 0 0,-1-18 0 0,-18 0-1 15,19 0 1-15,-1 18 0 0,1-18 1 0,-1 0-1 0,1 0 0 31,-2 0-1-31,2 0 1 125,-18 0-1-109,16 0 0-16,3 0 1 0,-3 0 0 0,2 0-1 0,-18 0 1 0,15 0-1 0,3 0 0 0,-1 0 0 0,1 0 0 0,-1 0 0 0,1 0 0 0,-1 0 0 0,1 0 1 0,-1 0-1 0,-1 0 0 0,-15 0-1 0,16 0 2 16,1 0-2-16,-2 18 1 0,2-18 0 0,-1 0 0 0,0-1664 0 0,-16 3328 0 0,14-1664-1 0,3 0 1 0,-1 0 0 0,1 0-1 0,-1 17 1 0,0-17 0 15,1 0-1-15,-2 0 1 0,-15 0-1 0,16 0 1 0,0 0-1 0,1 0 1 0,-2 0-1 0,-15 0 1 0,16 0-1 0,1 17 1 0,-1-17-1 0,-18 0 1 0,19 0-1 0,-1 0 0 0,-19 0 1 0,20 18-1 0,-1-18 0 0,-17 0 1 0,17 18-1 0,0-18 0 0,1 0 0 16,-1 18 1-16,-17-18-1 0,17 17 0 16,-18-17 0-16,20 0 1 0,-20 0-1 0,18 0 0 0,-17 17 0 15,0-17 0-15,-1 0 1 0,0 19-1 16,19-19 0-16,-18 17 0 0,-1-17 1 0,19 0-1 0,-18 0 0 0,-1 17 0 0,19-17 1 15,-20 18-1-15,2-18 0 0,-1 0 0 16,2 0 1-16,16 0-1 0,-18 0 0 0,0 0 0 16,2 0 0-16,-2 0 1 0,1 17-1 0,18-17 0 0,-19 0 0 15,0 0 0-15,1 0 1 0,0 0-1 0,0 0 0 16,-1 0 1-16,1 0-1 0,-1 0 0 16,2 0 0-16,-2 0 1 0,0 0-1 0,1 0 0 15,-18 0 1-15,18 0-1 0,0-17 0 0,-18 17 1 16,17 0-1-16,0 0 0 0,20 0 1 0,-20-18-1 15,-17 18 1-15,17 0-1 0,-17 0 0 0,18-17 1 16,0 17-1-16,-18-17 0 0,18 17 1 0,-2-19-1 16,-16 19 1-16,17-17-1 0,-17 0 0 0,0 17 1 15,0-18-1-15,19 0 0 0,-19 0 0 16,0-16 1-16,17-2-1 0,1 1 0 0,-18-1 1 0,0 1-1 16,17-1 0-16,-17 19 0 0,18-18 0 0,-18-1 1 15,0 2-1-15,18 16 0 0,-18-18 0 0,18 19 1 16,-18-19-1-16,17 1 0 0,-17 0 0 0,17 17 0 15,-17-17 0-15,19 18 1 0,-19-2-1 0,0 2 0 0,0-1 0 16,17 18 0-16,-17-17 0 0,0-2 0 16,0 19 1-16,0-17-1 0,0 17 1 15,0-17-1-15,0 17 0 16,0 0 1 0,0 0 0-1</inkml:trace>
  <inkml:trace contextRef="#ctx0" brushRef="#br0" timeOffset="32710.519">19455 7285 75 0,'0'0'0'0,"0"0"-3"0,0 0 1 16,0 0-1-16,0 0 1 78,0 0 0-78,0 0 1 0,0 0-1 0,0 0 0 0,0 0 0 0,0 0 0 0,0 0 1 0,0 0-1 16,0 0 0-16,0 0 1 0,0 0 0 0,0 0 0 0,0 0 0 0,0 0 0 0,-17 0 0 0,17 0 0 0,-19 0 0 0,19 0 4 0,-17 0 0 0,17 0 0 0,0 19 0 0,0-19-1 0,0 0 0 0,0 0 0 15,0 0 0-15,-18 0 2 0,18 0 0 0,0 0-1 16,0 17 2-16,0-17-3 0,-16 0 0 0,16 0 1 16,0 18-1-16,-20-18 0 0,20 17 0 0,-16 2 0 15,-1-19 0-15,17 17 0 0,0-17-1 0,-18 18 1 16,18-1-1-16,-18-17 1 0,18 17 0 0,0-17 0 0,-18 19 0 15,18-2 0-15,0 0-1 0,-17 1 1 0,17-18-1 16,0 19 1-16,0-19 1 0,0 17-1 0,0 0 1 16,-18 0-2-16,18 2 1 0,0-19-1 0,0 17 1 0,0 18 1 15,0-17 1-15,0 0-1 0,0-1 0 16,0 18-1-16,0-16 0 0,0-2 0 0,0 1 1 16,0-1 1-16,0 2 0 0,0-2 0 0,18 0 1 0,-18 1-3 15,0-1 0-15,0 2 1 0,0-2-1 0,0 0 11 16,0 0 0-16,0 2 0 0,0-2 0 15,0 1-9-15,0-1 0 0,0-17 0 0,0 19 1 0,17-2 4 16,-17 18 1-16,0-35-1 0,0 17 1 0,18 19-7 16,-18-18 1-16,0-1 0 0,18-17 0 0,-18 19 2 0,0-2-1 15,18 0 1-15,-18 1 0 16,0-18-3-16,17 17 0 0,-17 2 0 0,0-2 0 0,16-17 1 0,-16 17 0 16,0-17-1-16,0 17 1 0,20 2-2 15,-20-19 0-15,0 17 0 0,0-17 1 0,16 18-1 0,-16-18 0 16,0 17 0-16,0-17 0 0,18 0 0 15,-18 19-1-15,0-19 1 0,17 18-1 0,-17-18 1 0,19 0 0 0,-19 17-1 16,0-17 1-16,17 17-1 0,-17-17 0 16,18 0 0-16,-18 0 1 0,0 17-1 0,17-17 0 0,-17 0 0 15,17 0 0-15,-17 19 0 0,19-19 0 16,-2 0 0-16,1 0 0 0,-1 0 0 0,-17 0 0 16,19-19 0-16,-19 19 0 0,0 0 0 0,17 0 0 15,0 0 0-15,1-17 0 0,-18 17 0 0,18-17-1 16,0 17 1-16,-1-17 0 0,1 17 0 0,-18-18-1 15,17-1 1-15,2 19 0 0,-2-17 0 0,0-1 0 16,-17 1 0-16,18-2-1 0,0 2 1 0,-18 0-1 0,18 17 1 16,-18-17 0-16,0-2 0 0,17 2 0 15,-17-1 0-15,0 1-1 0,0 0 1 0,0-2 0 16,0-16-1-16,0 18 1 0,-17-19-1 16,17 19 1-16,0-18-1 0,0 16 1 0,-18-16-1 0,18-1 1 15,-18 2-1-15,18-2 1 0,-18 1-1 0,18-18 1 16,-17 18-1-16,17-1 1 0,-17 1-1 0,17-18 1 0,-19 18-1 15,19-1 1-15,0 2-1 0,0-2 1 0,0 1-1 16,-17-1 1-16,17 2-1 0,0-1 1 0,0 16-1 16,0-16 0-16,0-1 1 0,0 19-1 0,0-18 1 15,-18 18-1-15,18-2 0 0,0-15 1 0,-17 16-1 0,17 18 1 16,0-18-1-16,-18 0 1 0,0 18-1 16,18-17 0-16,-18 17 0 0,1 0 1 0,0-18-1 0,-2 18 1 15,-16 18-1-15,18-18 1 16,-2 0-1-16,-15 17 0 0,16-17 1 0,1 18-1 15,-2 0 1-15,-16 17-1 0,35-18 1 0,-16 19-1 0,-4-18 1 16</inkml:trace>
  <inkml:trace contextRef="#ctx0" brushRef="#br0" timeOffset="34933.768">20302 6316 194 0,'0'0'0'0,"0"0"2"0,0 0 1 16,0 0-1-16,0 0 0 16,0 0 0-16,0 0-1 0,0 0 1 0,0 0-1 0,0 0 5 0,0 0 0 15,0 0-1-15,0 0 1 0,0 0-3 16,0 0 0-16,0 17 0 0,-17 19 0 0,17-1 5 0,-19 18 0 15,19-18-1-15,-17 18 1 0,-1-18-5 0,18 1 0 16,-17-2 1-16,-2 2-1 0,19-1 3 0,-17 1-1 0,0-1 0 16,17 0 0-16,-18-17-2 0,18 17 0 0,-18 1-1 15,18-19 1-15,-18 1 0 0,18-1-1 0,-17 2 1 16,17-2 0-16,0 1-2 0,0-18 1 0,0 0 0 16,0 0-1-16,0 0 1 0,0 0-1 0,0 0 1 15,0 0-1-15,0 0 1 0,0 0-1 0,0 0 0 16,0 0 0-16,0-18 0 0,0 1 0 0,17-2 0 15,-17-16 0-15,18-1-1 0,0 2 1 0,-18-2 0 16,18 1 0-16,-18 18 0 0,17-19 0 0,-17 1 0 16,17 17 0-16,-17-18 0 0,19 20 0 0,-2-19 0 15,-17 16 0-15,18-16 1 0,-18 18 0 0,17-2 0 16,2-15 1-16,-19-2-2 0,17 18 1 0,1 1-1 0,-1 0 1 16,0-19 1-16,-17 18 0 0,19 1 0 15,-2-1 1-15,1 0-2 0,-1 0 0 0,-17 18 0 0,19-17 0 16,-2 0 1-16,0 17 1 0,1-19-1 0,-18 19 1 15,18-17-2-15,0 17 0 0,-18 0 0 0,17-18 1 0,1 18 1 16,-18 0 0-16,17 0 0 0,2-17 0 16,-19 17-2-16,17 0 0 0,-1 0 0 0,-16 0 1 0,18-17-1 15,-18 17 1-15,0 17-1 0,18-17 1 0,0 0-2 16,-1 0 1-16,0 0 0 0,2 0-1 0,-1 0 1 16,-18 17-1-16,17-17 0 0,0 0 1 15,19 0-1-15,-18 0 0 0,-1 0 0 0,0 0 0 0,2 0 0 0,-2 0 0 16,1 0 0-16,17 0 0 0,-17 0 0 15,0 0 0-15,16 0 0 0,-15 0-1 16,-2 0 2-16,1-17 0 0,18 17-1 0,-19 0 1 0,18-17-1 0,-18 17 1 16,2 0-1-16,16-19 0 0,-19 19 1 0,3 0 1 15,-2 0-1-15,18-17 0 0,-17 17 0 0,0 0-1 16,-1-17 0-16,1 17 1 0,-1 0-1 0,2 0 1 0,-2 0 0 16,0 0-1-16,1 0 1 0,0 0-1 0,0 0 0 15,-1-18 0-15,19 18 0 0,-18 0 1 0,-1 18-1 16,0-36 1-16,1 18-2 0,0 0 2 0,17 0-2 15,-18 0 1-15,2 0 1 0,-2 0-1 0,1 0 0 0,-1 0 1 16,1 0-2-16,0 0 2 0,0 0-2 16,-18 0 1-16,17 0 0 0,-17 0 0 0,16 0 0 0,-16 18 0 15,20-18-1-15,-4 0 1 0,-16 0 0 0,18 0 0 16,-18 17-1-16,17-17 1 0,-17 0 0 16,19 17 0-16,-19-17 0 0,17 19-1 0,-17-19 1 15,18 17 0-15,-18-17 0 0,0 17-1 0,17 1 1 16,-17-1 0-16,17 2 0 0,-17-2-1 0,0 0 1 15,19 1 0-15,-19 0 0 0,17 17 0 16,-17 1-1-16,18-1 1 0,-18-18-1 0,0 19 1 16,0-1 0-16,17-18 0 0,-17 19 1 0,0-18-1 15,19 18 0-15,-19-19-1 0,0 17 1 63,0-16 0-63,0 18 0 0,0-19 0 0,0 1 0 0,0 18-1 0,0-19 1 0,0 0 0 0,0 1-1 0,0 0 1 0,0 0 0 0,0-1-1 0</inkml:trace>
  <inkml:trace contextRef="#ctx0" brushRef="#br0" timeOffset="44574.842">22101 9015 81 0,'0'0'0'0,"0"0"4"15,0 0-1-15,0 0 1 16,17-36-1-16,-17 36-1 0,0 0 1 0,0 0-1 0,0 0 0 15,0 0 19-15,0 0-1 0,0 0 1 0,0-17 0 16,0 17-17-16,0 0 1 0,0 0-1 0,0 0 1 16,0 0 8-16,0 0 0 0,0 0 0 0,0 0 1 15,0 0-10-15,19 0 0 0,-19 0 1 0,0-18-1 16,0 18 2-16,0 0-1 0,17 0 1 0,-17 18 0 16,0-18-3-16,0 0 0 0,0 0-1 0,0 0 2 15,0 0-1-15,0 0 1 0,0 0-1 0,0 0 1 16,0 0-1-16,0 0-1 0,-17 0 0 0,17 0 0 15,-19 0-1-15,2 17 1 0,-1-17-1 0,1 19 1 16,-2-19-1-16,2 17 0 0,0-17-1 0,-1 0 2 16,18 0-1-16,0 0 0 0,0 17 0 0,0-17 0 0,-17 0 0 15,17 0 0-15,0 0 0 0,0 0 0 0,0 0 0 16,0 0 1-16,0 0 0 0,0 0 0 16,0 0-1-16,0 0 0 0,0 0 0 0,0 0 1 0,0 0-1 15,0 0 1-15,0 0-1 0,0 0 0 0,0 0 0 16,17 0 0-16,-17 0 0 0,0 0 0 0,0 0 1 15,0 0-1-15,18 18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1T01:01:50.673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15434 9191 81 0,'0'0'0'0,"0"0"1"47,0 0 0-47,0 0 0 0,0 0 0 15,0 0 0-15,0 0 0 0,0 0 0 0,0 0 5 16,0 0 0-16,0 0 1 0,0 0-1 15,0 0-3-15,18-17 0 0,-18 0 0 0,0 17 0 16,17-19 4-16,-17 19 1 0,0 0 0 0,0 0 0 16,0-17-5-16,0 17 1 0,0 0-1 0,18 0 1 15,-18 0 0-15,0 0 1 0,0 0-1 0,0 0 1 16,0-18-3-16,0 18 1 0,0 0-1 0,0 0 1 0,0 0-1 16,0 0-1-16,0 0 1 0,0 0 0 0,0 0 0 15,0 0-1-15,0 0 0 0,0 0 1 0,0 0-1 0,17 0 1 16,-17 0-1-16,0 0 1 0,19 0-1 0,-19 0 0 15,17 0 0 1,-17 0 0-16,0 0 1 0,16 18-1 0,-16-18 0 0,18 0 1 0,-18 0-1 16,0 0 0-16,18 0 0 0,-18 17 0 0,0-17 0 0,18 0 0 15,-18 0 0-15,0 19 0 0,0-19 0 16,17 0 0-16,0 0 0 0,-17 17 0 0,0-17 0 0,19 0 1 16,-19 0-1-16,18 0 0 0,-1 0 0 15,-17 0 0-15,17 17 2 0,1-17-1 0,-18 0 1 16,0 0-1-16,18 0 0 0,0 0 0 15,-18 0 0-15,17 0-1 0,-17 0 3 0,17 0-1 0,-17 0 0 16,19 0 0-16,-2 18-1 16,-17-18 0-16,18 0 0 0,-1 0 0 0,-17 0 0 0,18 0 1 0,-18 0-1 0,18 0 1 15,0 0-2-15,-18 0 1 0,17 0 0 0,-17 0-1 16,17 0 1-16,2 0 0 0,-19 0 0 0,17 0 0 16,-17 0 0-16,18 0-1 0,-18 0 1 0,17 0-1 15,2 0 0-15,-2 0 1 0,-17 18-1 16,18-18 0-16,-1 0 0 0,-17 0 0 0,17 0 0 0,2 18 0 15,-2-18 0-15,-17 0 0 0,18 0-1 0,-2 0 1 16,3 0 0-16,-2 0-1 0,0 0 1 0,1 0 0 0,0 17 0 16,0-17 1-16,-1 0-1 0,1 0 0 15,-1 0 0-15,-17 0 0 0,19 0 1 0,-19 0-1 0,17 0 0 16,0 0 1-16,-17 0 0 0,18 0-1 16,0 0 1-16,0 0-1 0,-18 0 0 0,17 0 0 0,0 0 0 0,2 0 0 15,-1 0 1-15,-18 0-1 16,17 0 0-16,0 0-1 0,-17 0 1 0,18 0 0 0,-18 0 0 0,18 0 0 15,-18 0 0-15,18 0 0 0,-1 0-1 16,0 0 1-16,2 0-1 0,-2 0 1 0,-17 0 0 0,18 0-1 16,-1 0 1-16,1 0 0 0,0 0 0 15,-18 0-1-15,18 0 0 0,-1 0 1 16,-17-17-1-16,16 17 0 0,4 0 1 16,-4 0-1-16,2 0 0 15,-1-18 1-15,2 18-1 16,-2 0 0-16,1 0 0 15,-18-18 1-15,17 18-1 0,-17-18 1 32,17 18-1-32,-17 0 1 15,0-17 0 1,-17 17 0-16,17 0 0 16,0 0 0-16,0 0 0 0,0-17 0 15,-17 17-1-15,17 0 1 0,-18 0-1 0,18 0 1 16,-17 0 0-16,-2 0 0 0,2 0 0 0,17 0 0 15,-18 0 0-15,2 0-1 0,-4 0 1 0,4-19 0 16,16 19 0-16,-17 0 0 0,-1 0 0 0,0 0 0 16,0 0 0-16,1 0 0 0,-1 0 0 0,1-17 0 15,-2 17 0-15,2 0 0 0,-18 0 0 16,17 0 0-16,0 0 0 0,18 0 0 0,-17 0 0 0,-18 0-1 16,16 0 1-16,2 0 0 0,0 0 0 0,-1 0-1 15,-18 0 1-15,19 0 0 0,0 0-1 0,-19 0 1 0,18 0 0 16,1 0 0-16,-19 0 0 15,18 0 0-15,-16 0 0 0,15 0 0 0,-15 0-1 0,17 0 2 0,-2 0-1 16,2-18 0-16,-18 18 0 16,18 0 0-16,-19 0 0 0,18 0-1 0,1 0 1 0,-19 18 0 0,19-18 0 15,-1 0 1-15,0 0-1 0,-17-18 0 0,17 18 0 16,1 18 0-16,-19-18 0 0,19 0 0 0,-1 0-1 0,-18 0 1 16,2 0 0-16,16 0 0 0,-1 0-1 0,-15 0 1 15,16 0 0-15,-18 17-1 0,20-17 1 0,-1 0 0 16,-19 0-1-16,18 19 1 0,1-19-1 0,-1 0 1 15,0 17-1-15,18-17 1 0,-18 0-1 0,1 0 1 16,0 17-1-16,-2-17 1 0,2 0-1 0,-1 0 0 16,1 0 1-16,-2 18-1 0,19-18 1 15,-17 0-1-15,17 0 1 0,-17 0-1 16,17 0 1-16,0 0 0 16,0 0 0-1,17 0 0 1,0 18-1-1,19-18 1-15,-18 0-1 0,-1 0 1 0,2 0-1 16,-2 18 0-16,18-18 1 0,-17 0-1 0,0 0 1 16,-1 0 0-16,1 0 0 0,-1 0 0 0,2-18 0 15,14 18 0-15,3 0 0 0,-18 0 0 0,16 0 0 0,-15 0 1 16,16 0 0-16,-18 0-1 0,1 0 1 16,18 0-1-16,-19 0 1 0,0 0-1 0,2 0 1 0,-2 0 0 0,1 0-1 15,-1 0 1-15,19 0 0 16,-18 0 0-16,-1 0-1 0,0 0 1 0,2 0-1 0,-2 0 0 0,1 0 1 15,-1 0-1-15,2 0 0 0,-2 0 0 16,1 0 0-16,16 0 0 0,-15 0 0 0,16 0 0 0,-19 0 0 16,20 0 0-16,-19 0 0 0,1 0-1 0,0 0 1 0,17 0 0 15,-35 0 0-15,18 0-1 0,-1 0 1 16,2 0-1-16,-19 0 1 0,17 0 0 0,0 0-1 16,1 0 1-16,0 0-1 0,0 0 1 0,-1 0-1 15,0 0 0-15,2 0 1 0,-1 0-1 0,-1 0 1 16,0 0 0-16,1 0-1 15,-18 0 1-15,18 0-1 0,0 0 1 16,-1 0-1-16,0 0 0 0,2 0 0 16,-2 0 0-1,1 0 0-15,-1 0 0 0,1 0 0 16,0 0 0 0,-18 0 0-16,18 0 0 0,-1 0 0 15,-17-18 0 1,16 18 0-16,4 0 0 15,-4 0 0 1,-16-18 0-16,18 18 0 16,-18 0 1-1,17 0 0-15,-17-17 0 16,0 17 0 0,0 0 0-16,0 0 0 0,0 0 0 15,0 0 0 63,0 0 0-78,0 0 0 0,0 0 0 0,0 0 0 16,0-17-1-16,0 17 1 0,0 0 0 0,0 0 0 0,0 0 0 0,0-19 0 0,0 19 0 0,-17-17 0 0,17 17 0 0,-18 0 0 0,18 0 0 0,0-18 0 0,-16 18 0 0,16 0 0 0,-20 0 0 0,20 0 0 0,-16 0 0 0,-1-17 1 0,17 17 0 0,-18 0-1 16,0 0 1-16,0 0 0 0,18 0-1 15,-17 0 0-15,-1 0 0 0,1 0 1 0,-2 0 0 0,2 0 0 31,17 0 0-31,-17 0-1 0,17 0 0 0,0 0 0 0,-18 0 1 0,18 0-1 0,0 0 0 0,-18 0 0 16,18 0 1-16,0 0 0 0,-18 0-2 16,18 0 2-16,0 0-1 0,-17 0 0 15,17 0 0-15,0 0 0 0,0 0 0 16,0 0 0-16,-17 0 0 0,17 0 0 16,0 0 0-16,0 0 0 15,0 0 0 1,0 17-1-16,0-17 1 0,17 0-1 0,-17 18 1 15,17-18-1 1,-17 0 1-16,18 0-1 16,0 17 0-16,0-17 0 15,-1 0 1-15,-17 19-1 16,17-19 0-16</inkml:trace>
  <inkml:trace contextRef="#ctx0" brushRef="#br0" timeOffset="964.925">17057 8469 128 0,'0'0'0'0,"0"0"10"16,0 0 1-16,-36 0-1 16,36-18 1-16,0 18-8 0,-18-19 1 0,18 19 0 0,0 0 1 15,-17-17 3-15,17 17 0 0,-19-18 0 0,19 18 0 16,-17-17-4-16,17 17-1 0,-17-19 1 0,17 19 0 0,-18 0-1 16,1 0 1-16,-2 0 0 0,2 0 0 15,-1 0-2-15,2 0 1 0,16 0-1 0,-20 0 0 0,4 0 0 16,-1 19 0-16,-1-19 0 0,0 17 0 0,0-17 0 15,18 0-1-15,-17 18 0 0,17-18 1 0,-18 17-1 0,1-17 0 16,17 19 0-16,0-1 0 16,-19-18-1-16,19 17 1 0,-17-17 0 0,17 17 0 0,-17 0-1 0,-1 2 1 15,18-2-1-15,0 1 1 0,-18-1 0 16,18 2 0-16,-18-2-1 0,18 0 1 0,0 19-1 16,0-18 0-16,0-1 1 0,0 17-1 0,-17-14 1 15,34-4-1-15,-17 20 0 0,0-18 2 0,0 0-1 0,0 16 0 16,0-17 0-16,18 2 0 15,-18-2 0-15,18 18 0 0,-18-16 0 0,0-2 2 0,18 0 1 0,-18 1-1 16,17 0 1-16,0 0-2 0,-17-1-1 0,19 1 1 16,-19-1 1-16,17 2 0 0,1-19 1 0,-18 17-1 15,17-17 1-15,1 17-2 0,-18-17 0 0,18 0 0 16,-18 18 1-16,18-18 0 0,-1 0 0 0,-1 0 1 16,4 0-1-16,-4 0-1 0,2 0 1 0,-1 0-1 15,2 0 0-15,16-18 1 0,-18 18-1 0,0-17 1 0,2 0 0 16,16 17-1-16,-18-19 0 0,2 2-1 0,-2-1 1 15,0 18 1-15,-17-17-1 0,18-1 1 16,0 0-1-16,0 0 0 0,-18 18-1 0,17-17 1 0,1 0 0 16,-1-2 1-16,-17 2 1 0,19 17 0 0,-19-18 0 15,0 1-2 1,17-2 0-16,-17 2 1 0,0 0-1 0,17 0 1 0,-17-1 1 0,0 0 0 0,0 0-1 16,0 0 0-16,0 2-1 0,0-4 0 0,-17-14 0 15,17 17 1-15,0-1 0 0,-17 0 0 0,17-17 0 16,0 18-1-16,-19-2 0 0,19 2 0 0,0-1 0 15,-17 1 0-15,-1-2-1 0,18 2 1 0,-17 0 0 16,17 0-1-16,-18-1 1 0,18-1-1 0,0 2 0 16,-18 17 0-16,18-18 0 0,-18 18 0 0,18-17 0 15,-17 17 0-15,17-19 0 0,0 19 0 0,-17 0 0 0,17-17-1 0,-19 17 1 16,19 0 0-16,-17 0 0 16,17 0 0-16,-18 0 0 0,1 0 0 15,-2 17 0-15,-15-17-1 16,16 19 1-16,1-19 0 0,-2 17-1 0,2 1 1 0,-1-1 0 0,2 2-1 15,-4-1 1-15,4-1 0 0,-1 0-1 16,-1 0 1-16,0 19-1 0,0-18 1 0,1-1 0 0,17 19 0 16</inkml:trace>
  <inkml:trace contextRef="#ctx0" brushRef="#br0" timeOffset="23093.792">29121 8785 175 0,'0'0'0'0,"0"0"0"0,0 0 9 16,0 0 0-16,0 0-1 0,36-16 1 0,-36 16-5 15,0 0 0-15,0 0-1 0,0 0 1 0,0 0 14 0,0 0-1 16,0 0 1-16,0 0 0 16,0 0-14-16,0 0 1 0,0 0-1 31,0 0 1-31,0 0 10 0,0 16 1 0,0-16 0 0,0 18-1 0,0 18-10 0,0-18-1 0,-18-1 1 0,36 17-1 0,-18-15 5 0,0-19 0 16,0 17 0-16,0-17 0 15,0 0-6-15,0 0 1 0,0 0 0 0,0 0-1 0,0 0 3 0,0 18-1 16,0-18 1-16,0-18-1 0,17 18-2 0,-17-17 0 0,0 17 0 15,17-36 0-15,-17 19-2 0,19-18 1 0,-19 17 0 16,0 0-1-16,0 0 0 0,0 2 1 0,0-4-1 16,0 4 0-16,0 16 1 0,0-18 0 0,-19 18-1 15,19 0 1-15,0-17-1 0,0 17 1 0,0 0-1 16,0 0 0-16,0 0 1 0,0 0 0 0,0 0-1 16,0 0 1-16,0-18-1 0,0 18 0 0,0 0 1 15,0 0-1-15,0 0 2 0,0 0 0 0,0 0 0 16,0 0 1-16,0 0-2 0,0 0 0 0,0 0 0 15,0 0 0-15,0 0 2 0,0 0 0 0,0 0 0 0,0 0 0 16,0 0-1-16,19 0-1 0,-19-18 1 0,0 18-1 16,18 0 3-16,-18-18 0 0,0 18-1 0,0 0 1 15,0 0-2-15,0 0-1 0,0 0 1 0,0-17 0 0,0 17 1 16,0 0 0-16,0 0 0 0,0 0 1 16,0 17-3-16,-18-17 0 0,18 0 1 15,-19 18-1-15,2 0 2 0,0 17 0 0,-1-17 0 0,0-2 0 16,18-16-2-16,-18 0 1 0,18 20-1 0,0-20 0 0,-17 16 2 0,17-16 0 15,0 0-1-15,-17 18 1 16,17-18-2-16,0 0 0 0,-19 0 0 0,19 18 1 0,-17 0-1 0,-1 0 1 16</inkml:trace>
  <inkml:trace contextRef="#ctx0" brushRef="#br0" timeOffset="23871.208">26264 10091 364 0,'0'0'0'0,"0"0"0"0,0 0 10 0,0 0 1 15,0 0-1-15,0 0 0 0,0 0-6 0,0 0 0 0,0 0 0 16,0 0 0-16,17-36 8 0,2 36-1 0,-2 0 0 16,1-17 0-16,17 0-7 0,-18-1 0 0,18 0 1 15,-17 0-1-15,17 1 2 0,-17 0 0 16,18-1 0-16,16 0 0 0,-34 0-3 0,17 1 0 0,19 0 0 16,-20-2 0-16,20 2 0 0,-1 0 0 0,-18-20 0 15,18 20 0-15,18-18-1 0,-20 18 0 0,3-2 0 16,-1-15 0-16,18 16 0 0,-1-18 0 0,-17 2 0 15,17-2 0-15,1 18 0 0,-17-17-1 0,16 17 0 16,0-17 1-16,0-1-1 0,0 19-1 0,1-18 1 0,0-1 0 16,0 2 0-16,-1 16-1 0,1-18 1 0,0 19 0 15,-1-19-1-15,1 19 1 0,-19-18 0 0,18 17 0 16,-16-18 0-16,-1 19-1 0,-1 0 1 0,-16-2 0 16,18 2 0-16,-19-1-1 0,-1 18 1 0,2-17 0 15,-2 17 0-15,2-19 0 0,-19 19-1 0,1 0 1 0,0 0 2 16,0 0-1-16,-1 0 1 0,-17 0-1 0,18 0-1 15,-18 0 1-15,17 0 0 0,-17 0 0 0,0 0 0 16,0 0 1-16,0 0 1 0,0 0-1 0,0 19-2 16,0-19 1-16,0 0 0 0,0 0 0 0,0 0 2 0,0 17 0 15,0-17 0-15,-17 0 0 0,17 0-1 16,-18 18-1-16</inkml:trace>
  <inkml:trace contextRef="#ctx0" brushRef="#br0" timeOffset="24296.472">28821 8662 197 0,'0'0'0'16,"0"0"24"-16,0 0-1 0,0 0 1 16,0 0 0-16,0 0-20 0,0 0 0 0,0 0 0 0,0 0 1 15,0 0 1-15,0 0 1 0,0 0-1 0,0 0 0 16,0 0-2-16,36-18-1 0,-36 1 0 0,34 17 0 0,2 0 0 15,-19-17-1-15,1 17 1 0,18 17 0 0,-19-17-1 16,1 0-1-16,-18 17 1 0,17-17 0 0,2 18-2 16,-2-18 1-16,-17 18-1 0,17 0 1 15,-17-1-1-15,0 1 1 0,0-2-1 0,0 20 1 0,0 0-1 0,0-18 0 16,-17 17 1-16,17-18-1 0,-17 19 0 0,-2-19 0 16,2 18 1-16,-18-16-1 0,17 15 0 0,0-16 1 15,-17 18-1-15,-1-19 1 0,20 18-1 16,-2-16 1-16,1-2-1 0</inkml:trace>
  <inkml:trace contextRef="#ctx0" brushRef="#br0" timeOffset="25767.753">27376 6616 295 0,'0'0'0'0,"-19"-17"4"0,19 17 0 15,0-19 0-15,19 19 0 0,-19 0-1 0,0-17-1 16,0 17 0-16,0 0 1 0,0 0 9 15,0 0-1-15,0 0 1 0,0-18-1 0,0 18-7 0,0 0 0 16,0 0 0-16,-19 18 1 0,19-1 2 0,0 2 2 0,0-2-1 16,0 17 0-16,0-16-5 0,0 18 1 15,0-19-1-15,0 1 1 0,0-18 0 0,19 18 0 0,-19-18 0 16,0 0 0-16,17 0-2 0,-17 0 0 0,17 0 1 16,-17 0-1-16,36 0 1 0,-18-18 1 0,-1 0 0 15,0 1-1-15,2-1-1 0,-1 0 1 0,-1 0-1 16,0 2 0-16,1-2-1 0,-18 1 0 0,0-2 0 15,18 2-1-15,-18 17 1 16,0-18 0-16,0 1 0 0,0 17 1 0,0 0-1 0,0 0 0 0,0 0 1 16,0 0-1-16,-18 0 0 0,18 0 0 15,0 0 0-15,-18 0 1 0,1 0-1 0,17 17 1 0,-17-17-1 16,-1 0 0-16,-1 18 1 0,2-18-1 16,17 0 0-16,0 0 0 0,-17 0 1 0,17 0-1 0,0 0 1 15,0 0-1-15,0-18 0 0,0 18 0 0,0-17 0 16,0-2 0-16,0 2 0 0,0-18 0 15,0 17 0-15,0 0 0 0,0 1-1 0,0 0 1 0,0-1 0 16,0 0 0-16,0 18 0 0,-18-18 0 0,18 18 0 16,-18 0 0-16,18 0 0 0,-18 0 0 0,1 0 0 15,0 18 0-15,-2 0 1 0,2 0-1 0,-18 16 0 16,17-16 0-16,18 18 0 0,-18-19 0 0,0 0 1 16,1 2 0-16,0 16-1 0</inkml:trace>
  <inkml:trace contextRef="#ctx0" brushRef="#br0" timeOffset="26410.289">26017 10444 310 0,'0'0'0'0,"0"0"10"15,0 0-1-15,0 0 1 0,0-18-1 16,0 1-5-16,0 17 0 0,0 0 0 0,0-36 0 0,17 1 5 0,1-18 0 16,0 18 0-16,-18-18 1 15,18 36-6-15,-18-37 0 0,17 19-1 0,0-18 1 0,2 0 1 0,-19 1 1 16,17-2-1-16,1-16 1 15,-1-1-3-15,2 0-1 0,16-17 1 0,-18-17 0 0,0-2-1 0,2 19 0 16,-2-17-1-16,17-19 1 0,2 1-1 0,-1 17 1 16,-17-17-1-16,17-1 0 0,-17 19 2 0,18-3-1 0,-19 21 0 15,18-1 1-15,-17 0-2 0,0 17 1 0,16 0-1 16,-15 1 1-16,16 18-2 0,-18-2 1 0,1 1-1 16,18 0 1-16,-19 0-1 0,0 17 1 15,-17 2-1-15,19-2 0 0,-2 18 1 0,1-16 0 0,-18 15 0 16,17 2 1-16,1 0-2 0,-18 17 1 0,18-18 0 15,-18 1 0-15,18 17 3 0,-18-19 1 0,0 19-1 16,0 0 0-16,17 0-1 0,-17 0-1 0,0 0 1 16,0-17-1-16,0 17 6 0,0 0 0 0,16 0 1 15,-16 0-1-15,0 0-5 0,0 0 1 0,0 0 0 16,20 0-1-16,-20-18 5 0,16 18-1 0,2 0 0 0,-18 0 0 16,0-17-3-16,17 17-1 0,-17-19 1 0,19 19-1 15,-19-17 3-15,17 17 1 0</inkml:trace>
  <inkml:trace contextRef="#ctx0" brushRef="#br0" timeOffset="26721.714">26988 7568 405 0,'0'0'0'0,"0"0"9"16,0 0 1-16,0 0 0 0,0-34-1 0,0 34-5 0,0-19 0 15,0 1 0-15,0 1 0 0,0 0 1 0,0-2 1 16,0-15-1-16,-20 16 1 0,20 1-4 0,0-2 1 16,-16 2 0-16,16-1 0 0,0 1-1 0,0 17-1 15,0-19 1-15,0 2 0 0,0-18-1 16,0 18 0-16,0-2 1 0,0-15-1 0,0 16-1 0,16-18 0 0,-16 19 0 16,20-1 0-16,-20 0 0 0,16-16 0 15,2 16 0-15,-1 1 0 0,-17-2 0 0,19 2-1 16,-19-1 1-16,17 18 0 15,-17-17 0-15,18 17 0 16,-18 17 0-16,-18-17 0 16,18 18-1-16,0-1 1 0</inkml:trace>
  <inkml:trace contextRef="#ctx0" brushRef="#br0" timeOffset="27138.777">26404 7744 313 0,'0'0'0'0,"18"-17"6"15,0-1 0-15,0 1 0 0,-1-1 0 0,-17-17-3 0,18 17 0 16,-1 1 0-16,2-19 0 0,-2 19 6 0,0-19 0 16,1 18 0-16,0-16 0 0,17-2-5 0,-18 1 0 15,2 18-1-15,16-19 1 0,-18 1 3 0,1 16 0 16,18-15 0-16,-19 16 0 0,0-18-4 0,2 19 0 16,-19 0 1-16,17-19-1 0,1 18 4 0,-1 1-1 0,1-1 1 15,-18 18 0-15,18-18-4 0,0 18 0 16,-18 0 0-16,0 0 1 0,17 0 3 0,-17 0 1 0,0 0-1 15,16 18 0-15,-16 0-3 0,0-1-1 0,20 19 0 16,-20 16 1-16,16 2-3 0,-16-1 0 0,0-1-1 16,0 2 1-16,0-1-1 0,0-19 1 15,18 20 0-15,-18-20-1 0,0 2 3 0,17-18 0 0,-17 17 0 16,0 0-1-16,0-17 0 0,19-1 0 0,-19 2 0 16</inkml:trace>
  <inkml:trace contextRef="#ctx0" brushRef="#br0" timeOffset="27990.869">27745 6863 232 0,'0'0'0'15,"0"0"10"-15,0 0-1 16,0 0 1-16,0 0 0 0,0 0-6 0,0 0 0 0,0 0 0 0,0 0 0 15,0 0 6-15,0 0 1 0,-18-36-1 0,18 36 0 16,0 0-6-16,0 0 0 0,0 0 0 0,0 0 0 16,0 0-3-16,0 0 0 0,0 0 0 0,-17 0 1 15,-1 0-1-15</inkml:trace>
  <inkml:trace contextRef="#ctx0" brushRef="#br0" timeOffset="28860.868">27517 6775 276 0,'0'0'0'0,"0"0"1"31,0 0 0-15,0 0 1-1,0 0 1-15,0 0-1 16,18-18 1-16,-18 36-2 0,17-18 1 0,-17 17-1 16,17-17 1-16,-17 17 1 0,18-17-1 0,-18 18 1 15,18-18 0-15,-18 18-2 0,0-18 1 0,18 18 0 0,-18-18 0 16,16 0 1-16,-16 17 1 0,0-17-1 0,17 17 1 15,-17 2-2-15,19-19 0 0,-19 17 0 0,17-17 0 16,-17 18-1-16,18-1 0 0,-18-17 0 0,17 19 0 16,1-19 0-16,-18 17 0 0,18 1 0 15,0-1 0-15,-18-17 1 0,17 17 0 0,0 1-1 16,2 0 1-16,-19-18-1 0,17 17 0 0,1-17 0 16,-1 18 1-16,2 0 0 0,-19-18 0 0,17 18 0 15,1-1-1-15,-1-17 1 0,0 17-1 0,2 2 1 0,-19-19-1 16,17 17 1-16,1 1 0 0,-1-1-1 0,2-17 0 15,-2 0 1-15,-17 17-1 0,17-17 0 0,1 19 3 0,0-19-1 16,-18 17 1-16,18 1 0 0,-1-1-2 16,1-17 0-16,-1 19 1 0,2-2-1 0,-2 1 2 0,-1-1 0 15,2 0 0-15,0 2 0 0,-18-2-2 0,18 0 1 16,-1 1-1-16,0 1 1 0,2-2 1 16,-1 0 0-16,-1 0 0 0,-17-17-1 0,17 19 0 0,1-2-1 15,0-17 0-15,-18 18 1 0,18-1 0 0,-1 1 1 0,-17-18 0 16,17 18 0-16,2-1-2 0,-2 18 0 15,-17-35 1-15,18 19-1 0,-18-2 1 0,0 1 0 0,17-1 0 16,-17 2 0-16,18 15-2 0,-18-16 1 0,0-1 0 16,0 19 0-16,18-19 0 0,-18 0 0 0,0 2 0 15,0 16 0-15,18-18-1 0,-18 2 0 0,0-19 1 16,17 17-1-16,-17 1 0 0,17-1 0 0,-17 0 1 16,0 2-1-16,19-19 0 0,-19 17 0 0,0 1-1 15,17-1 2-15,1 2-1 0,-18-19 0 16,0 17 0-16,17 0-1 0,-17-17 1 0,0 18-1 15,19-1 1-15,-19-17 0 0,17 19-1 0,-17-2 1 0,0 0-1 16,0-17 1-16,18 0-1 0,-18 17 1 0,0 2-1 16,17-19 0-16,-17 17 1 0,17-17-1 15,-17 18 0-15,19-18 0 0,-19 17 1 0,17 2-1 16,-17-1 1-16,18-18-1 16,-2 17 0-16,-16-17 0 0,19 17 0 0,-19-17 1 15,17 17-1-15,0-17 0 16,-17 19 0-16,18-19 0 0,-18 0 0 0,18 17 0 0,0-17 0 31,-18 0 0-15,17 0-1-16,1 0 0 15</inkml:trace>
  <inkml:trace contextRef="#ctx0" brushRef="#br0" timeOffset="29323.042">28769 8486 203 0,'0'0'0'0,"0"0"10"0,0 0 0 0,0 0 0 15,0 0 0-15,0 0-6 0,0 0 0 0,0 0 0 0,0 0 0 16,0 0 9-16,0 0 1 0,0 0 0 0,0 0-1 16,0 0-8-16,0 0-1 0,0 0 0 0,0 0 1 15,0 0-1-15,18 34 0 0,-18-34 0 0,17 19 0 16,0-2-2-16,2 18 0 0,-2-35 1 0,-17 19-1 16,0-19-1-16,18 0 0 0,-18 17 0 0,16-17 1 15,3 0-2-15,-19 17 1 0,17-17 0 16,-17 0 0-16,17 18-1 0,1-18 0 0,0 0 0 15,0-18 0-15,-1 18 1 0,1 0-1 0,-1-17 0 0,2 17 0 16,-19-17 1-16,17 17-1 0,0-19 1 0,1 2-1 16,-18-1 0-16,18 18 1 0,0-17-1 0,-18-2 0 15,0 2 1-15,0 0-1 0,17 0 1 16,-17-1-1-16,0-1 0 0,0 2 1 16,-17-18-1-16,17 16 0 0,0 2 1 0,0 0-1 0,-18 0 0 0,0-2 0 15,18 2 1-15,-18-1-1 0,18 1 2 0,0 0-1 16,0 17 1-16,-17-19 0 0,17 2-1 15,0 17 0-15,0-18 1 0,0 18-1 0,-17 0 1 0,17 0 1 0,0 0 0 16</inkml:trace>
  <inkml:trace contextRef="#ctx0" brushRef="#br0" timeOffset="35866.732">5997 12173 103 0,'0'0'0'0,"0"0"1"15,0 0 0 1,0 0 0-16,0 0 1 15,0 0-1-15,0 0 1 16,0 0-1-16,0 0 0 0,0 0 1 0,0 0-1 16,0 0 1-16,0 0-1 0,0 0 1 0,0 0 0 0,0 0-1 15,0 0 0-15,0 0 1 0,0 0-1 0,0 0 0 16,0 0 1-16,0 0-1 0,0 0 1 0,0 0-1 0,0 0 0 16,0 0 1-16,0 0-1 0,0 0 1 15,0 34 0-15,0-34-1 16,18 19 0-16,-18-19 0 0,0 0 0 0,0 0 0 15,0 0 0-15,0 0 0 16,0 0 0-16,0 0 0 0,0 0 0 16,0 0 0-16,0 0 0 15,0 0 0 1,0 0 0-16,-18 0-1 0,18 0 1 16,-17 0 0-16,17-19 0 0,-19 19 0 15,19 0 0-15,-17 0-1 0,17 0 1 0,-17 0 0 16,17 0 0-16,0 0 1 0,0 0 1 0,-18 0-1 15,18 0 1-15,0 0-1 0,0 0-1 0,0 0 1 16,0 0 0-16,0 0 5 0,0 0-1 0,0 0 1 0,-17 0 0 16,17 0-4-16,0 0 1 0,0-17-1 0,0 17 0 15,0 17 4-15,0-17 0 0,-19 0 0 16,19 0 1-16,19 0-5 0,-19 0 0 0,0 0 1 0,0 0-1 16,0 0 4-16,17 0-1 0,-17 0 1 0,18 0 0 15,-18 19-4-15,17-19 0 0,0 0 0 0,2 17 1 16,-2-17 2-16,-17 0-1 0,18 0 1 0,-2 18 0 15,-16-18-3-15,0 0 0 0,19 0 0 0,-19 0 1 0,0 0 0 16,0 0 0-16,0 18 0 0,17-18 0 16,-17 0-1-16,0 0-1 0,0 0 1 0,17 0-1 0,-17 0 1 15,0 0 0-15,0 0 0 0,0 0-1 0,0 0 0 0,0 0 0 16,0 0 0-16,0 0 0 0,0 0 0 0,0 0 0 16,0 0 0-16,0 0 0 0,0-18 0 15,0 18-1-15,0 0 1 0,0 0-1 0,0 0 0 0,0-18 1 16,-17 18-1-16,17 0 0 15,0 0 0-15,0 0 0 0,-17 0 0 0,17 0 0 0,0-17 1 0,0 17-1 0,0 0 1 16,0 0 0-16,-19 0-1 0,19 0 0 0,0 0 0 16,0 0 0-16,0 0 1 0,0 0 0 0,0 0 0 15,0 0 0-15,0 0 0 0,0 0-1 16</inkml:trace>
  <inkml:trace contextRef="#ctx0" brushRef="#br0" timeOffset="37204.382">6084 11026 53 0,'0'0'0'0,"0"0"0"0,0 0 34 0,0 0 1 16,0 0 0-16,0 0 0 15,0 0-32-15,0 0 0 0,0 0 0 0,0 0 1 0,-34 0 11 0,34 0 1 16,0 0-1-16,0 0 1 0,0 0-12 0,0 0 1 15,0 0-1-15,0 0 1 0,0 0-2 0,0 0 1 16,0 0 0-16,0 0 1 0,0 0-3 0,0 0 0 16,0 0 0-16,0 0 1 0,0 0-2 0,0 0 1 0,0 0-1 15,0 0 0-15,0 0 0 0,0 0 0 0,0 0 0 16,0 0 1-16,17 0-2 16,0 0 0-16,1 0 0 15,-18 0 1-15,18-17-1 0,-18-2 1 16,0 19 0-1,18 0-1-15,-18 0 1 16,0-17-1-16,-18 17 0 0,18 0 1 16,0-17-1-1,0 17 1-15,-18 0-1 16,0 0 0-16,1 0 0 0,17 0 1 0,-17 0-1 16,-2 0 0-16,19 0 1 15,0 0 0 1,0 0 0-16,0 0 0 15,0 0 0 1,19 0-1-16,-19 0 1 0</inkml:trace>
  <inkml:trace contextRef="#ctx0" brushRef="#br0" timeOffset="54456.619">11270 13743 97 0,'0'0'0'0,"0"0"2"0,0 0 1 16,0 0 0-16,0 0 0 0,0 0-2 0,-17-18 1 15,17 18 0-15,0 0 0 0,-18-17 12 0,18 17 1 16,0-18 0-16,0 18 0 0,-17 0-11 15,-1 0 1-15,18 0-1 0,-18 0 1 0,0 18 8 0,-16-18 0 16,15 0 0-16,19 17 0 0,-16 1-9 0,-2-1 0 16,18-17 0-16,-17 19 1 0,-2-19 4 0,19 0 0 0,0 17 0 15,0-17 1 1,0 17-7-16,-17-17 1 0,17 0 0 0,17 18 0 0,-17-18 1 0,0 0-1 0,0 0 1 16,0 18 0-16,0-18-3 0,0 0 1 0,0 0 0 15,19 0 0-15,-19 0-2 0,17 0 1 0,-17 0 0 16,18 0 0-16,-18 0-1 0,16 0 1 0,-16 0-1 15,19-18 1-15,-19 18-1 0,17 0 0 0,-17-18 1 16,17 18-1-16,-17 0 1 0,0-17-1 0,0 17 0 16,0 0 0-16,18 0 1 0,-18-17-1 0,0 17 1 0,0-19 0 15,18 19-1 1,-18-17 0-16,0 17 0 0,0-18 1 0,0 1-1 0,18 17 1 0,-18-18-1 16,0 18 1-16,17-18-1 0,1 1 0 0,-1 0 0 0,2 17 0 15,-2-18 1-15,0 0-1 0,1 18 1 16,0-18-1-16,0 1 0 0,-1 17 0 0,0-18 1 0,20 18-1 0,-20-19 0 15,18 19 0-15,-17-17 0 0,17 17 0 16,-18 0 0-16,19-17 0 0,-1 17 0 0</inkml:trace>
  <inkml:trace contextRef="#ctx0" brushRef="#br1" timeOffset="64773.849">27569 7004 59 0,'0'0'0'0,"0"0"1"16,0 0 0-16,0 0 0 0,0 0 0 16,0 0 0-16,0 0 2 0,18-17 1 15,-18 17-1-15,0-19 1 0,0 19-2 0,0 0 0 16,0 0 1-16,0 0-1 0,0-17 4 0,0 17 1 0,0 0 0 16,0 0 0-16,0 0-4 0,0 0 0 0,0 0 0 15,0 0 1-15,0 0 0 0,0 0-1 0,0 0 1 16,0 0 0-16,0 0-1 0,0 0-1 0,0 0 0 15,0 0 1-15,0-18-1 0,0 18 1 0,0 0 0 16,0 0 0-16,0 0-2 0,0 0 1 0,0 0 0 16,0 0 0-16,-18 0-1 0,18 0 0 0,0 0 0 15,0 0 1-15,0 0-1 0,0 0 0 0,0 0 0 16,0 0 0-16,0 0 0 0,0 0 1 0,0 0-1 16,0 0 0-16,0 0 0 0</inkml:trace>
  <inkml:trace contextRef="#ctx0" brushRef="#br1" timeOffset="66961.205">27446 7092 62 0,'0'0'0'0,"0"0"2"0,0 0 0 0,0 0 0 0,0 0 0 0,0 0 0 16,0 0-1-16,18-18 0 0,-1 18 1 0,-17 0 2 0,0 0 0 16,0 0 0-16,0 0 1 0,0-18-3 15,0 18 0-15,0 0 1 0,0 0-1 0,0 0 0 0,0 0-1 16,0 0 0-16,0 0 1 0,-17 0-1 0,17 0 0 16,0 0 0-16,0 0 0 0,0 0 0 0,0 0 1 15,0 0-1-15,0 0 0 0,-18 0 0 0,18 0 0 16,-18 0 0-16,18 0 1 0,0 0 0 0,-18 0 0 15,18 0 0-15,-17 0-1 0,17 0 0 16,0 0 1-16,0 0-1 0,0 0 0 0,-17 0 0 0,17 0 0 16,-19 0 0-16,19 0 0 0,0 0 0 15,0 0 0-15,0 0 0 16,0 0 1-16,0 0-1 0,0 0 0 16,-17 0 0-16,17 0 0 0,0 0 1 0,0 0-1 0,0 0 1 15,0 0-1-15,0 0 0 0,0 0 0 0,0 0 1 16,0 0 1-16,0 0 0 0,0 0 0 0,0 0 0 15,0 0-2-15,0 0 1 0,0 0 0 16,0 0 0-16,0 0 3 0,0 0 0 0,0 0 0 0,0 0-1 16,0 0-1-16,0 0 0 0,0 0-1 0,0 0 1 0,0 0 3 15,0 0 0-15,0 0 0 0,0 0 0 16,0 0-3-16,0 0 0 0,0 0 0 0,0 0 0 0,0 0 3 16,0 0-1-16,0 0 1 0,0 0 0 15,0 0-3-15,0 0 0 0,0 0 0 0,0 0 0 0,0 0 2 0,0 0 0 16,0 0 0-16,0 0 0 0,0 0-3 15,0 0 1-15,0 0 0 0,0 0 0 0,0 0 2 16,17 0 0-16,-17 0 0 0,0 0 0 0,0 18-2 0,0-18-1 16,0 0 1-16,0 0 0 0,0 0 1 0,0 0 1 15,0 0-1-15,0 18 1 0,0-18-2 0,0 0-1 0,0 17 1 16,0-17 0-16,0 0 0 0,19 0 1 0,-19 18 0 16,0-18-1-16,0 0-1 0,0 18 1 0,0-18-1 15,0 0 0-15,0 0 1 0,0 18 0 16,0-18 0-16,0 0 0 0,17 0-1 0,-17 17 0 15,0-17 0-15,0 0 0 0,0 0 0 0,0 0 0 0,0 17 1 16,0-17-1-16,0 0 0 0,0 0-1 0,0 19 1 16,0-2 0-16,0-17 0 0,0 18 0 0,0-1 0 15,0-17 0-15,0 17-1 0,0 2 0 0,0-19 1 16,0 0-1-16,0 17 0 0,0-17 1 0,0 18-1 16,0-18 1-16,17 17-2 0,-17 2 2 0,0-19-1 0,0 17 0 15,0 1 0-15,0-1 1 0,0-17 0 0,18 17 0 16,-18-17-1-16,0 0 1 0,0 19-1 0,0-19 0 62,0 17 1-62,0 0 0 0,18-17 1 0,-18 18-1 0,18 1-1 0,-18-2 1 0,0 0-1 0,17 0 1 0,-17 19 0 0,0-18 0 0,0-1 1 16,0 1-1-16,17 0 0 0,-17-1-1 0,0 1 1 0,0-1-1 0,19 2 1 0,-19-2 0 0,0-17 0 0,0 35 1 16,0-16-2-16,18-2 0 0,-18 0 1 0,0 1-1 0,0-1 1 15,17 2 0-15,-17-2-1 0,0 17 1 0,0-15-1 16,0-2 1-16,0 1-1 0,17-1 0 0,-17 2 1 15,0-2 1-15,0 1-1 0,0 16 0 0,18-15 0 16,-18 16 0-16,0-18-1 0,18 2 1 0,-18-2 0 16,0 0 0-16,0 1 0 0,0-1 0 0,18 2 0 0,-18-2-1 15,0 0 1-15,0 19-1 0,0-19 1 0,0 1-1 0,0-1 0 16,0 2 1-16,0-1-1 16,0-1 0-16,16 0 0 0,-16 0 0 0,-16 2 0 0,16-2 0 15,16 1 0-15,-32-1 0 0,16 2 0 16,16-2-1-16,-16-17 1 0,0 0 0 0,0 17 0 0,0-17-1 0,0 18 1 15,0-18 0-15,17 18-1 0,-17-18 0 0,0 18 1 16,0-18 0-16,0 17-1 0,0-17 0 16,0 18 0-16,-17-2 1 0,17 4-1 0,0-20 1 15,0 16-1-15,0 2 0 0,-16-18 0 16,16 18 1-16,0 0-1 0,0 0 0 0,-18-18 1 16,18 17-1-16,0-17 0 0,0 17 0 15,-18-17 0-15,18 17 0 0,0-17 1 16,0 0 0-1,0 0 0-15,0 19-1 16,0-19 1-16,0 0 0 16,0 0 0-16,0 0 0 0,-18 0-1 0,18 0 1 0,0 17-1 15,0-17 1-15,0 0 0 0,0 0 0 16,0 0 0-16,-17 0 0 0,17 0 0 16,0 0 0-16,0 0 0 0,0 0 0 15,0 0 0-15,0 0 0 0,0 0 0 0,0 0 0 0,0 0 0 16,0 0 0-16,0 0 1 0,0 0-1 15,0 0 0-15,0 0 0 0,0 0 0 0,0 0 0 0,0 0 1 16,0 0-1-16,0 0 1 0,0 0-1 0,0 0 0 16,0 0 0-16,0 0 0 0,0 0 0 0,0 0 1 0,0 0-1 15,0 0 0-15,0 0 1 0,0 0-1 0,0 0 0 16,0 0 0-16,0 0 0 16,0 0 0-16,0 0 0 0,0 0 0 0,0 0 0 0,0 0 0 0,0 0 0 15,0 0 0-15,0 0 0 0,0 0 0 0,0 0 0 16,0 0 0-16,0 0 0 0,0 0 0 0,0 0 0 15,0 0 0-15,0 0 0 0,17 0 0 0,-17 0 0 16,18-17 0-16,-18 17 0 16,18 0-1-16,0 0 0 0,-18-19 1 0,16 19 0 15,1 0-1-15,2 0 0 0,-2 0 1 16,1 0-1-16,-18 0 1 0,17 0-1 0,1-17 0 0,-18 17 1 16,18 0-1-16,0 0 1 0,-1 0-1 0,0 0 0 0,19 0 0 15,-18 0 1-15,-1 0-1 0,2 0 0 16,16-17 0-16,-18 17 1 0,19 0-1 0,-36 0 1 15,17 0-1-15,1 0 0 0,-1 0 0 0,2 0 0 16,-2 0 1-16,0 0-1 0,1-17 0 16,0 17 0-16,0 0 1 0,-1 17-1 0,-17-17 0 15,18 0 0-15,-1 0 0 0,2 0 0 0,-2 0 0 16,-1 0 1-16,2 0-1 0,0 0 0 16,17 0 0-16,-18 0 0 0,20 0 0 0,-3 0 1 15,2-17-1-15,-1 17 0 0,-18 0 0 0,2 0 0 16,16 0 0-16,-18-18 1 0,1 18-1 0,0 0 0 0,0 0 0 0,-1 0 1 15,0-18-1-15,2 18 0 0,-2 0 0 16,1 0 1-16,-1 0-1 16,2 0 1-16,-2 0 0 0,1 0-1 15,-1 0 1-15,-17 0 0 0,17 0 0 16,-17 0 0-16,19 0-1 16,-19 0 1-16,17 0-1 0,-17 0 1 15,0 0 0-15,18 0-1 0,-18 0 1 0,16 0-1 0,-16-18 1 0,19 18-1 16,-19 0 1-16,0 0 0 0,0 0 0 15,17 0-1-15,-17 0 1 0,0 0 0 0,0 0 0 16,0 0 0-16,0 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1T01:03:41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28451 6845 301 0,'0'0'0'0,"0"0"6"15,0 0-1-15,0 0 1 0,0 0 0 0,0 0-4 16,0 0 1-16,0 0 0 0,0 0 0 16,18 18 9-16,-1-18 0 0,-17 17 0 0,17 0 0 15,2 2-8-15,-19-2 1 0,0 18-1 0,17 1 0 0,-17-1 8 0,0 0 1 16,0 18-1-16,0-17 1 0,0 17-9 15,-17-1 0-15,17-16 1 0,-19 16-1 0,2 2 3 16,17-1 1-16,-17-1 0 0,17 1-1 0,-18 0-3 0,18-18-1 16,0 18 1-16,-18-18 0 0,18 1 1 0,0-18 0 15,-18 18 0-15,18-19 1 0,0 18-3 0,0-18-1 0,-17 2 1 16,17-2 0-16,0 0-2 0,0-17 1 0,0 17-1 16,0-17 1-16,0 0 0 0,17 0-1 15,-17 0 0-15,0 0 1 0,18 0 0 0,-18 0-1 16,0-17 1-16,36 0 0 0,-19 17-1 0,0-17 0 15,19-19 1-15,-18 18-1 0,17 1 1 0,-17 0 0 16,17 17 0-16,-18-19-1 0,19 2 1 0,-1 17-1 16,1-18 0-16,-18 18 1 0,16 0 0 0,20 0 0 15,-19 0 1-15,-1 0-2 0,2 0 0 0,17 0 1 16,0 0-1-16,-18 18 1 0,1-18 0 0,17 0 0 16,-1 0 0-16,2 17-1 0,-1-17 0 0,-18 19 1 15,18-19-1-15,-2 0 1 0,3 0 0 0,-1 17 0 0,-1-17 0 16,2 0-1-16,-1 17 0 0,0-17 1 15,17 0-1-15,-17 0 1 0,1 0 1 0,-1 0 0 0,-1 0-1 16,2 0-1-16,-21 0 1 0,21 0 0 0,-19 0 0 16,18 0 0-16,-17 0 1 0,-1 0-1 0,18 0 1 15,-18-17-1-15,1 17-1 0,-1 0 1 0,1 17 0 16,-2-17 0-16,2 0 0 0,-1 18 0 0,0-18 0 16,1 0-1-16,-2 17 1 0,2-17-1 0,-2 19 1 15,3-19 0-15,-3 17 0 0,2-17-1 0,-1 0 1 16,-18 17-1-16,19-17 1 0,-1 0-1 0,1 0 0 0,-1 17 0 0,-18-17 1 15,19 0-1-15,-18 0 0 0,18 0 0 16,-19 0-1-16,1 0 1 0,16 0 0 0,-15 0 0 0,-2-17 0 16,1 17 0-16,-2-17-1 0,3 0 1 15,-2-2 0-15,0 2-1 0,1-1 1 0,0-16 0 16,0-2-1-16,-18 1 1 0,17-1-1 0,1 1 1 0,-1-1-1 0,-17-16 0 16,19-1 1-16,-2 17-1 0,-17-16 1 15,17 16-1-15,-17-16 0 0,18-2 1 0,-18 1-1 0,18 18 0 16,-18-18 1-16,18 18-1 0,-18-1 0 15,0 19 1-15,17-19-1 0,-17 2 0 0,0 16 0 0,0-18 1 16,0 19-1-16,17-1 0 0,-17 1 0 0,0-2 1 16,0 2-1-16,0 0 0 0,-17 17 1 15,17 0 0-15,0 0 0 16,0 0 0-16,0 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1T01:04:53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14817 7604 75 0,'0'0'0'0,"18"-36"2"16,-18 19 0-16,17 17 0 0,-17-17 1 15,0 17-2-15,0-19 1 0,0 19-1 0,0 0 1 0,17-18 5 16,-17 18-1-16,0 0 1 0,0 0 0 0,0 0-4 15,18 0 1-15,-18 0-1 0,0 0 0 0,0 0 8 16,0 0 0-16,18 0 0 0,-18 0 0 16,0 18-7-16,18-18 0 0,-18 19 0 0,0 15 1 0,0 2 6 0,16-1 0 15,-16-18 0-15,0 19 0 0,17-19-7 16,-17 1 1-16,0-1-1 0,0 19 0 0,0-18 1 0,0 18 0 16,19-2 0-16,-19-16 1 0,0 18-3 0,0-2-1 0,0 2 1 15,0-19 0-15,0 18-1 0,0-16 0 0,0 16 0 16,-19-1 1-16,19-15-2 0,0 16 0 0,0-18 1 15,0 19 0-15,0-19-1 0,0 1 1 0,0-1 0 16,-17-17 0-16,17 19-1 0,0-19 0 0,0 0 0 16,0 0 0-16,0 0 1 0,0 0 1 0,0 0-1 15,0 0 0-15,0 0-1 0,0 0 1 0,0 0-1 16,17 0 1-16,-17 0 0 0,19-19 1 0,-2 19-1 16,1-17 1-16,-1-1-1 0,19 1-1 0,-18 0 1 0,-1-2 0 15,0 19 2-15,2 0 0 0,-2-17 0 16,18 17 0-16,-16 0-2 0,-2 0 1 0,1 0-1 0,16 0 1 15,-15 0 2-15,16 0 0 0,-18 0 0 0,19 0 0 16,-1 17-2-16,-17-17-1 0,17 0 1 0,19 0 0 16,-37 19 2-16,17-19 0 0,2 17-1 0,17-17 1 15,-18 0-2-15,18 0-1 0,-18 17 1 0,1 1 0 16,-1-18 2-16,0 17 0 0,18-17 1 0,-17 0-1 16,-1 19-2-16,18-19 0 0,-18 17 0 0,18-17 0 0,0 17 1 0,-1-17 0 15,-16 17 0 32,16-17 0-31,-16 0-2-16,-1 0 1 0,18 0-1 0,-17 0 1 0,16 0 1 0,-16 19 1 0,16-19 0 0,-16 0 0 0,17 17-2 0,-17-17 0 0,17 0-1 0,-2 0 1 0,-15 0 0 0,-1 0 0 0,1 0 0 0,16 0 1 0,-16-17-2 0,-1 17 0 0,1-19 0 15,-19 2 0 1,18 0 0-16,1 0 0 16,-19-2 0-16,19 2 0 0,-18-18-1 0,-1 18 1 0,0-19-1 0,2-18 0 0,-1 2 1 0,-1 16-1 0,0-35 0 15,1 20 1-15,0-20-2 0,0 18 1 0,-18-18 0 16,16 0 0-16,1 0 1 0,-17 20-1 0,19-20 0 15,-2 0 1-15,-17 18-1 0,18 18 0 0,-18-18 0 16,17 18 0-16,-17-1 0 0,18 1 0 0,-18 17 1 16,0-17-1-16,0 17 0 0,0 0 0 0,0 18 0 15,0 0 0-15,0 0 0 0,0-17 1 0,0 17-1 16,0 17 1-16,0-17-1 0,0 18 0 0,0-18 0 0,-18 71 1 16,18 17-1-16,-35-17 1 0</inkml:trace>
  <inkml:trace contextRef="#ctx0" brushRef="#br0" timeOffset="1202.429">19507 7744 317 0,'0'0'0'0,"-34"19"0"0,16-19 23 0,1 0-1 0,17 17 1 16,-19-17 0-16,2 0-19 0,17 0 1 15,-18 18-1-15,18-18 0 0,0 0 9 0,-16 17 0 0,16-17 0 16,0 0 0-16,0 0-9 15,0 0 1-15,-20 19-1 0,20-19 0 16,0 17 1-16,0 0-1 0,0 1 1 0,0 18-1 0,0-2-1 0,0 2-1 0,0-19 1 16,0 18-1-16,0 1-1 0,0-1 0 0,0 1 1 62,0-1-1-62,-16 18 0 0,16-18 0 0,-17 1-1 0,17-2 2 0,-18 19-1 0,18-18 0 0,-18 2 0 0,0-20 0 0,18 17 0 0,-17 2 0 0,17-18 0 16,-18-1 0-16,18 2 0 0,0-2-1 0,0-17 1 0,0 0 0 0,-17 0-1 0,17 0 1 0,17 0 0 15,-17 0 0-15,18 0 0 16,-1 0-1-16,1 0 1 0,0 17-1 0,17-34 1 16,1 17 0-16,-2 17 0 0,2-17-1 0,-1 0 2 15,-1 0-2-15,2 18 1 0,-1 0 0 0,18 0 0 16,1-1 1-16,-19 1 0 0,18-2 0 0,-18 4 1 16,18 14-2-16,1-16 1 0,-20 0-1 0,36 0 1 15,-17-1 2-15,0 0-1 0,0 0 0 0,18 2 1 16,-18-2-2-16,18-17 0 0,-19 0-1 0,1 0 2 0,1 18 0 15,-2-18 0-15,18 0 0 0,-17-18 1 16,18 18-2-16,-18-17 0 0,-1 17 0 0,19-19-1 0,-17 19 3 0,-1-17-1 16,-1 17 0-16,2-17 0 0,-1 17-1 15,-2-17 0-15,2 17 0 0,18 0 0 0,-17-18 0 16,-20 18 0-16,20 0 0 0,-1 0 1 0,-1-18-2 0,-16 18 1 16,-1 0-1-16,18 0 1 0,-18 18 0 0,1-18-1 15,-1 0 0-15,17 0 1 0,-17 0-1 16,-16 0 0-16,16 0 0 0,-1 0 0 0,-15 0 0 0,16 0 0 0,-18 0 1 15,2-18-1-15,-2 18 0 0,0-18 0 0,-17 18 0 16,18-18 0-16,0 2 0 0,-18-4 0 0,18 4 0 16,-18-19 0-16,17-1 0 0,1 1 0 15,-18-18-1-15,17-1 1 0,2 3 0 0,-2-3 0 0,0 0 0 16,-17-16 0-16,18 18-1 0,-18-1 1 0,18-1 0 16,-18-15 0-16,18-2-1 0,-18 18 1 15,0 17 0-15,0-16 0 0,17-1-1 0,-17 18 1 0,0 16-1 16,0-16 1-16,0 0 0 0,0 17 0 0,0 1-1 15,0-1 1-15,0 18 0 0,0-17-1 0,0 17 1 0,-17 0-1 16,17 0 1-16,0 0 0 0,0 0 0 16,0 17-1-16,-18 1 0 0,18-1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1T01:05:58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18997 5910 12 0,'0'0'0'0,"0"0"2"16,0 0 0-16,0 0 0 0,0 0 1 0,0 0-2 15,0 0 0-15,0 0 1 0,0 0-1 0,0 0 9 0,0 0 0 16,0 0 0 62,34 18 0-78,-34-18-6 0,0 0 0 0,0 17 0 0,19 1 0 0,-19-1 4 0,0 2 1 0,0 15 0 0,18 2 0 0,-18-1-6 0,-18 1 1 0,18-2 0 0,0-16 0 0,0 18 11 0,0-2 1 0,-19 2-1 0,19-1 1 0,-17 19-11 0,17-20-1 0,0 2 1 0,0 16-1 0,-17-16 1 0,17-1 0 0,0 19 0 16,-18-2 0-16,18-17-2 0,-18 1 0 0,18-1-1 15,0 0 1-15,0 1 0 0,0-2 0 0,0 2 0 16,-18-1 0-16,18 1-2 0,0-1 1 0,0-18 0 15,0 19 0-15,0-1-1 0,0-17 1 0,0 0 0 16,0 16-1-16,0-15 0 0,0-2 1 0,0 18-1 16,-17-18 0-16,17-17 0 0,0 19 0 0,17-2 0 0,-34-17 1 15,17 18-1-15,17-18 0 0,-17 0 0 0,0 0 0 16,0 17 0-16,0-17 1 0,0 0 0 0,0 0 0 16,18 0-1-16,-18 19 1 0,0-19-1 0,0 0 1 15,18 0 1-15,-18 0 1 0,18 0 0 0,-18 0 0 16,17 0-2-16,0 0 0 0,2 0 1 0,16-19-1 0,-18 19 3 15,1 0 1-15,0 0 0 0,0 0 0 0,-1 0-3 16,0-17 0-16,-17 17 0 0,19 0 0 16,-2 0 3-16,1 0 0 0,-1 0 0 0,1-18 1 0,18 18-5 15,-19-17 1-15,-1 17 0 0,4-19 1 0,-4 19 1 0,2 0 0 16,-1-17 0-16,2 0 1 0,-2 17-4 16,1-18 1-16,-18 1 0 0,17 17 0 0,0-19 4 0,2 2 0 15,-19 17 0-15,17-17 0 0,1-1-4 0,-18 0 1 16,17 0-1-16,-17 1 0 0,0-1 4 0,0 0-1 0,0 1 0 15,19 0 1-15,-19-18-4 0,0-1 0 16,0 18 0-16,0-18 1 0,0 2 0 0,0 16 1 0,0-18 0 16,0 2 0-16,0-2-3 0,17 1 1 15,-17-1 0-15,0 18 0 0,0-16 0 0,17-2 1 0,-17 19-1 16,18-18 1-16,-18-1-2 0,0 19 0 0,18-1 0 16,-18-18 0-16,0 2 1 0,18 16 0 0,-18-18-1 15,0 19 1-15,0-19-1 0,17 1 0 0,-17 18 0 16,0-2 0-16,0-16-1 0,18 18 1 0,-18 0 0 15,0-2 1-15,-18-15-2 0,18 16 0 0,0 0 1 16,-17 0-1-16,17 1 1 0,-18 0 0 0,18-2 0 0,-18 2 0 16,0-1 0-16,1 1-1 0,-19 17 0 0,19-36 1 15,-18 36 0-15,16-18 0 0,-15 18 0 0,-1-34 1 16,-1 34-2-16,2-19 0 0,14 19 1 0,-13-17 0 16,-3 17 0-16,1 0 0 0,0 0 1 0,-1-18-1 15,19 18 0-15,-19 0-1 0,18 0 1 0,-16 0 0 16,16 18 0-16,-1-18 0 0,2 17 0 0,0-17 1 15,-1 0-2-15,0 0 1 0,18 0-1 0,0 19 1 16,-18-19 1-16,18 0-1 0</inkml:trace>
  <inkml:trace contextRef="#ctx0" brushRef="#br0" timeOffset="56886.831">8766 14113 3 0,'0'0'0'16,"0"0"0"0,0 0 1 15,0 0 0-31,-17 18-1 16,17-1 1-16,0-17 0 0,-19 0-1 15,19 0 1-15,0 19-1 0,0-19 1 16,-17 17 0-16,17-17 0 15,-18 17 0-15,18-17-1 0,-17 18 1 16,17-18 0-16,-18 18 0 16,18-18 0-1,0 0 0 1,0 0 0 0,0 0 0-1,0 0 0 16,18 0-1-15,-18 0 1 0,17 0-1-16,1 0 3 15,-18 0-1-15,17 0 1 0,2 0-1 0,-19 0 0 16,17 0 0-16,-17 0-1 0,17 0 1 0,-17 0 2 0,18 0 1 16,-18 0-1-16,18 0 1 0,-18 0-3 15,18 0 1-15,-18 0-1 0,17 0 1 0,0 0 4 0,-17 0 1 16,19 0-1-16,-19 0 1 0,18 0-5 0,-18 0 0 15,17 0 1-15,-17 0-1 0,17 0 7 0,1 0 0 16,-18 0-1-16,18 0 1 0,0 0-7 0,-18 0 1 0,17 0 0 16,0-18 0-16,2 18 4 0,-2 18 1 0,1-18-1 15,-1 0 1-15,1 0-5 16,0 0-1-16,0-18 1 0,-1 18 0 0,-1 0 1 0,20 0 0 0,-18 0 0 16,-1-18 1-16,19 18-4 0,-18 0 1 15,-1 0 0-15,0 0 0 0,19 0 1 0,-18-17 0 0,-1 17 0 16,19-17 0-16,-19 17-2 0,1-19 1 0,0 19-1 15,17-17 1-15,-35 17-1 0,18 0 2 0,-1-18-1 16,2 18 0-16,-2-17-2 0,0 17 1 0,1 0 0 16,18 0 0-16,-19-17 0 0,0 17 1 0,2 0-1 0,16-19 0 15,-18 19-1-15,19 0 1 0,-18 0-1 0,-2 0 1 16,1 0 0-16,2 0 0 0,16-17 1 0,-18 17-1 16,1 0 0-16,-18 0-1 0,18 0 1 0,0 0-1 15,-1 0 1-15,0 0-1 0,2 0 1 0,-2 0-1 16,1 0 0-16,-18 0 0 0,17 0 0 15,2 0 0-15,-2 0 1 0,-17 0 0 0,18 0 0 0,-1 0 0 16,-17 0 0-16,17 0-1 0,2 0 0 0,-2 17 1 0,1-17-1 16,-1 0 0-16,2 19 1 0,-2-19-1 15,0 0 0-15,1 0 0 0,0 0 0 0,0 17 0 0,-1-17 0 0,1 0 0 16,-1 17 0-16,-17-17 0 0,19 0 0 16,-2 0 0-16,-1 0 0 0,2 0 0 0,0 0 0 0,0 0 0 15,-1 0 0-15,0 0 0 0,2 0 0 16,-1 0 0-16,-1 0 0 0,0 0 0 0,1 0 0 0,-18 0 0 15,18 0 0-15,0 0 0 0,-1 0 0 0,-17 0 0 0,17 0 0 16,2 0 0-16,-19 0 0 16,17 0 0-16,1 0 0 0,-18 0 0 0,17 0 0 15,1 0 0-15,0 18 0 0,0-18 0 0,-18 0 1 16,17 0-1-16,0 0-1 0,-17 0 1 0,19 0 0 16,-19 0 0-16,17 0 0 0,-17 0 0 15,18 0 0-15,-18 0 0 0,17 0-1 0,-17 0 1 16,0 17 0-16,19-17-1 0,-19 0 1 0,0 0 0 15,0 0 0-15,17 0 0 0,-17 0 0 16,0 0 0-16,18 0 0 0,-18 0 0 16,0 0 0-16,0 0 0 15,0 0 0-15,0 0 0 0,0 0 0 16,0 0 0-16,0 0 0 16,-18 0-1-16,18 0 1 15,-17-17-1-15,17 17 1 0,-19 0-1 16,2 0 1-16,-18 0-1 0,16 0 0 0,2-18 1 0,0 18-1 15,-1 0 1-15,0 0-1 0,0 0 0 0,1 0 0 16,-1 0 1-16,1 0-1 0,-2 0 0 0,2 0 1 16,0 0-1-16,-1 0 0 0,0 0 0 0,-17 0 1 0,0 0-1 15,16 0 1-15,2 0 0 0,-18 18-1 16,17-18 1-16,-16 0 0 0,17 0-1 0,-19 0 1 0,18 0 0 16,-17 0 1-16,17 0-1 0,-17 0 1 0,18-18-1 15,-2 18 0-15,2 0 0 0,-18 0 0 0,16 0 1 16,2 0 0-16,0 0 0 0,-18 0 0 0,16 0-1 0,-16 18 0 15,18-36 1-15,-19 18-1 0,1 0 1 0,17 18 0 16,0-18 1-16,-17 0-1 0,-1 0-1 0,19 0 1 16,-17-18-1-16,-2 18 1 0,19 0 0 0,-18 18 0 15,-1-18 0-15,19 0 0 0,-19 0-1 0,18 0 1 0,1 0-1 16,0 0 0-16,-19 0 2 0,18 0-1 16,-17 0 0-16,17 0 0 0,-17 0 0 0,18 0-1 0,-19 0 0 15,1 0 1-15,16 0 0 0,-15 17-1 0,16-34 0 16,-18 17 1-16,1 0-1 0,19 0 0 0,-20 0 0 15,19 0 0-15,-1 0 0 0,0 17 0 0,0-17 0 16,1 0 0-16,-1 0-1 0,1 0 1 0,-2 0 0 16,2 0-1-16,0 0 1 0,-1 0-1 0,0 0 0 15,0 0 0-15,1 0 1 0,0-17-1 16,-1 17 0-16,-1 0 0 0,2 0 0 16,0 0 0-16,-1-18 0 15,0 18 0 1,0 0 0-1,18 0-1-15,0 0 0 32,0 18 1-17,18-18-1 1,0 0 1 0,-18 17 0-16,18-17-1 0,-1 0 1 0,-17 19 0 15,17-19-1-15,2 0 1 0,-1 17 0 16,-1-17-1-16,0 0 1 0,1 0-1 0,0 0 1 15,0 17-1 1,16-17 1-16,-15 0 0 0,-2 0-1 0,1 0 1 0,17 18 0 0,-17-18-1 16,0 0 1-16,-1 0 0 15,-1 0-1-15,20 0 1 0,-18 0 0 0,-1 18-1 0,2-18 1 0,-2 0 0 16,1 0-1-16,-1 0 1 0,0 0 0 16,2 18-1-16,-2-18 1 0,1 0 0 15,-1 0-1-15,2 0 1 16,-2 0-1-16,0 0 1 0,1 0 0 0,0 0 0 0,17 0 0 0,-17 0-1 15,-1 0 1-15,2 0 0 0,-2 0 0 0,0-18-1 16,19 18 1-16,-18 0 0 0,16 0 0 0,-15 0 0 16,-1-18 0-16,16 18 0 0,-16 0 0 0,0 0-1 0,0 0 1 15,-2 0 0-15,1-18 0 0,19 18 0 0,-18 0 0 16,-1 0-1-16,1 0 1 0,0-17 0 16,0 17 0-16,-1 0 0 0,0 0 0 0,2-17 0 0,-2 17 0 15,1 0-1-15,-1 0 1 0,2-19 0 0,-2 19 0 16,1 0 0-16,-1 0 0 0,0 0 0 0,19-17 0 15,-18 17 0-15,-1 0 0 0,19 0 0 0,-19-18 0 16,1 18-1-16,0 0 1 0,0 0 0 0,-1 0 0 16,1 0 0-16,-1 0 0 0,2 0 0 0,-2 0 0 15,-1 0 0-15,2 0 0 16,-18 0-1-16,18 0 1 0,0-17 0 0,-1 17 0 16,0 0 0-16,2 0 0 15,-1 0 0 1,-18 0-1-1,17 0 1-15,0 17 0 16,1-17 0-16,-18 18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1T01:08: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21959 6827 169 0,'0'0'0'0,"-35"0"0"0,35 0 1 0,0-18 0 0,-16 18 1 0,16 0-1 0,-20 0 0 0,20 0 0 0,0 0 0 0,0 0 0 16,0 0 2-16,0 0 1 0,-16 0-1 15,16 0 0-15,-17 0-1 0,17 0 0 0,0 0 0 0,-18 0 1 16,18 18 5-16,-18-18 0 0,0 18 0 0,1-18 1 0,-1 18-5 16,18-1-1-16,-17 0 1 0,17 2 0 0,-19-2 3 0,2 1 0 15,17-1 0-15,-17 2 1 16,17 16-5-16,0-18 1 0,-18 0-1 0,18 19 0 0,0-1 1 0,0-17 1 15,0 17-1-15,0 1 0 16,0-1-2-16,0-1 1 0,0-15-1 0,0 16 1 16,18 1-2-16,-18-19 1 0,17 18 0 0,0 1 0 0,-17-2-1 15,19-16 0-15,-2 18 0 0,1-19 1 0,-1 19-1 0,1-19 1 16,0 18-1-16,-18-17 1 0,18 0-1 16,15-1 0-16,-13 1 0 0,-4-1 0 0,2-17 1 0,-1 19-1 15,2-19 1-15,-2 0 0 0,18 0-1 16,-18 0 0-16,2 0 0 0,-2 0 1 0,1-19 0 0,18 19 0 0,-19-17 0 15,0-1 1-15,1-17-2 0,-18 17 1 0,18 1-1 16,0-18 1-16,-1 16 0 0,1-15 0 0,-1-2 0 16,-17 1 0-16,19-1 0 15,-19 2-1-15,17-20 1 0,-17 19-1 0,0-18 0 0,0 18 1 0,0-1-1 16,0-16 1-16,0-1-1 0,-17 17 0 16,17 2 0-16,-19-1 1 0,2-1-1 0,-18 1 0 0,17-1 1 15,-18 19-1-15,2-19 0 0,-2 36 0 0,1-18 0 16,-18 18 0-16,-1 0 1 0,3 18-1 0,-2-18 0 15,-1 36 0-15,2-2 0 0,-19 20 0 0,18-18-1 0,-18 33 1 16,18-16 0-16,-18 18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1T01:09:57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14869 5980 175 0,'0'0'0'15,"0"0"11"-15,0 0-1 0,0 0 1 0,0 0-1 16,0 0-6-16,0 0 0 0,0 0 0 0,0 0 0 0,0 0 15 16,0 0-1-16,0 0 1 0,0 0-1 0,0 0-13 15,0 0-1-15,0 0 1 0,0 36-1 0,0-19 13 16,0 19 0-16,-17 16-1 0,17-16 1 16,0-1-13-16,-17 1 1 0,17-2-1 0,-18 2 1 0,18 17 7 0,0-17 0 15,0-2 0-15,0 20 0 0,-19-1-7 0,19-18-1 16,0 18 0-16,0-1 0 0,0 1 1 0,0 1-1 15,0-2 0-15,0 1 0 0,-17-17-2 0,17 16 1 16,0 2-1-16,0-20 1 0,0 19-1 0,0 1 0 16,0-20 0-16,0 20 1 0,0-1-2 0,0-18 1 0,0 18-1 15,0-18 1-15,0 1-1 0,0-2 1 0,0-16-1 16,0 18 0-16,0-2 0 16,0-15 0-16,0 16 0 0,0-18 0 0,0 1 0 0,0-18 0 0,0 18 0 15,0-1 0-15,17 1 0 0,-17-18 0 16,0 0 0-16,0 17 0 0,19-17 0 0,-19 0 0 15,0 0 0-15,18 0-1 0,-18 0 1 16,0 0 0-16,17 0 0 0,0 0 0 0,1 0 0 0,0 0 0 16,0 0 1-16,-2 0-2 0,20 0 1 0,-19 0 0 15,1 0 0-15,-1 0 0 0,1 0 1 0,0 0-1 0,17 0 0 16,-18-17 0-16,2 17 0 0,-2 0 0 0,18 0 0 16,-16 0 1-16,-2-18 0 0,1 18-1 15,-1-17 1-15,0 17-1 0,2-18 1 0,-2 18-1 0,1-18 0 16,-1 1 1-16,2-1 1 0,-2 1-1 0,0-19 0 15,1 19-1-15,0 0 1 0,-18-20-1 16,18 3 1-16,-18-2 0 0,17 1 1 0,-17-1 0 0,18-16 0 16,-18-1-1-16,17 18-1 0,-17-18 1 0,0-1 0 15,0 1 0-15,0 19 1 0,0-20-1 0,0-17 1 16,0 19-2-16,0-1 1 0,0-18 0 0,0 18-1 0,0-16 2 0,0 15-1 16,-17 18 0-16,17-16 1 0,-18-1-2 15,18 18 1-15,-17-18-1 0,-1 17 1 0,18-16 0 0,-18 16 0 16,0 1 0-16,1 18 1 15,0-19-2-15,-2 19 0 0,-16-1 1 0,18 0-1 0,-19 0 1 0,19 1-1 16,-18 0 1-16,-1 17 0 0,1-19-1 0,-1 19 0 16,19 0 0-16,-19 0 0 0,1 0 1 0,17 19-1 0,1-19 1 15,-19 17 0-15,20 0-1 0,-2 1 0 0,0 0 0 16,0 0 1-16,18 16-1 0,-17 2 0 0,17-1 0 16,0 1 0-16,0-2 0 0,0 2 0 0</inkml:trace>
  <inkml:trace contextRef="#ctx0" brushRef="#br0" timeOffset="2776.922">14869 7568 210 0,'0'0'0'0,"0"0"25"0,0 0 0 15,-34 17 1-15,34-17-1 0,0 0-21 0,-18 19 1 16,18-19-1-16,0 17 0 0,-19-17 13 0,19 0 1 0,-17 0-1 16,17 18 0-16,-17-18-12 0,17 0-1 0,-18 17 1 15,18-17-1-15,-18 18-1 0,18-18 0 0,0 0 0 16,-18 0 0-16,18 0-1 0,0 18 0 0,-17-18 0 16,17 0 0-16,0 17-2 0,-17-17 0 0,-2 18 0 15,19-18 0 1,0 0-2-16,0 0 0 0,0 0 0 0,0 17 0 15,0-17 0-15,0 0 1 0,0 0 0 0,0 0-1 16,0 19 2 0,0-19-1-16,0 17 1 0,0 1 0 0,19-1-1 15,-19 2 1-15,17-19 0 16,-17 17-1-16,0 0 1 0,17 1 0 0,-17-18-1 0,0 17 1 16,18-17 0-16,-18 19-1 0,18-19 1 15,-18 17 0-15,0-17-1 0,0 17 1 0,18-17 0 0,-18 0-1 16,0 17 1-16,0 2 0 15,0-19-1-15,0 17 1 0,0 1 0 16,-18-18-1-16,18 17 1 16,-18-17 0-16,0 19 0 0,1-2 0 0,-19-17 0 0,1 18 0 0,0-1 0 15,-1 0 0-15,2-17 0 0,-2 19-1 16,1-19 1-16,-18 17 0 0,-1 1 0 0,3-18 0 16,15 17 0-16,-17 2 0 0,-17-2 0 0,17 0 0 0,-1 1 0 0,-34-1 0 15,17 2 0-15,1-2 0 0,-1 0 0 16,0 0 0-16,-16 19 0 0,16-18 0 0,0-1 0 0,-17 2 0 15,-17-1 0-15,17 16 1 0,17-17-1 0,-16 2 1 16,-20-2-1-16,19 18 1 0,0-35-1 0,-1 19 0 16,-17-2 1-16,17 0 0 0,2 1 0 0,-18 0 0 15,-2-18 1-15,1 18-1 0,18-1-1 0,0-17 1 16,-19 18 0-16,3-18 1 0,-2 16 1 0,18-16-1 16,-19 20 0-16,2-20 0 0,17 0-1 0,-18 0 0 0,0 0 1 15,18-20 2-15,0 20 0 0,-19 0 1 0,2 0-1 16,-1 0-2-16,18-16 1 0,-18 16-1 0,18-18 1 15,-19 18 1-15,2-17 0 0,18 17 0 0,-19-18 0 16,-1 0-2-16,19 0 1 0,-17 18-1 16,-2-17 0-16,1 0 4 0,19-2-1 0,-20 2 0 0,2-1 0 15,17 1-3-15,-19-19 1 0,19 19 0 0,-17-18 0 16,0 16 1-16,15-16 1 0,2-1 0 0,-17 2-1 0,-1-2-1 16,17 19-1-16,2-18 1 0,-19-18 0 15,-1 18 0-15,19-1 1 0,0-16-1 0,-18 16 0 16,1-18-1-16,16 20 0 0,-16-2 0 0,-1-16 1 0,17-1-1 15,1 18 1-15,-18-1 0 0,1 1 0 0,16-1-1 16,-16 1 0-16,17-1-1 0,-19 2 1 0,1-2 0 16,19 18 1-16,-18-16-1 0,-2 15 1 0,1-15-2 15,18 16 1-15,-19 1-1 0,3-19 1 0,-2 18 0 0,17 1-1 16,-16-2 1-16,-1 2 0 0,17 0-1 0,-17-1 0 16,19 1 0-16,-19-2 0 0,17 19 0 0,1-17 0 0,0 17 0 15,-18 0 1-15,19 0-2 0,-2 0 1 0,0 0 0 16,1 0 0-16,17 0 0 0,1 0 0 0,-18 17-1 15,-1 2 1-15,20-19 0 0,-2 17 0 0,0 1-1 16,-17-18 1-16,35 17 0 0,-17 0-1 0,-1 2 1 16,1 16 0-16,16-18-1 0,-17 2 1 0,19-2-1 15,-18 18 1-15,17-18-1 0,0 19 1 0,18-19 0 16,-18 20 0-16,-1-3 0 0,19 2-1 0,-1-19 1 16,2 18 0-16,-20 18 0 0,37-18 1 0,-18-16-1 15,-1 33 0-15,20-16 0 0,-2-1 0 0,0 1 0 0,-17-2 1 16,35 19-1-16,-17-18 0 0,-1 1 0 0,18 16 1 15,-19 2-1-15,19-18-1 0,0-2 1 0,-17 20 0 16,17-3 0-16,0 3 0 0,0 0 0 0,0-3 1 16,-17 20-2-16,17-18 1 0,0 18 0 0,0-1 0 15,0 2 0-15,0-21 0 0,-18 39 0 0,18-20 0 16,-18 19 0-16,18-19 0 0,-18 1 0 0,18 17 0 16,-17-18-1-16,17 1 1 0,-17 17 0 0,-2 0 0 15,2-17-1-15,-1 17 1 0,18-17 0 0,-17 17-1 0,-1-1 1 0,0-15-1 16,18 15 1-16,-18 1 0 0,1 1-1 15,17-19 0-15,-17 1 1 16,-2 17 0-16,19 18-1 0,0-35 1 0,-17 17-1 0,17 0 1 0,-18 1-1 0,18-19 1 16,-17 18-1-16,-2 0 1 0,19 0-1 15,-17 2 1-15,17-3-1 0,-17 1 0 0,-1-17 1 0,18 17-1 16,0-17 0-16,-17 17 1 0,-2-18-1 0,19 1 0 0,0-1 1 16,0 2-1-16,-17-2 0 0,17-18 1 15,0 1-1-15,0 1 0 0,0-3 0 0,17 3 1 16,-17-19-1-16,0 1 0 0,19-2 0 0,-2 2 1 0,1-1-1 15,-1-16 0-15,0-2 0 0,19 0 0 0,-18 1 1 16,18-1-1-16,-2-17 0 0,-16 19 0 0,18-19 0 16,-1 0 1-16,18 0-1 0,-36 0 0 0,19 17 0 15,-1-34 0-15,1 17 0 0,-1 17 0 0,18-17 0 16,-19 0 0-16,2 0 0 0,-1 0 0 0,0 0 0 16,1 18 1-16,17-1-1 0,-18-17 0 0,1 19 0 15,16-2 0-15,-16 0 0 0,-1 1 0 0,1 0 0 0,16 17 0 16,-16-18 0-16,16 0 0 0</inkml:trace>
  <inkml:trace contextRef="#ctx0" brushRef="#br0" timeOffset="7451.292">10512 6404 97 0,'0'0'0'0,"0"0"2"16,0 0 1-16,0 0-1 0,0 0 0 16,0 0 0-16,0 0-1 0,0 0 1 0,0 0 0 0,0 0 3 0,0 0 0 15,0 0 0-15,18-17 0 0,-18 17-3 0,0 0 1 0,0 0 0 16,0 0 0-16,0 0 2 0,0-18 0 16,0 18 0-16,0 0 0 0,0 0-3 0,0 0 1 0,0 0 0 15,0 0 0-15,0 0 12 0,0 0 0 0,0 0 0 16,0 0 0-16,0 0-11 0,0-18 1 0,0 18-1 15,0 0 1 1,0 0-2-16,-18 0 0 0,18 0 1 0,0 0-1 0,0 0-1 0,0 0 0 0,-18 0 0 16,18-18 0-16,-18 18 0 0,18 0 0 0,-16 0 1 15,-1 18-1-15,-2 0-1 0,2-18 1 0,-1 18-1 16,-17 16 1-16,17-16 0 0,0 18 0 0,-16-19 0 16,15 19 1-16,2-19-2 0,-1 18 1 0,1 1-1 15,-2-18 1-15,19 16 3 0,-17-16-1 0,17 0 1 0,0 17-1 16,17-17-1-16,-17 0-1 0,19-1 1 15,-19 0 0-15,17 1 5 0,1 0 0 0,-1 0 0 0,-17-18 1 16,19 17-6-16,-2 0 1 0,-17-17-1 0,17 19 1 0,-17-19 4 16,0 0 0-16,18 17 0 0</inkml:trace>
  <inkml:trace contextRef="#ctx0" brushRef="#br0" timeOffset="12265.901">16244 7744 175 0,'0'0'0'0,"18"-35"7"0,0 18-1 15,-18-1 0-15,18 0 0 0,-18 1-3 0,0-1 1 16,17 1-1-16,-17-2 0 0,18 19 19 0,-18-17 1 16,0 17-1-16,0 0 1 0,0 0-19 0,0 0 1 15,0 0-1-15,0 0 0 0,0 0 6 0,0 0 0 0,0 17-1 16,0 19 1-16,17 17-6 0,-17 0-1 16,0 0 1-16,0-18 0 0,0 18 5 0,0 1 0 0,0-20 0 15,0 19 0-15,0 1-6 0,0-19 1 0,0 18 0 16,0-1 0-16,0-16 1 0,0 16 1 15,0-16-1-15,0 17 1 0,0-18-3 0,0 1 0 0,-17-18 0 16,17 16 0-16,0-17-2 0,0 2 1 0,0-2-1 16,0 1 0-16,0-1 0 0,0-17 0 0,0 0 0 0,17 19 0 15,-17-19 1-15,0 0 0 0,0 0 0 16,19 0 0-16,-19 0-1 0,17 0 1 0,-17-19-1 0,17 19 0 16,19 0 1-16,-1-17 0 0,1 17 0 15,-1 0 1-15,0-18-2 0,1 18 0 0,17 0 1 0,-18 0-1 16,0 0 1-16,18 0 0 0,-1 0 0 0,2 18 0 15,-2-1 0-15,-16 2-1 0,16-2 1 0,1-17-1 16,1 0 2-16,-2 17 0 0,1 1 0 0,18-18 0 16,-17 0-2-16,-20 18 1 0,20-18 0 0,-2 0 0 0,0 0 1 15,2 0 1-15,-20 18-1 0,20-18 0 16,-1 0-1-16,-18 0 0 0,18 0 0 0,-18 17 0 0,18-17 1 16,-17 18 0-16,17-2 0 0,0-16 0 0,-19 0-1 15,2 20 0-15,17-20 0 0,-18 0 0 16,0 0 1-16,1 0-1 0,17 0 1 0,-18 0 0 0,18 0-2 15,-18 0 1-15,1 0 0 0,-1 0 0 0,18 0 0 16,-18 0 0-16,1 0 0 0,-1 0 0 0,0 0-1 0,-18 0 1 0,18 0-1 16,1-20 0-16,-19 20 1 0,18 0 0 15,1 0-1-15,-19-16 1 0,19-2 0 0,-18 18-1 16,16 0 0-16,3-17 0 0,-20-1 1 0,18 18-1 16,-17 0 0-16,17-18 1 0,-18 18-1 15,19-18 0-15,-18 18 0 0,17 0 0 0,-17-17 0 0,17 17-1 0</inkml:trace>
  <inkml:trace contextRef="#ctx0" brushRef="#br0" timeOffset="13075.759">20707 7992 270 0,'0'0'0'0,"-35"-19"0"15,17 19 8-15,18 0-1 0,-18-17 1 0,2 17 0 0,16 0-4 16,-17 0-1-16,17 0 1 0,-19 0-1 0,19 0 6 0,-17 0 0 16,17 0-1-16,0 0 1 0,0 0-5 0,-18 17-1 15,18-17 1-15,-17 19-1 0,17-2 1 0,-18 1 0 16,18-1 0-16,0 19 0 0,0-1-2 0,0 1 0 16,0-1 1-16,18 1-1 0,-18-2 0 0,17 20 0 0,-17-3 0 15,18 3 0-15,-1 0 0 0,2-3-1 16,-2-15 1-16,-17 18-1 0,16-2 0 15,20 1 1-15,-18-19-1 0,-1 2 0 0,0 0 0 0,20 0 0 0,-20-19 0 16,0 17 0-16,19-15 0 0,-1-2 0 0,-18-17-1 16,19 0 1-16,-18 18 0 0,17-18-1 0,1 0 1 15,-19-18 0-15,19 18-1 0,-1 0 1 0,1-17-1 16,-1 17 1-16,-1-19-1 0,2 19 1 16,17-17-1-16,-19 0 1 0,20 17 0 0,-2 0-1 0,-16-17 1 0,17-1-1 31,-1 18 1-31,2-18-1 0,-19 18 0 0,35-18 1 0,-16 0-1 0,-19 18 1 0,34-16 0 0,-15 16 0 15,-1-20-1-15,-18 20 1 0,18-16-1 0,1 16 1 16,-2-18 0-16,-16 18-1 0,16-17 1 0,1 17-1 16,-17-18 1-16,16 18-1 0,2-18 0 0,-1 18 1 15,-2 0 1-15,3 0 0 0,-19-18 0 0,18 18 1 16,-17 0-2-16,-1 0 0 0,18-17 1 0,-18 17-1 16,18 0 2-16,-18 0-1 0,18 0 0 0,-17 0 1 15,-1-17-2-15,0 17 1 0,1 0-1 0,16 0 1 0,-17-19 0 0,1 19 0 16,-1 0 0-16,-18-17 0 15,19-1-1-15,-18 1 1 0,16-2-1 0,-15 2 1 0,-2 0-1 16,1 0 1-16,-1-1 0 0,1-1 0 16,-18 2-1-16,0-1 0 0,18 1 1 0,0-19-1 0,-18 2 1 0,0 15 0 15,-18-16-1-15,18-18 1 0,-18 18-1 0,0-18 1 16,18 1-1-16,-17-2 0 0,-1-16 1 0,1 17-1 16,17 1 1-16,-19-2-1 0,2 1 0 0,0 0 0 0,17 18 0 15,-18-19 0-15,18 20 0 0,0-2 0 0,-18 18 1 16,18 1-1-16,0 0 0 0,-18-2 0 0,18 2 0 15,0 17 0-15,-17-17 0 0,17 17 1 0,0 17-1 16,-17-17 0-16,17 17 0 0,-18-17 0 0,18 19 0 16,-19 15 0-16,19 20 2 0,-17-20 0 0</inkml:trace>
  <inkml:trace contextRef="#ctx0" brushRef="#br0" timeOffset="17831.518">22842 5980 69 0,'0'0'0'0,"0"0"1"16,0-35 1-1,0 35 0-15,0-17 0 0,18 17-1 0,-18 0 1 0,0-18-1 16,0 18 0-16,0 0 18 0,0 0 0 0,0 0 0 0,0-18 0 16,0 18-15-16,0 0 1 0,0 0-1 15,0 0 1-15,0 0 9 0,0 0 0 0,0 0 0 16,0 0 1-16,0-18-11 0,0 18 0 0,0 0 1 0,0 0-1 16,-18 0 18-16,18 0 0 0,0 0-1 0,0 18 1 15,-17-18-18-15,-2 18 1 0,2 0-1 0,-1-1 1 16,-18 18 0-16,19-16 2 0,0-2-1 0,-1 0 0 15,0 1-3-15,0 18 0 0,18-19 0 0,-35 0 0 16,18 19 0-16,-2-19 0 0,19 18 1 0,-33 1-1 16,15-1-1-16,0-17 0 0,18 17 0 0,-18 1 0 0,1-1 0 15,17 0 0-15,0 1 0 0,-17-19 0 16,17 19-1-16,0-1 0 0,17-18 1 0,-34 19-1 0,34-18 2 16,-17 16 0-16,17-16 0 0,-17 17 0 0,18-17-2 15,-18 0 1-15,36 0 0 0,-20-18 0 0,1 17 2 16,2-17 0-16,16 0 0 0,0 0 0 0,-17 0-2 0,17-17 0 15,1-1 0-15,16 0 1 0,-16 0 1 0,-1 1 1 16,1-19-1 0,-1 2 1-16,1-1-3 0,-2-1 1 0,2-18 0 0,-18 20-1 0,17-20 2 0,1 20 0 15,-19-2-1-15,17-17 1 0,-16 0-2 0,0 17 1 0,16 1-1 16,-15-18 0-16,-19 19 0 0,18-2 1 0,-18-16-1 16,0 16 1-16,0 1-2 0,0-1 1 0,0 1 0 15,-18-1-1-15,18 19 1 0,-19-1 0 0,2 1-1 16,0-19 1-16,-1 36-1 0,-18-17 0 0,20 17 0 15,-20-17 1-15,1 34 0 0,0-17 0 0,-1 0 0 16,2 17 0 125,-20 2 0-141,18-2-1 15,-16 18 1-15,-1-18-1 0,18 19 2 0,-18-1-1 0,17 1 0 0,-34-1 1 0,34 1-2 0,-16-2 1 0,17 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83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04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33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61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14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92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32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31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9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aspergarrattphotography?utm_source=unsplash&amp;utm_medium=referral&amp;utm_content=creditCopyTex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hyperlink" Target="https://unsplash.com/s/photos/regular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rthetrain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limit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1F63-9D30-405B-B4DE-E6C9D443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D161B-5A09-41C4-9B28-A20336DF8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Penalizes by the </a:t>
                </a:r>
                <a:r>
                  <a:rPr lang="en-US" b="1" dirty="0"/>
                  <a:t>sum of absolute values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Result: small coefficients are often forced to 0</a:t>
                </a:r>
              </a:p>
              <a:p>
                <a:r>
                  <a:rPr lang="en-US" dirty="0"/>
                  <a:t>Makes the coefficients </a:t>
                </a:r>
                <a:r>
                  <a:rPr lang="en-US" i="1" dirty="0"/>
                  <a:t>sparse</a:t>
                </a:r>
                <a:endParaRPr lang="en-US" dirty="0"/>
              </a:p>
              <a:p>
                <a:pPr lvl="1"/>
                <a:r>
                  <a:rPr lang="en-US" dirty="0"/>
                  <a:t>Removes all contribution of small contributions</a:t>
                </a:r>
              </a:p>
              <a:p>
                <a:r>
                  <a:rPr lang="en-US" dirty="0"/>
                  <a:t>Helps select features!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D161B-5A09-41C4-9B28-A20336DF8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5C63D1-15E3-49A7-967C-108BEAF84BE8}"/>
                  </a:ext>
                </a:extLst>
              </p14:cNvPr>
              <p14:cNvContentPartPr/>
              <p14:nvPr/>
            </p14:nvContentPartPr>
            <p14:xfrm>
              <a:off x="7714800" y="2451240"/>
              <a:ext cx="318240" cy="34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5C63D1-15E3-49A7-967C-108BEAF84B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5440" y="2441880"/>
                <a:ext cx="336960" cy="36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77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A10B-5568-4C41-90A6-17EEF435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Elastic 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684030-1E22-47BF-AD4B-EC71416C9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regularization</a:t>
                </a:r>
              </a:p>
              <a:p>
                <a:r>
                  <a:rPr lang="en-US" dirty="0"/>
                  <a:t>Balance controlled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>
                    <a:latin typeface="Consolas" panose="020B0609020204030204" pitchFamily="49" charset="0"/>
                  </a:rPr>
                  <a:t>l1_ratio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Strength controlled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Supported by many </a:t>
                </a:r>
                <a:r>
                  <a:rPr lang="en-US" dirty="0" err="1"/>
                  <a:t>SciKit</a:t>
                </a:r>
                <a:r>
                  <a:rPr lang="en-US" dirty="0"/>
                  <a:t> linear classifiers</a:t>
                </a:r>
              </a:p>
              <a:p>
                <a:pPr lvl="1"/>
                <a:r>
                  <a:rPr lang="en-US" dirty="0" err="1">
                    <a:latin typeface="Consolas" panose="020B0609020204030204" pitchFamily="49" charset="0"/>
                  </a:rPr>
                  <a:t>LogisticRegression</a:t>
                </a:r>
                <a:r>
                  <a:rPr lang="en-US" dirty="0"/>
                  <a:t> (and </a:t>
                </a:r>
                <a:r>
                  <a:rPr lang="en-US" dirty="0" err="1">
                    <a:latin typeface="Consolas" panose="020B0609020204030204" pitchFamily="49" charset="0"/>
                  </a:rPr>
                  <a:t>LogisticRegressionCV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 err="1">
                    <a:latin typeface="Consolas" panose="020B0609020204030204" pitchFamily="49" charset="0"/>
                  </a:rPr>
                  <a:t>ElasticNet</a:t>
                </a:r>
                <a:r>
                  <a:rPr lang="en-US" dirty="0"/>
                  <a:t> (and </a:t>
                </a:r>
                <a:r>
                  <a:rPr lang="en-US" dirty="0" err="1">
                    <a:latin typeface="Consolas" panose="020B0609020204030204" pitchFamily="49" charset="0"/>
                  </a:rPr>
                  <a:t>ElasticNetCV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684030-1E22-47BF-AD4B-EC71416C9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207688-A8F0-43C7-8C29-543BAB1D6D80}"/>
                  </a:ext>
                </a:extLst>
              </p14:cNvPr>
              <p14:cNvContentPartPr/>
              <p14:nvPr/>
            </p14:nvContentPartPr>
            <p14:xfrm>
              <a:off x="583920" y="2051640"/>
              <a:ext cx="7893720" cy="267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207688-A8F0-43C7-8C29-543BAB1D6D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560" y="2042280"/>
                <a:ext cx="7912440" cy="269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33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3F51-9A75-4C9C-BBED-ECED200B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57B6-2BCA-4F05-B045-340860910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 numeric first</a:t>
            </a:r>
          </a:p>
          <a:p>
            <a:pPr lvl="1"/>
            <a:r>
              <a:rPr lang="en-US" dirty="0"/>
              <a:t>Coefficient strengths are comparable</a:t>
            </a:r>
          </a:p>
          <a:p>
            <a:pPr lvl="1"/>
            <a:r>
              <a:rPr lang="en-US" dirty="0"/>
              <a:t>0 is neutral, coefficient magnitude is strength of relationship</a:t>
            </a:r>
          </a:p>
          <a:p>
            <a:r>
              <a:rPr lang="en-US" dirty="0"/>
              <a:t>Select hyperparameters based on performance on tuning data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 CV classes help with this</a:t>
            </a:r>
          </a:p>
          <a:p>
            <a:pPr lvl="1"/>
            <a:r>
              <a:rPr lang="en-US" dirty="0"/>
              <a:t>See notebook </a:t>
            </a:r>
            <a:r>
              <a:rPr lang="en-US"/>
              <a:t>for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9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666" y="365125"/>
            <a:ext cx="6445134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666" y="1825625"/>
            <a:ext cx="64451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Regularization penalizes large values of coefficients.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controls model structure and, combined with standardization, requires “strong” beliefs in relationships to be justified by reducing </a:t>
            </a:r>
            <a:r>
              <a:rPr lang="en-US"/>
              <a:t>training error.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Jasper Garratt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CF5313-6B63-44BA-B5B9-73C554B2EC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the function of a regularization term in a loss function</a:t>
            </a:r>
          </a:p>
          <a:p>
            <a:r>
              <a:rPr lang="en-US" dirty="0"/>
              <a:t>Apply regularization to logistic regression models</a:t>
            </a:r>
          </a:p>
          <a:p>
            <a:r>
              <a:rPr lang="en-US" dirty="0"/>
              <a:t>Tune regularization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2981912" y="6384810"/>
            <a:ext cx="410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Photo by </a:t>
            </a:r>
            <a:r>
              <a:rPr lang="en-US" sz="1200" i="1" dirty="0">
                <a:hlinkClick r:id="rId3"/>
              </a:rPr>
              <a:t>Joshua </a:t>
            </a:r>
            <a:r>
              <a:rPr lang="en-US" sz="1200" i="1" dirty="0" err="1">
                <a:hlinkClick r:id="rId3"/>
              </a:rPr>
              <a:t>Hoehne</a:t>
            </a:r>
            <a:r>
              <a:rPr lang="en-US" sz="1200" i="1" dirty="0"/>
              <a:t> on </a:t>
            </a:r>
            <a:r>
              <a:rPr lang="en-US" sz="1200" i="1" dirty="0" err="1">
                <a:hlinkClick r:id="rId4"/>
              </a:rPr>
              <a:t>Unsplash</a:t>
            </a:r>
            <a:endParaRPr lang="en-US" sz="1200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7C01FB-AED8-40DA-8560-36BF7BDEDC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5958" y="0"/>
            <a:ext cx="4736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BA25-9F08-40CD-9F07-FBC89343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558C1A-1EA9-4B7F-9A8A-0E3C78CA7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Correlated predictors cause poor model fit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49060C-AEC5-4245-969E-9B7A92BE2D97}"/>
              </a:ext>
            </a:extLst>
          </p:cNvPr>
          <p:cNvSpPr/>
          <p:nvPr/>
        </p:nvSpPr>
        <p:spPr>
          <a:xfrm>
            <a:off x="2326820" y="3125333"/>
            <a:ext cx="653143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4A20C1-414C-4F31-BE07-314F5565A8B8}"/>
              </a:ext>
            </a:extLst>
          </p:cNvPr>
          <p:cNvSpPr/>
          <p:nvPr/>
        </p:nvSpPr>
        <p:spPr>
          <a:xfrm>
            <a:off x="2326820" y="4650014"/>
            <a:ext cx="653143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2BE2E1-1BF2-42D5-9811-B1D9AC157FE6}"/>
              </a:ext>
            </a:extLst>
          </p:cNvPr>
          <p:cNvSpPr/>
          <p:nvPr/>
        </p:nvSpPr>
        <p:spPr>
          <a:xfrm>
            <a:off x="4120242" y="3972378"/>
            <a:ext cx="653143" cy="6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5F7A2-DD28-4EAE-96EA-3E4DA503308D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2979963" y="3464151"/>
            <a:ext cx="1140279" cy="847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EBC925-1734-4963-9D1C-28DEF069DC3A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2979963" y="4311196"/>
            <a:ext cx="1140279" cy="6776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B45F2A-9D67-4F06-AEEA-FCD46350B527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2653392" y="3802969"/>
            <a:ext cx="0" cy="847045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D42B32-85B0-4976-8283-B791CE4CFA6F}"/>
                  </a:ext>
                </a:extLst>
              </p:cNvPr>
              <p:cNvSpPr txBox="1"/>
              <p:nvPr/>
            </p:nvSpPr>
            <p:spPr>
              <a:xfrm>
                <a:off x="5913664" y="3125333"/>
                <a:ext cx="4822372" cy="2065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X1 causes X2?</a:t>
                </a:r>
              </a:p>
              <a:p>
                <a:r>
                  <a:rPr lang="en-US" dirty="0"/>
                  <a:t>X2 causes X1?</a:t>
                </a:r>
              </a:p>
              <a:p>
                <a:r>
                  <a:rPr lang="en-US" dirty="0"/>
                  <a:t>X? causes X1 and X2?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Which coefficient gets the common effect?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D42B32-85B0-4976-8283-B791CE4CF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664" y="3125333"/>
                <a:ext cx="4822372" cy="2065117"/>
              </a:xfrm>
              <a:prstGeom prst="rect">
                <a:avLst/>
              </a:prstGeom>
              <a:blipFill>
                <a:blip r:embed="rId3"/>
                <a:stretch>
                  <a:fillRect l="-1011" t="-1775" b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9AC2AB-3B66-4579-8945-C1BCE443E1B2}"/>
                  </a:ext>
                </a:extLst>
              </p14:cNvPr>
              <p14:cNvContentPartPr/>
              <p14:nvPr/>
            </p14:nvContentPartPr>
            <p14:xfrm>
              <a:off x="2692080" y="2331000"/>
              <a:ext cx="6369480" cy="2413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9AC2AB-3B66-4579-8945-C1BCE443E1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2720" y="2321640"/>
                <a:ext cx="6388200" cy="24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313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2507-EAE0-4659-BB3A-6289AE64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and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D3B02-DD66-4637-8D05-066CE3121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Solve the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 has 2 terms:</a:t>
                </a:r>
              </a:p>
              <a:p>
                <a:r>
                  <a:rPr lang="en-US" dirty="0"/>
                  <a:t>Error</a:t>
                </a:r>
              </a:p>
              <a:p>
                <a:r>
                  <a:rPr lang="en-US" dirty="0"/>
                  <a:t>Coefficient magnitude</a:t>
                </a:r>
              </a:p>
              <a:p>
                <a:pPr marL="0" indent="0">
                  <a:buNone/>
                </a:pPr>
                <a:r>
                  <a:rPr lang="en-US" dirty="0"/>
                  <a:t>This is called </a:t>
                </a:r>
                <a:r>
                  <a:rPr lang="en-US" b="1" dirty="0"/>
                  <a:t>ridge regression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DD3B02-DD66-4637-8D05-066CE3121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1B1688-6A2E-4B30-85C6-287D67627AAA}"/>
                  </a:ext>
                </a:extLst>
              </p14:cNvPr>
              <p14:cNvContentPartPr/>
              <p14:nvPr/>
            </p14:nvContentPartPr>
            <p14:xfrm>
              <a:off x="4101840" y="711360"/>
              <a:ext cx="4610520" cy="294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1B1688-6A2E-4B30-85C6-287D67627A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2480" y="702000"/>
                <a:ext cx="4629240" cy="29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97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EE48-6A51-487C-80CD-B02176F3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Norms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3E2AF-C48F-4004-8306-514441B69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norm</a:t>
                </a:r>
                <a:r>
                  <a:rPr lang="en-US" dirty="0"/>
                  <a:t> is a measure of the magnitude of a vector.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or Euclidean norm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Eucidean</a:t>
                </a:r>
                <a:r>
                  <a:rPr lang="en-US" dirty="0"/>
                  <a:t> distance between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the sum of squares of elements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norm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 of absolute values</a:t>
                </a:r>
              </a:p>
              <a:p>
                <a:pPr lvl="1"/>
                <a:r>
                  <a:rPr lang="en-US" dirty="0"/>
                  <a:t>“Manhattan” or “taxicab” distance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3E2AF-C48F-4004-8306-514441B69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F4B13B-DCF2-407B-ADFE-A5CF64592C06}"/>
                  </a:ext>
                </a:extLst>
              </p14:cNvPr>
              <p14:cNvContentPartPr/>
              <p14:nvPr/>
            </p14:nvContentPartPr>
            <p14:xfrm>
              <a:off x="2114280" y="2279880"/>
              <a:ext cx="8408160" cy="270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F4B13B-DCF2-407B-ADFE-A5CF64592C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4920" y="2270520"/>
                <a:ext cx="8426880" cy="27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650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F601-FA6B-4932-B0CC-6363FA06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1B3B-CA81-4C32-A054-FEDE31023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increase loss?</a:t>
            </a:r>
          </a:p>
          <a:p>
            <a:r>
              <a:rPr lang="en-US" dirty="0"/>
              <a:t>Increase a coefficient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How does that happen?</a:t>
            </a:r>
          </a:p>
          <a:p>
            <a:r>
              <a:rPr lang="en-US" dirty="0"/>
              <a:t>Strong relationship</a:t>
            </a:r>
          </a:p>
          <a:p>
            <a:r>
              <a:rPr lang="en-US" dirty="0"/>
              <a:t>More of the common factor on one than another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45E854-A088-4388-A6A4-9B3F5139117A}"/>
                  </a:ext>
                </a:extLst>
              </p:cNvPr>
              <p:cNvSpPr/>
              <p:nvPr/>
            </p:nvSpPr>
            <p:spPr>
              <a:xfrm>
                <a:off x="7764869" y="1825625"/>
                <a:ext cx="3588931" cy="9152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45E854-A088-4388-A6A4-9B3F51391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869" y="1825625"/>
                <a:ext cx="3588931" cy="9152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D89F4E-388A-43C9-893D-1D033EFCE248}"/>
                  </a:ext>
                </a:extLst>
              </p14:cNvPr>
              <p14:cNvContentPartPr/>
              <p14:nvPr/>
            </p14:nvContentPartPr>
            <p14:xfrm>
              <a:off x="10223280" y="2464200"/>
              <a:ext cx="1200240" cy="40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D89F4E-388A-43C9-893D-1D033EFCE2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13920" y="2454840"/>
                <a:ext cx="1218960" cy="42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78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CAB7-8CAD-4E2A-B415-DE585728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21490-07AB-48FC-8824-179C5B4B49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minimize in 2 ways:</a:t>
                </a:r>
              </a:p>
              <a:p>
                <a:r>
                  <a:rPr lang="en-US" dirty="0"/>
                  <a:t>Low error</a:t>
                </a:r>
              </a:p>
              <a:p>
                <a:r>
                  <a:rPr lang="en-US" dirty="0"/>
                  <a:t>Small coefficients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coefficient “earns” its value by decreasing (training) error.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21490-07AB-48FC-8824-179C5B4B4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CF8813-DC42-4688-BECA-7CA659E1593A}"/>
                  </a:ext>
                </a:extLst>
              </p14:cNvPr>
              <p14:cNvContentPartPr/>
              <p14:nvPr/>
            </p14:nvContentPartPr>
            <p14:xfrm>
              <a:off x="5334120" y="2534040"/>
              <a:ext cx="2730600" cy="69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CF8813-DC42-4688-BECA-7CA659E159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24760" y="2524680"/>
                <a:ext cx="2749320" cy="7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16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CAB7-8CAD-4E2A-B415-DE585728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21490-07AB-48FC-8824-179C5B4B49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Hyper-parameter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controls </a:t>
                </a:r>
                <a:r>
                  <a:rPr lang="en-US" b="1" dirty="0"/>
                  <a:t>strength</a:t>
                </a:r>
                <a:r>
                  <a:rPr lang="en-US" dirty="0"/>
                  <a:t> of the regularization</a:t>
                </a:r>
              </a:p>
              <a:p>
                <a:r>
                  <a:rPr lang="en-US" dirty="0"/>
                  <a:t>Exact impact of value depends on implementation details</a:t>
                </a:r>
              </a:p>
              <a:p>
                <a:pPr lvl="1"/>
                <a:r>
                  <a:rPr lang="en-US" dirty="0"/>
                  <a:t>Is loss function mean or sum? (sum =&gt; depends on data size)</a:t>
                </a:r>
              </a:p>
              <a:p>
                <a:pPr lvl="1"/>
                <a:r>
                  <a:rPr lang="en-US" dirty="0"/>
                  <a:t>Differs between </a:t>
                </a:r>
                <a:r>
                  <a:rPr lang="en-US" dirty="0" err="1"/>
                  <a:t>SciKit</a:t>
                </a:r>
                <a:r>
                  <a:rPr lang="en-US" dirty="0"/>
                  <a:t>-Learn models</a:t>
                </a:r>
              </a:p>
              <a:p>
                <a:pPr lvl="2"/>
                <a:r>
                  <a:rPr lang="en-US" dirty="0"/>
                  <a:t>Some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applied to error, smaller values increase regularization</a:t>
                </a:r>
              </a:p>
              <a:p>
                <a:r>
                  <a:rPr lang="en-US" dirty="0"/>
                  <a:t>Optimize using train/tune split(s) of training data</a:t>
                </a:r>
              </a:p>
              <a:p>
                <a:pPr lvl="1"/>
                <a:r>
                  <a:rPr lang="en-US" dirty="0" err="1">
                    <a:latin typeface="Consolas" panose="020B0609020204030204" pitchFamily="49" charset="0"/>
                  </a:rPr>
                  <a:t>LogisticRegressionCV</a:t>
                </a:r>
                <a:r>
                  <a:rPr lang="en-US" dirty="0"/>
                  <a:t> does this automatically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21490-07AB-48FC-8824-179C5B4B49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D06F48-3B99-444A-B6D2-6E63477C1E22}"/>
                  </a:ext>
                </a:extLst>
              </p14:cNvPr>
              <p14:cNvContentPartPr/>
              <p14:nvPr/>
            </p14:nvContentPartPr>
            <p14:xfrm>
              <a:off x="3117600" y="2082960"/>
              <a:ext cx="3981960" cy="304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D06F48-3B99-444A-B6D2-6E63477C1E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8240" y="2073600"/>
                <a:ext cx="4000680" cy="30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43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19200</TotalTime>
  <Words>455</Words>
  <Application>Microsoft Office PowerPoint</Application>
  <PresentationFormat>Widescreen</PresentationFormat>
  <Paragraphs>99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Oswald</vt:lpstr>
      <vt:lpstr>Lato</vt:lpstr>
      <vt:lpstr>Cambria Math</vt:lpstr>
      <vt:lpstr>Consolas</vt:lpstr>
      <vt:lpstr>Arial</vt:lpstr>
      <vt:lpstr>Calibri</vt:lpstr>
      <vt:lpstr>Office Theme</vt:lpstr>
      <vt:lpstr>CS 533 INTRO TO DATA SCIENCE</vt:lpstr>
      <vt:lpstr>REGULARIZATION</vt:lpstr>
      <vt:lpstr>Learning Outcomes</vt:lpstr>
      <vt:lpstr>Multicollinearity</vt:lpstr>
      <vt:lpstr>Loss and Regularization</vt:lpstr>
      <vt:lpstr>Vector Norms</vt:lpstr>
      <vt:lpstr>Understanding Regularization</vt:lpstr>
      <vt:lpstr>Balancing</vt:lpstr>
      <vt:lpstr>Regularization Factor</vt:lpstr>
      <vt:lpstr>Lasso Regression</vt:lpstr>
      <vt:lpstr>The Elastic Net</vt:lpstr>
      <vt:lpstr>Applying Regularization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595</cp:revision>
  <dcterms:created xsi:type="dcterms:W3CDTF">2020-03-17T14:53:53Z</dcterms:created>
  <dcterms:modified xsi:type="dcterms:W3CDTF">2020-11-01T01:15:06Z</dcterms:modified>
</cp:coreProperties>
</file>