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3" r:id="rId4"/>
    <p:sldId id="326" r:id="rId5"/>
    <p:sldId id="327" r:id="rId6"/>
    <p:sldId id="328" r:id="rId7"/>
    <p:sldId id="329" r:id="rId8"/>
    <p:sldId id="330" r:id="rId9"/>
    <p:sldId id="30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90718C2-7D4E-4B94-83A7-839759668BBA}"/>
    <pc:docChg chg="undo custSel addSld delSld modSld">
      <pc:chgData name="" userId="495979f9a431ddb0" providerId="LiveId" clId="{C90718C2-7D4E-4B94-83A7-839759668BBA}" dt="2020-10-31T17:40:55.060" v="3631" actId="20577"/>
      <pc:docMkLst>
        <pc:docMk/>
      </pc:docMkLst>
      <pc:sldChg chg="modSp">
        <pc:chgData name="" userId="495979f9a431ddb0" providerId="LiveId" clId="{C90718C2-7D4E-4B94-83A7-839759668BBA}" dt="2020-10-31T16:55:12.747" v="13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1T16:55:12.747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C90718C2-7D4E-4B94-83A7-839759668BBA}" dt="2020-10-31T17:04:08.894" v="231" actId="114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1T17:04:08.894" v="23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1T16:56:05.564" v="21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1T17:03:53.615" v="226" actId="478"/>
          <ac:picMkLst>
            <pc:docMk/>
            <pc:sldMk cId="3777021594" sldId="303"/>
            <ac:picMk id="9" creationId="{F6732A20-BEF6-47E8-BFC5-D8BC08627B6E}"/>
          </ac:picMkLst>
        </pc:picChg>
        <pc:picChg chg="add mod">
          <ac:chgData name="" userId="495979f9a431ddb0" providerId="LiveId" clId="{C90718C2-7D4E-4B94-83A7-839759668BBA}" dt="2020-10-31T17:03:59.387" v="228" actId="1076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C90718C2-7D4E-4B94-83A7-839759668BBA}" dt="2020-10-31T17:04:42.226" v="236" actId="1076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17:04:36.980" v="23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1T17:04:27.887" v="232" actId="478"/>
          <ac:picMkLst>
            <pc:docMk/>
            <pc:sldMk cId="4232748695" sldId="307"/>
            <ac:picMk id="10" creationId="{2AD97662-51D0-408D-AF1B-F9AFD29FCD17}"/>
          </ac:picMkLst>
        </pc:picChg>
        <pc:picChg chg="add mod">
          <ac:chgData name="" userId="495979f9a431ddb0" providerId="LiveId" clId="{C90718C2-7D4E-4B94-83A7-839759668BBA}" dt="2020-10-31T17:04:42.226" v="236" actId="1076"/>
          <ac:picMkLst>
            <pc:docMk/>
            <pc:sldMk cId="4232748695" sldId="307"/>
            <ac:picMk id="12" creationId="{0ECF5313-6B63-44BA-B5B9-73C554B2EC2D}"/>
          </ac:picMkLst>
        </pc:picChg>
      </pc:sldChg>
      <pc:sldChg chg="del">
        <pc:chgData name="" userId="495979f9a431ddb0" providerId="LiveId" clId="{C90718C2-7D4E-4B94-83A7-839759668BBA}" dt="2020-10-31T17:03:14.640" v="218" actId="2696"/>
        <pc:sldMkLst>
          <pc:docMk/>
          <pc:sldMk cId="3263377342" sldId="310"/>
        </pc:sldMkLst>
      </pc:sldChg>
      <pc:sldChg chg="modSp del">
        <pc:chgData name="" userId="495979f9a431ddb0" providerId="LiveId" clId="{C90718C2-7D4E-4B94-83A7-839759668BBA}" dt="2020-10-31T17:05:09.728" v="274" actId="2696"/>
        <pc:sldMkLst>
          <pc:docMk/>
          <pc:sldMk cId="2560525751" sldId="311"/>
        </pc:sldMkLst>
        <pc:spChg chg="mod">
          <ac:chgData name="" userId="495979f9a431ddb0" providerId="LiveId" clId="{C90718C2-7D4E-4B94-83A7-839759668BBA}" dt="2020-10-31T17:04:53.627" v="272" actId="20577"/>
          <ac:spMkLst>
            <pc:docMk/>
            <pc:sldMk cId="2560525751" sldId="311"/>
            <ac:spMk id="2" creationId="{C5B01B3B-A670-442C-8E7F-38507B3F2EA6}"/>
          </ac:spMkLst>
        </pc:spChg>
      </pc:sldChg>
      <pc:sldChg chg="del">
        <pc:chgData name="" userId="495979f9a431ddb0" providerId="LiveId" clId="{C90718C2-7D4E-4B94-83A7-839759668BBA}" dt="2020-10-31T17:03:17.620" v="219" actId="2696"/>
        <pc:sldMkLst>
          <pc:docMk/>
          <pc:sldMk cId="1009496748" sldId="312"/>
        </pc:sldMkLst>
      </pc:sldChg>
      <pc:sldChg chg="del">
        <pc:chgData name="" userId="495979f9a431ddb0" providerId="LiveId" clId="{C90718C2-7D4E-4B94-83A7-839759668BBA}" dt="2020-10-31T17:03:17.630" v="220" actId="2696"/>
        <pc:sldMkLst>
          <pc:docMk/>
          <pc:sldMk cId="1000049382" sldId="313"/>
        </pc:sldMkLst>
      </pc:sldChg>
      <pc:sldChg chg="del">
        <pc:chgData name="" userId="495979f9a431ddb0" providerId="LiveId" clId="{C90718C2-7D4E-4B94-83A7-839759668BBA}" dt="2020-10-31T17:03:17.634" v="221" actId="2696"/>
        <pc:sldMkLst>
          <pc:docMk/>
          <pc:sldMk cId="2214601046" sldId="314"/>
        </pc:sldMkLst>
      </pc:sldChg>
      <pc:sldChg chg="del">
        <pc:chgData name="" userId="495979f9a431ddb0" providerId="LiveId" clId="{C90718C2-7D4E-4B94-83A7-839759668BBA}" dt="2020-10-31T17:03:17.641" v="222" actId="2696"/>
        <pc:sldMkLst>
          <pc:docMk/>
          <pc:sldMk cId="2816387343" sldId="315"/>
        </pc:sldMkLst>
      </pc:sldChg>
      <pc:sldChg chg="del">
        <pc:chgData name="" userId="495979f9a431ddb0" providerId="LiveId" clId="{C90718C2-7D4E-4B94-83A7-839759668BBA}" dt="2020-10-31T17:03:17.646" v="223" actId="2696"/>
        <pc:sldMkLst>
          <pc:docMk/>
          <pc:sldMk cId="2716353324" sldId="316"/>
        </pc:sldMkLst>
      </pc:sldChg>
      <pc:sldChg chg="delSp modSp add">
        <pc:chgData name="" userId="495979f9a431ddb0" providerId="LiveId" clId="{C90718C2-7D4E-4B94-83A7-839759668BBA}" dt="2020-10-31T17:06:09.010" v="376" actId="20577"/>
        <pc:sldMkLst>
          <pc:docMk/>
          <pc:sldMk cId="1993133723" sldId="325"/>
        </pc:sldMkLst>
        <pc:spChg chg="mod">
          <ac:chgData name="" userId="495979f9a431ddb0" providerId="LiveId" clId="{C90718C2-7D4E-4B94-83A7-839759668BBA}" dt="2020-10-31T17:05:21.652" v="298" actId="20577"/>
          <ac:spMkLst>
            <pc:docMk/>
            <pc:sldMk cId="1993133723" sldId="325"/>
            <ac:spMk id="2" creationId="{2BF2BA25-9F08-40CD-9F07-FBC89343C42C}"/>
          </ac:spMkLst>
        </pc:spChg>
        <pc:spChg chg="mod">
          <ac:chgData name="" userId="495979f9a431ddb0" providerId="LiveId" clId="{C90718C2-7D4E-4B94-83A7-839759668BBA}" dt="2020-10-31T17:05:26.509" v="304" actId="20577"/>
          <ac:spMkLst>
            <pc:docMk/>
            <pc:sldMk cId="1993133723" sldId="325"/>
            <ac:spMk id="5" creationId="{A9558C1A-1EA9-4B7F-9A8A-0E3C78CA73AD}"/>
          </ac:spMkLst>
        </pc:spChg>
        <pc:spChg chg="mod">
          <ac:chgData name="" userId="495979f9a431ddb0" providerId="LiveId" clId="{C90718C2-7D4E-4B94-83A7-839759668BBA}" dt="2020-10-31T17:06:09.010" v="376" actId="20577"/>
          <ac:spMkLst>
            <pc:docMk/>
            <pc:sldMk cId="1993133723" sldId="325"/>
            <ac:spMk id="21" creationId="{9DD42B32-85B0-4976-8283-B791CE4CFA6F}"/>
          </ac:spMkLst>
        </pc:spChg>
        <pc:inkChg chg="del">
          <ac:chgData name="" userId="495979f9a431ddb0" providerId="LiveId" clId="{C90718C2-7D4E-4B94-83A7-839759668BBA}" dt="2020-10-31T17:05:11.524" v="275" actId="478"/>
          <ac:inkMkLst>
            <pc:docMk/>
            <pc:sldMk cId="1993133723" sldId="325"/>
            <ac:inkMk id="22" creationId="{EE15B62C-FC7C-48E3-844C-7B229DC0BF52}"/>
          </ac:inkMkLst>
        </pc:inkChg>
      </pc:sldChg>
      <pc:sldChg chg="modSp add">
        <pc:chgData name="" userId="495979f9a431ddb0" providerId="LiveId" clId="{C90718C2-7D4E-4B94-83A7-839759668BBA}" dt="2020-10-31T17:14:54.539" v="731" actId="20577"/>
        <pc:sldMkLst>
          <pc:docMk/>
          <pc:sldMk cId="1570979754" sldId="326"/>
        </pc:sldMkLst>
        <pc:spChg chg="mod">
          <ac:chgData name="" userId="495979f9a431ddb0" providerId="LiveId" clId="{C90718C2-7D4E-4B94-83A7-839759668BBA}" dt="2020-10-31T17:10:26.558" v="406" actId="20577"/>
          <ac:spMkLst>
            <pc:docMk/>
            <pc:sldMk cId="1570979754" sldId="326"/>
            <ac:spMk id="2" creationId="{84D12507-EAE0-4659-BB3A-6289AE6441E6}"/>
          </ac:spMkLst>
        </pc:spChg>
        <pc:spChg chg="mod">
          <ac:chgData name="" userId="495979f9a431ddb0" providerId="LiveId" clId="{C90718C2-7D4E-4B94-83A7-839759668BBA}" dt="2020-10-31T17:14:54.539" v="731" actId="20577"/>
          <ac:spMkLst>
            <pc:docMk/>
            <pc:sldMk cId="1570979754" sldId="326"/>
            <ac:spMk id="3" creationId="{07DD3B02-DD66-4637-8D05-066CE31215D9}"/>
          </ac:spMkLst>
        </pc:spChg>
      </pc:sldChg>
      <pc:sldChg chg="addSp modSp add">
        <pc:chgData name="" userId="495979f9a431ddb0" providerId="LiveId" clId="{C90718C2-7D4E-4B94-83A7-839759668BBA}" dt="2020-10-31T17:18:32.681" v="1066" actId="1076"/>
        <pc:sldMkLst>
          <pc:docMk/>
          <pc:sldMk cId="4039782261" sldId="327"/>
        </pc:sldMkLst>
        <pc:spChg chg="mod">
          <ac:chgData name="" userId="495979f9a431ddb0" providerId="LiveId" clId="{C90718C2-7D4E-4B94-83A7-839759668BBA}" dt="2020-10-31T17:15:49.885" v="933" actId="20577"/>
          <ac:spMkLst>
            <pc:docMk/>
            <pc:sldMk cId="4039782261" sldId="327"/>
            <ac:spMk id="2" creationId="{1258F601-FA6B-4932-B0CC-6363FA06F75C}"/>
          </ac:spMkLst>
        </pc:spChg>
        <pc:spChg chg="mod">
          <ac:chgData name="" userId="495979f9a431ddb0" providerId="LiveId" clId="{C90718C2-7D4E-4B94-83A7-839759668BBA}" dt="2020-10-31T17:17:17.668" v="953" actId="20577"/>
          <ac:spMkLst>
            <pc:docMk/>
            <pc:sldMk cId="4039782261" sldId="327"/>
            <ac:spMk id="3" creationId="{921E1B3B-CA81-4C32-A054-FEDE31023D3C}"/>
          </ac:spMkLst>
        </pc:spChg>
        <pc:spChg chg="add mod">
          <ac:chgData name="" userId="495979f9a431ddb0" providerId="LiveId" clId="{C90718C2-7D4E-4B94-83A7-839759668BBA}" dt="2020-10-31T17:18:32.681" v="1066" actId="1076"/>
          <ac:spMkLst>
            <pc:docMk/>
            <pc:sldMk cId="4039782261" sldId="327"/>
            <ac:spMk id="4" creationId="{0845E854-A088-4388-A6A4-9B3F5139117A}"/>
          </ac:spMkLst>
        </pc:spChg>
      </pc:sldChg>
      <pc:sldChg chg="modSp add">
        <pc:chgData name="" userId="495979f9a431ddb0" providerId="LiveId" clId="{C90718C2-7D4E-4B94-83A7-839759668BBA}" dt="2020-10-31T17:32:11.948" v="2854" actId="20577"/>
        <pc:sldMkLst>
          <pc:docMk/>
          <pc:sldMk cId="3672779032" sldId="328"/>
        </pc:sldMkLst>
        <pc:spChg chg="mod">
          <ac:chgData name="" userId="495979f9a431ddb0" providerId="LiveId" clId="{C90718C2-7D4E-4B94-83A7-839759668BBA}" dt="2020-10-31T17:17:05.261" v="950" actId="20577"/>
          <ac:spMkLst>
            <pc:docMk/>
            <pc:sldMk cId="3672779032" sldId="328"/>
            <ac:spMk id="2" creationId="{C0DF1F63-9D30-405B-B4DE-E6C9D44318B1}"/>
          </ac:spMkLst>
        </pc:spChg>
        <pc:spChg chg="mod">
          <ac:chgData name="" userId="495979f9a431ddb0" providerId="LiveId" clId="{C90718C2-7D4E-4B94-83A7-839759668BBA}" dt="2020-10-31T17:32:11.948" v="2854" actId="20577"/>
          <ac:spMkLst>
            <pc:docMk/>
            <pc:sldMk cId="3672779032" sldId="328"/>
            <ac:spMk id="3" creationId="{002D161B-5A09-41C4-9B28-A20336DF80CD}"/>
          </ac:spMkLst>
        </pc:spChg>
      </pc:sldChg>
      <pc:sldChg chg="modSp add">
        <pc:chgData name="" userId="495979f9a431ddb0" providerId="LiveId" clId="{C90718C2-7D4E-4B94-83A7-839759668BBA}" dt="2020-10-31T17:20:11.910" v="1294" actId="20577"/>
        <pc:sldMkLst>
          <pc:docMk/>
          <pc:sldMk cId="3474168358" sldId="329"/>
        </pc:sldMkLst>
        <pc:spChg chg="mod">
          <ac:chgData name="" userId="495979f9a431ddb0" providerId="LiveId" clId="{C90718C2-7D4E-4B94-83A7-839759668BBA}" dt="2020-10-31T17:19:11.921" v="1076" actId="20577"/>
          <ac:spMkLst>
            <pc:docMk/>
            <pc:sldMk cId="3474168358" sldId="329"/>
            <ac:spMk id="2" creationId="{278ECAB7-8CAD-4E2A-B415-DE5857285126}"/>
          </ac:spMkLst>
        </pc:spChg>
        <pc:spChg chg="mod">
          <ac:chgData name="" userId="495979f9a431ddb0" providerId="LiveId" clId="{C90718C2-7D4E-4B94-83A7-839759668BBA}" dt="2020-10-31T17:20:11.910" v="1294" actId="20577"/>
          <ac:spMkLst>
            <pc:docMk/>
            <pc:sldMk cId="3474168358" sldId="329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3:59.554" v="1923" actId="2711"/>
        <pc:sldMkLst>
          <pc:docMk/>
          <pc:sldMk cId="3925435705" sldId="330"/>
        </pc:sldMkLst>
        <pc:spChg chg="mod">
          <ac:chgData name="" userId="495979f9a431ddb0" providerId="LiveId" clId="{C90718C2-7D4E-4B94-83A7-839759668BBA}" dt="2020-10-31T17:23:59.554" v="1923" actId="2711"/>
          <ac:spMkLst>
            <pc:docMk/>
            <pc:sldMk cId="3925435705" sldId="330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9:51.618" v="2520" actId="6549"/>
        <pc:sldMkLst>
          <pc:docMk/>
          <pc:sldMk cId="3876506160" sldId="331"/>
        </pc:sldMkLst>
        <pc:spChg chg="mod">
          <ac:chgData name="" userId="495979f9a431ddb0" providerId="LiveId" clId="{C90718C2-7D4E-4B94-83A7-839759668BBA}" dt="2020-10-31T17:25:18.931" v="1969" actId="20577"/>
          <ac:spMkLst>
            <pc:docMk/>
            <pc:sldMk cId="3876506160" sldId="331"/>
            <ac:spMk id="2" creationId="{051CEE48-6A51-487C-80CD-B02176F314D7}"/>
          </ac:spMkLst>
        </pc:spChg>
        <pc:spChg chg="mod">
          <ac:chgData name="" userId="495979f9a431ddb0" providerId="LiveId" clId="{C90718C2-7D4E-4B94-83A7-839759668BBA}" dt="2020-10-31T17:29:51.618" v="2520" actId="6549"/>
          <ac:spMkLst>
            <pc:docMk/>
            <pc:sldMk cId="3876506160" sldId="331"/>
            <ac:spMk id="3" creationId="{F443E2AF-C48F-4004-8306-514441B6959E}"/>
          </ac:spMkLst>
        </pc:spChg>
      </pc:sldChg>
      <pc:sldChg chg="modSp add">
        <pc:chgData name="" userId="495979f9a431ddb0" providerId="LiveId" clId="{C90718C2-7D4E-4B94-83A7-839759668BBA}" dt="2020-10-31T17:39:08.546" v="3257" actId="20577"/>
        <pc:sldMkLst>
          <pc:docMk/>
          <pc:sldMk cId="3796332241" sldId="332"/>
        </pc:sldMkLst>
        <pc:spChg chg="mod">
          <ac:chgData name="" userId="495979f9a431ddb0" providerId="LiveId" clId="{C90718C2-7D4E-4B94-83A7-839759668BBA}" dt="2020-10-31T17:39:08.546" v="3257" actId="20577"/>
          <ac:spMkLst>
            <pc:docMk/>
            <pc:sldMk cId="3796332241" sldId="332"/>
            <ac:spMk id="2" creationId="{33D8A10B-5568-4C41-90A6-17EEF4350730}"/>
          </ac:spMkLst>
        </pc:spChg>
        <pc:spChg chg="mod">
          <ac:chgData name="" userId="495979f9a431ddb0" providerId="LiveId" clId="{C90718C2-7D4E-4B94-83A7-839759668BBA}" dt="2020-10-31T17:38:02.006" v="3255" actId="108"/>
          <ac:spMkLst>
            <pc:docMk/>
            <pc:sldMk cId="3796332241" sldId="332"/>
            <ac:spMk id="3" creationId="{B3684030-1E22-47BF-AD4B-EC71416C9F76}"/>
          </ac:spMkLst>
        </pc:spChg>
      </pc:sldChg>
      <pc:sldChg chg="modSp add">
        <pc:chgData name="" userId="495979f9a431ddb0" providerId="LiveId" clId="{C90718C2-7D4E-4B94-83A7-839759668BBA}" dt="2020-10-31T17:40:55.060" v="3631" actId="20577"/>
        <pc:sldMkLst>
          <pc:docMk/>
          <pc:sldMk cId="4164192558" sldId="333"/>
        </pc:sldMkLst>
        <pc:spChg chg="mod">
          <ac:chgData name="" userId="495979f9a431ddb0" providerId="LiveId" clId="{C90718C2-7D4E-4B94-83A7-839759668BBA}" dt="2020-10-31T17:39:21.865" v="3281" actId="20577"/>
          <ac:spMkLst>
            <pc:docMk/>
            <pc:sldMk cId="4164192558" sldId="333"/>
            <ac:spMk id="2" creationId="{21013F51-9A75-4C9C-BBED-ECED200B569A}"/>
          </ac:spMkLst>
        </pc:spChg>
        <pc:spChg chg="mod">
          <ac:chgData name="" userId="495979f9a431ddb0" providerId="LiveId" clId="{C90718C2-7D4E-4B94-83A7-839759668BBA}" dt="2020-10-31T17:40:55.060" v="3631" actId="20577"/>
          <ac:spMkLst>
            <pc:docMk/>
            <pc:sldMk cId="4164192558" sldId="333"/>
            <ac:spMk id="3" creationId="{887B57B6-2BCA-4F05-B045-340860910B22}"/>
          </ac:spMkLst>
        </pc:spChg>
      </pc:sldChg>
    </pc:docChg>
  </pc:docChgLst>
  <pc:docChgLst>
    <pc:chgData userId="495979f9a431ddb0" providerId="LiveId" clId="{6930AF7E-85F3-4337-957D-2883A2B4F228}"/>
    <pc:docChg chg="custSel addSld delSld modSld">
      <pc:chgData name="" userId="495979f9a431ddb0" providerId="LiveId" clId="{6930AF7E-85F3-4337-957D-2883A2B4F228}" dt="2020-11-01T01:44:21.516" v="1870" actId="20577"/>
      <pc:docMkLst>
        <pc:docMk/>
      </pc:docMkLst>
      <pc:sldChg chg="modSp">
        <pc:chgData name="" userId="495979f9a431ddb0" providerId="LiveId" clId="{6930AF7E-85F3-4337-957D-2883A2B4F228}" dt="2020-10-31T22:42:22.359" v="1857" actId="20577"/>
        <pc:sldMkLst>
          <pc:docMk/>
          <pc:sldMk cId="1753943686" sldId="298"/>
        </pc:sldMkLst>
        <pc:spChg chg="mod">
          <ac:chgData name="" userId="495979f9a431ddb0" providerId="LiveId" clId="{6930AF7E-85F3-4337-957D-2883A2B4F228}" dt="2020-10-31T22:42:22.359" v="185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6930AF7E-85F3-4337-957D-2883A2B4F228}" dt="2020-10-31T20:47:41.363" v="199" actId="114"/>
        <pc:sldMkLst>
          <pc:docMk/>
          <pc:sldMk cId="3777021594" sldId="303"/>
        </pc:sldMkLst>
        <pc:spChg chg="mod">
          <ac:chgData name="" userId="495979f9a431ddb0" providerId="LiveId" clId="{6930AF7E-85F3-4337-957D-2883A2B4F228}" dt="2020-10-31T20:47:41.363" v="199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6930AF7E-85F3-4337-957D-2883A2B4F228}" dt="2020-10-31T20:46:25.189" v="192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6930AF7E-85F3-4337-957D-2883A2B4F228}" dt="2020-10-31T20:47:35.182" v="197" actId="18131"/>
          <ac:picMkLst>
            <pc:docMk/>
            <pc:sldMk cId="3777021594" sldId="303"/>
            <ac:picMk id="3" creationId="{ABBBF800-D16B-492E-ADCC-27BDABAB618A}"/>
          </ac:picMkLst>
        </pc:picChg>
        <pc:picChg chg="del">
          <ac:chgData name="" userId="495979f9a431ddb0" providerId="LiveId" clId="{6930AF7E-85F3-4337-957D-2883A2B4F228}" dt="2020-10-31T20:46:30.934" v="193" actId="478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6930AF7E-85F3-4337-957D-2883A2B4F228}" dt="2020-10-31T21:31:55.775" v="1856" actId="114"/>
        <pc:sldMkLst>
          <pc:docMk/>
          <pc:sldMk cId="4232748695" sldId="307"/>
        </pc:sldMkLst>
        <pc:spChg chg="mod">
          <ac:chgData name="" userId="495979f9a431ddb0" providerId="LiveId" clId="{6930AF7E-85F3-4337-957D-2883A2B4F228}" dt="2020-10-31T21:30:51.545" v="1849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930AF7E-85F3-4337-957D-2883A2B4F228}" dt="2020-10-31T21:31:55.775" v="1856" actId="114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930AF7E-85F3-4337-957D-2883A2B4F228}" dt="2020-10-31T21:31:52.776" v="1854" actId="1076"/>
          <ac:picMkLst>
            <pc:docMk/>
            <pc:sldMk cId="4232748695" sldId="307"/>
            <ac:picMk id="5" creationId="{8B4175A7-70CA-42D4-B1BE-D65697F0D86D}"/>
          </ac:picMkLst>
        </pc:picChg>
        <pc:picChg chg="del">
          <ac:chgData name="" userId="495979f9a431ddb0" providerId="LiveId" clId="{6930AF7E-85F3-4337-957D-2883A2B4F228}" dt="2020-10-31T21:31:27.669" v="1850" actId="478"/>
          <ac:picMkLst>
            <pc:docMk/>
            <pc:sldMk cId="4232748695" sldId="307"/>
            <ac:picMk id="12" creationId="{0ECF5313-6B63-44BA-B5B9-73C554B2EC2D}"/>
          </ac:picMkLst>
        </pc:picChg>
      </pc:sldChg>
      <pc:sldChg chg="modSp del">
        <pc:chgData name="" userId="495979f9a431ddb0" providerId="LiveId" clId="{6930AF7E-85F3-4337-957D-2883A2B4F228}" dt="2020-10-31T20:47:52.878" v="211" actId="2696"/>
        <pc:sldMkLst>
          <pc:docMk/>
          <pc:sldMk cId="1993133723" sldId="325"/>
        </pc:sldMkLst>
        <pc:spChg chg="mod">
          <ac:chgData name="" userId="495979f9a431ddb0" providerId="LiveId" clId="{6930AF7E-85F3-4337-957D-2883A2B4F228}" dt="2020-10-31T20:47:50.973" v="210" actId="20577"/>
          <ac:spMkLst>
            <pc:docMk/>
            <pc:sldMk cId="1993133723" sldId="325"/>
            <ac:spMk id="2" creationId="{2BF2BA25-9F08-40CD-9F07-FBC89343C42C}"/>
          </ac:spMkLst>
        </pc:spChg>
      </pc:sldChg>
      <pc:sldChg chg="addSp delSp modSp">
        <pc:chgData name="" userId="495979f9a431ddb0" providerId="LiveId" clId="{6930AF7E-85F3-4337-957D-2883A2B4F228}" dt="2020-11-01T01:44:21.516" v="1870" actId="20577"/>
        <pc:sldMkLst>
          <pc:docMk/>
          <pc:sldMk cId="1570979754" sldId="326"/>
        </pc:sldMkLst>
        <pc:spChg chg="mod">
          <ac:chgData name="" userId="495979f9a431ddb0" providerId="LiveId" clId="{6930AF7E-85F3-4337-957D-2883A2B4F228}" dt="2020-10-31T20:47:56.239" v="222" actId="20577"/>
          <ac:spMkLst>
            <pc:docMk/>
            <pc:sldMk cId="1570979754" sldId="326"/>
            <ac:spMk id="2" creationId="{84D12507-EAE0-4659-BB3A-6289AE6441E6}"/>
          </ac:spMkLst>
        </pc:spChg>
        <pc:spChg chg="mod">
          <ac:chgData name="" userId="495979f9a431ddb0" providerId="LiveId" clId="{6930AF7E-85F3-4337-957D-2883A2B4F228}" dt="2020-11-01T01:44:21.516" v="1870" actId="20577"/>
          <ac:spMkLst>
            <pc:docMk/>
            <pc:sldMk cId="1570979754" sldId="326"/>
            <ac:spMk id="3" creationId="{07DD3B02-DD66-4637-8D05-066CE31215D9}"/>
          </ac:spMkLst>
        </pc:spChg>
        <pc:inkChg chg="add del">
          <ac:chgData name="" userId="495979f9a431ddb0" providerId="LiveId" clId="{6930AF7E-85F3-4337-957D-2883A2B4F228}" dt="2020-11-01T01:44:14.489" v="1859" actId="478"/>
          <ac:inkMkLst>
            <pc:docMk/>
            <pc:sldMk cId="1570979754" sldId="326"/>
            <ac:inkMk id="4" creationId="{F22C232A-0A41-41B8-8930-32060A141E28}"/>
          </ac:inkMkLst>
        </pc:inkChg>
      </pc:sldChg>
      <pc:sldChg chg="addSp delSp modSp add">
        <pc:chgData name="" userId="495979f9a431ddb0" providerId="LiveId" clId="{6930AF7E-85F3-4337-957D-2883A2B4F228}" dt="2020-11-01T01:25:30.727" v="1858"/>
        <pc:sldMkLst>
          <pc:docMk/>
          <pc:sldMk cId="1835807813" sldId="327"/>
        </pc:sldMkLst>
        <pc:spChg chg="mod">
          <ac:chgData name="" userId="495979f9a431ddb0" providerId="LiveId" clId="{6930AF7E-85F3-4337-957D-2883A2B4F228}" dt="2020-10-31T20:51:32.540" v="494" actId="20577"/>
          <ac:spMkLst>
            <pc:docMk/>
            <pc:sldMk cId="1835807813" sldId="327"/>
            <ac:spMk id="2" creationId="{03B0CA7B-1C92-4835-A58C-BBCD59D74254}"/>
          </ac:spMkLst>
        </pc:spChg>
        <pc:spChg chg="del">
          <ac:chgData name="" userId="495979f9a431ddb0" providerId="LiveId" clId="{6930AF7E-85F3-4337-957D-2883A2B4F228}" dt="2020-10-31T20:51:47.521" v="495"/>
          <ac:spMkLst>
            <pc:docMk/>
            <pc:sldMk cId="1835807813" sldId="327"/>
            <ac:spMk id="3" creationId="{C0BA67A1-E9AE-4B6B-9D84-A69C233F7CCB}"/>
          </ac:spMkLst>
        </pc:spChg>
        <pc:spChg chg="add mod">
          <ac:chgData name="" userId="495979f9a431ddb0" providerId="LiveId" clId="{6930AF7E-85F3-4337-957D-2883A2B4F228}" dt="2020-10-31T21:12:22.602" v="953" actId="20577"/>
          <ac:spMkLst>
            <pc:docMk/>
            <pc:sldMk cId="1835807813" sldId="327"/>
            <ac:spMk id="4" creationId="{FE6AA6E1-E116-4B17-82AB-569D46552CCD}"/>
          </ac:spMkLst>
        </pc:spChg>
        <pc:spChg chg="add del mod">
          <ac:chgData name="" userId="495979f9a431ddb0" providerId="LiveId" clId="{6930AF7E-85F3-4337-957D-2883A2B4F228}" dt="2020-10-31T20:57:40.868" v="583"/>
          <ac:spMkLst>
            <pc:docMk/>
            <pc:sldMk cId="1835807813" sldId="327"/>
            <ac:spMk id="5" creationId="{98844DBC-D88A-4E1D-AE84-AA0A2F19D1AC}"/>
          </ac:spMkLst>
        </pc:spChg>
        <pc:spChg chg="add del mod">
          <ac:chgData name="" userId="495979f9a431ddb0" providerId="LiveId" clId="{6930AF7E-85F3-4337-957D-2883A2B4F228}" dt="2020-10-31T21:01:10.160" v="585"/>
          <ac:spMkLst>
            <pc:docMk/>
            <pc:sldMk cId="1835807813" sldId="327"/>
            <ac:spMk id="7" creationId="{5063BDF4-6877-41BB-84EF-9067E804AF4B}"/>
          </ac:spMkLst>
        </pc:spChg>
        <pc:picChg chg="add del">
          <ac:chgData name="" userId="495979f9a431ddb0" providerId="LiveId" clId="{6930AF7E-85F3-4337-957D-2883A2B4F228}" dt="2020-10-31T20:57:47.297" v="584" actId="478"/>
          <ac:picMkLst>
            <pc:docMk/>
            <pc:sldMk cId="1835807813" sldId="327"/>
            <ac:picMk id="1026" creationId="{C5DDA377-1227-4CC2-A846-AB17A5E171E5}"/>
          </ac:picMkLst>
        </pc:picChg>
        <pc:picChg chg="add">
          <ac:chgData name="" userId="495979f9a431ddb0" providerId="LiveId" clId="{6930AF7E-85F3-4337-957D-2883A2B4F228}" dt="2020-10-31T21:01:10.160" v="585"/>
          <ac:picMkLst>
            <pc:docMk/>
            <pc:sldMk cId="1835807813" sldId="327"/>
            <ac:picMk id="1028" creationId="{37CB6604-0E7E-4433-9118-BCC2197A1C7C}"/>
          </ac:picMkLst>
        </pc:picChg>
        <pc:inkChg chg="add">
          <ac:chgData name="" userId="495979f9a431ddb0" providerId="LiveId" clId="{6930AF7E-85F3-4337-957D-2883A2B4F228}" dt="2020-11-01T01:25:30.727" v="1858"/>
          <ac:inkMkLst>
            <pc:docMk/>
            <pc:sldMk cId="1835807813" sldId="327"/>
            <ac:inkMk id="3" creationId="{BAA81969-52A6-452F-9BA0-81A73903A6E5}"/>
          </ac:inkMkLst>
        </pc:inkChg>
      </pc:sldChg>
      <pc:sldChg chg="del">
        <pc:chgData name="" userId="495979f9a431ddb0" providerId="LiveId" clId="{6930AF7E-85F3-4337-957D-2883A2B4F228}" dt="2020-10-31T20:51:24.841" v="475" actId="2696"/>
        <pc:sldMkLst>
          <pc:docMk/>
          <pc:sldMk cId="4039782261" sldId="327"/>
        </pc:sldMkLst>
      </pc:sldChg>
      <pc:sldChg chg="addSp delSp modSp add">
        <pc:chgData name="" userId="495979f9a431ddb0" providerId="LiveId" clId="{6930AF7E-85F3-4337-957D-2883A2B4F228}" dt="2020-10-31T21:08:05.680" v="900" actId="20577"/>
        <pc:sldMkLst>
          <pc:docMk/>
          <pc:sldMk cId="3010389670" sldId="328"/>
        </pc:sldMkLst>
        <pc:spChg chg="mod">
          <ac:chgData name="" userId="495979f9a431ddb0" providerId="LiveId" clId="{6930AF7E-85F3-4337-957D-2883A2B4F228}" dt="2020-10-31T21:05:54.132" v="605" actId="20577"/>
          <ac:spMkLst>
            <pc:docMk/>
            <pc:sldMk cId="3010389670" sldId="328"/>
            <ac:spMk id="2" creationId="{63EDD0BE-9004-49AA-8294-235FFB22B49F}"/>
          </ac:spMkLst>
        </pc:spChg>
        <pc:spChg chg="del">
          <ac:chgData name="" userId="495979f9a431ddb0" providerId="LiveId" clId="{6930AF7E-85F3-4337-957D-2883A2B4F228}" dt="2020-10-31T21:06:36.489" v="606"/>
          <ac:spMkLst>
            <pc:docMk/>
            <pc:sldMk cId="3010389670" sldId="328"/>
            <ac:spMk id="3" creationId="{D46AC462-061D-4DCD-9F25-AFCB884256D8}"/>
          </ac:spMkLst>
        </pc:spChg>
        <pc:spChg chg="del">
          <ac:chgData name="" userId="495979f9a431ddb0" providerId="LiveId" clId="{6930AF7E-85F3-4337-957D-2883A2B4F228}" dt="2020-10-31T21:06:36.489" v="606"/>
          <ac:spMkLst>
            <pc:docMk/>
            <pc:sldMk cId="3010389670" sldId="328"/>
            <ac:spMk id="4" creationId="{66330632-9DE5-4F34-95D0-BE56F945823E}"/>
          </ac:spMkLst>
        </pc:spChg>
        <pc:spChg chg="add mod">
          <ac:chgData name="" userId="495979f9a431ddb0" providerId="LiveId" clId="{6930AF7E-85F3-4337-957D-2883A2B4F228}" dt="2020-10-31T21:08:05.680" v="900" actId="20577"/>
          <ac:spMkLst>
            <pc:docMk/>
            <pc:sldMk cId="3010389670" sldId="328"/>
            <ac:spMk id="5" creationId="{A951299C-9DCF-452A-9743-84E72E0169A0}"/>
          </ac:spMkLst>
        </pc:spChg>
      </pc:sldChg>
      <pc:sldChg chg="del">
        <pc:chgData name="" userId="495979f9a431ddb0" providerId="LiveId" clId="{6930AF7E-85F3-4337-957D-2883A2B4F228}" dt="2020-10-31T20:51:25.093" v="478" actId="2696"/>
        <pc:sldMkLst>
          <pc:docMk/>
          <pc:sldMk cId="3672779032" sldId="328"/>
        </pc:sldMkLst>
      </pc:sldChg>
      <pc:sldChg chg="modSp add">
        <pc:chgData name="" userId="495979f9a431ddb0" providerId="LiveId" clId="{6930AF7E-85F3-4337-957D-2883A2B4F228}" dt="2020-10-31T21:21:43.326" v="1402" actId="20577"/>
        <pc:sldMkLst>
          <pc:docMk/>
          <pc:sldMk cId="23784717" sldId="329"/>
        </pc:sldMkLst>
        <pc:spChg chg="mod">
          <ac:chgData name="" userId="495979f9a431ddb0" providerId="LiveId" clId="{6930AF7E-85F3-4337-957D-2883A2B4F228}" dt="2020-10-31T21:19:31.359" v="972" actId="20577"/>
          <ac:spMkLst>
            <pc:docMk/>
            <pc:sldMk cId="23784717" sldId="329"/>
            <ac:spMk id="2" creationId="{E1F1FCFE-6BD3-4315-ADDE-A9D6B63C2855}"/>
          </ac:spMkLst>
        </pc:spChg>
        <pc:spChg chg="mod">
          <ac:chgData name="" userId="495979f9a431ddb0" providerId="LiveId" clId="{6930AF7E-85F3-4337-957D-2883A2B4F228}" dt="2020-10-31T21:21:43.326" v="1402" actId="20577"/>
          <ac:spMkLst>
            <pc:docMk/>
            <pc:sldMk cId="23784717" sldId="329"/>
            <ac:spMk id="3" creationId="{C657EEEB-5AD0-414C-96F4-E45D4607E7CE}"/>
          </ac:spMkLst>
        </pc:spChg>
      </pc:sldChg>
      <pc:sldChg chg="del">
        <pc:chgData name="" userId="495979f9a431ddb0" providerId="LiveId" clId="{6930AF7E-85F3-4337-957D-2883A2B4F228}" dt="2020-10-31T20:51:24.907" v="476" actId="2696"/>
        <pc:sldMkLst>
          <pc:docMk/>
          <pc:sldMk cId="3474168358" sldId="329"/>
        </pc:sldMkLst>
      </pc:sldChg>
      <pc:sldChg chg="modSp add">
        <pc:chgData name="" userId="495979f9a431ddb0" providerId="LiveId" clId="{6930AF7E-85F3-4337-957D-2883A2B4F228}" dt="2020-10-31T21:30:11.092" v="1673" actId="20577"/>
        <pc:sldMkLst>
          <pc:docMk/>
          <pc:sldMk cId="2232053915" sldId="330"/>
        </pc:sldMkLst>
        <pc:spChg chg="mod">
          <ac:chgData name="" userId="495979f9a431ddb0" providerId="LiveId" clId="{6930AF7E-85F3-4337-957D-2883A2B4F228}" dt="2020-10-31T21:22:32.797" v="1432" actId="20577"/>
          <ac:spMkLst>
            <pc:docMk/>
            <pc:sldMk cId="2232053915" sldId="330"/>
            <ac:spMk id="2" creationId="{31E31B88-4619-45F1-9E31-A7115E0F92AD}"/>
          </ac:spMkLst>
        </pc:spChg>
        <pc:spChg chg="mod">
          <ac:chgData name="" userId="495979f9a431ddb0" providerId="LiveId" clId="{6930AF7E-85F3-4337-957D-2883A2B4F228}" dt="2020-10-31T21:30:11.092" v="1673" actId="20577"/>
          <ac:spMkLst>
            <pc:docMk/>
            <pc:sldMk cId="2232053915" sldId="330"/>
            <ac:spMk id="3" creationId="{746FA560-7955-4534-9F29-B0036F0F7BF1}"/>
          </ac:spMkLst>
        </pc:spChg>
      </pc:sldChg>
      <pc:sldChg chg="del">
        <pc:chgData name="" userId="495979f9a431ddb0" providerId="LiveId" clId="{6930AF7E-85F3-4337-957D-2883A2B4F228}" dt="2020-10-31T20:51:25.008" v="477" actId="2696"/>
        <pc:sldMkLst>
          <pc:docMk/>
          <pc:sldMk cId="3925435705" sldId="330"/>
        </pc:sldMkLst>
      </pc:sldChg>
      <pc:sldChg chg="del">
        <pc:chgData name="" userId="495979f9a431ddb0" providerId="LiveId" clId="{6930AF7E-85F3-4337-957D-2883A2B4F228}" dt="2020-10-31T20:51:24.801" v="474" actId="2696"/>
        <pc:sldMkLst>
          <pc:docMk/>
          <pc:sldMk cId="3876506160" sldId="331"/>
        </pc:sldMkLst>
      </pc:sldChg>
      <pc:sldChg chg="del">
        <pc:chgData name="" userId="495979f9a431ddb0" providerId="LiveId" clId="{6930AF7E-85F3-4337-957D-2883A2B4F228}" dt="2020-10-31T20:51:25.166" v="479" actId="2696"/>
        <pc:sldMkLst>
          <pc:docMk/>
          <pc:sldMk cId="3796332241" sldId="332"/>
        </pc:sldMkLst>
      </pc:sldChg>
      <pc:sldChg chg="del">
        <pc:chgData name="" userId="495979f9a431ddb0" providerId="LiveId" clId="{6930AF7E-85F3-4337-957D-2883A2B4F228}" dt="2020-10-31T20:51:25.170" v="480" actId="2696"/>
        <pc:sldMkLst>
          <pc:docMk/>
          <pc:sldMk cId="4164192558" sldId="33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19:17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24535 8203 3 0,'0'0'0'0,"0"0"0"16,18-35 0-1,-18 35 0 32,0-17 0-31,0 17 1-1,0 0 0 1,17 0 0 0,-17 0 0-1,17 0-1-15,2 0 0 16,-2 0 0-1,-17 0 1-15,0 0-1 16,18 0 1 0,-18 17-1-16,17-17 0 15,-17 0 1-15,0 18 0 16,19-18 0-16,-19 0 0 16,0 0 0-16,17 0-1 0,-17 0 1 0,0 0 0 15,17 0 0-15,-17 0 1 0,18 0 1 0,-18 0-1 0,18-18 1 16,0 18-1-16,-18 0-1 0,17 0 1 0,1 0 0 15,-1 0 1-15,2-17 1 0,-19 17 0 0,17 0 0 16,-17 0-2-16,17 0 1 0,-17-19-1 0,18 19 0 16,0 0 3-16,0 0 1 0,-18 0-1 0,17 0 0 15,0 0-3-15,-17 0 1 0,19-17 0 0,-19 17 0 16,18 0 2-16,-1 0 0 0,0 0 0 0,1 0 1 16,0 0-4-16,0 0 1 0,-18-17 0 0,33 17 0 0,-14 0 3 15,-19-18 0-15,17 18 1 0,1 0 0 16,-1 0-4-16,-17 0 0 0,18 0 0 0,0 0 0 0,0-17 1 0,-18 17 0 15,17 0-1-15,0 0 1 0,2 0-1 16,-19 0-1-16,17 0 0 0,-17 0 0 0,18 0 2 16,-18 0 0-16,0 0-1 15,17 17 1-15,-17-17-2 0,19 0 0 0,-19 0 1 0,0 0-1 0,0 18 1 16,17-18 0-16,-17 0-1 0,0 0 1 0,18 17-1 16,-18-17 0-16,17 0-1 0,-17 0 1 0,0 17 2 0,17-17-1 15,-17 19 1-15,19-19-1 0,-19 0-1 0,0 0 0 0,17 17 0 16,-17-17 0-16,0 0 0 0,18 0 0 0</inkml:trace>
  <inkml:trace contextRef="#ctx0" brushRef="#br0" timeOffset="2371.787">24006 9597 15 0,'0'0'0'0,"0"0"7"0,0 0-1 0,0 0 1 16,0 0 0-16,0 0-4 0,0 0 1 15,0 0-1-15,0 0 0 0,0 0 5 0,0 0-1 0,0 0 1 16,0 0 0-16,0 0-5 0,0 0 0 0,0 0 1 16,0 0-1-16,0 0 3 0,0 0 0 0,0 0-1 15,0 0 1-15,-17 0-3 0,-2 0 0 0,19 0 0 16,0 0 0-16,0 0 1 0,0 0-1 0,-17 0 1 16,17 0 1-16,0 0-3 0,-18 0 0 0,18 0 1 15,0 0-1-15,0 0 1 0,0 0 1 0,0 0-1 16,0 0 0-16,-17 0-1 0,17 0 0 0,-18 0 0 0,18 0 0 15,0 18-1-15,-18-18 0 0,0 0-1 0,1 18 2 16,0-1-2-16,-2-17 1 0,19 17 0 0,-16 2-1 16,-2-2 1-16,1 0 1 0,17 1-1 0,-19-18 0 15,2 17 0-15,17 2 0 0,-17-19 0 0,-1 18 0 16,18-1 5-16,-17 19 1 0,-2-19-1 0,2 0 0 16,-1 1-3-16,1 0 0 0,17 17 0 0,-19-18 0 15,-15 1 5-15,16 18 1 0,0-19-1 0,0 0 0 16,1 2-4-16,-1 15-1 0,1-16 1 0,-2 0 0 0,2 18 3 15,0-19-1-15,-1 0 1 0,0 2 0 0,0-2-4 16,1 0 0-16,0 1 1 0,-1 0-1 0,-1 0 3 0,2-1-1 16,0 0 1-16,-1-17 0 0,0 18-3 15,0-18 0-15,2 18 0 0,-1 0 0 0,-2-18 4 16,19 17 1-16,-17-17 0 0,-1 18 0 0,1-18-5 0,-1 18 1 31,18-18-1-31,-18 18 1 0,0-18 3 0,18 16 0 0,0-16 1 0,-17 0 0 0,17 0-5 0,-17 0 0 0,17 18 1 16,0-18-1-16,-19 0 3 0,19 0-1 15,-17 18 0-15,17-18 1 0,0 0-4 0,0 0 1 0,0 0 0 16,0 0 0-16,-18 0 1 0,18 0 0 0,0 0 0 16,0 0 0-16,0 0-1 0,0 0-1 0,-17 0 0 15,17 0 1-15,0 0 0 0,0 0 0 16,0 18 0-16,0-18 0 0,0 0-1 0,0 0 0 0,0 0 0 16,-19 0 0-16,19 0 0 0,0 0 0 0,0 0 1 15,0 0-1-15,0 0-1 0,0 0 1 0,0 0-1 16,0 0 1-16,0-18-1 0,0 18 1 0</inkml:trace>
  <inkml:trace contextRef="#ctx0" brushRef="#br0" timeOffset="2720.694">23212 10003 235 0,'0'0'0'0,"0"0"9"0,-18-18 1 0,18 18-1 0,0 0 0 16,-18 0-5-16,18 0 0 0,0 0 0 0,-16 0 0 0,16 0 3 15,0 0 1-15,0 0-1 0,-17 0 1 0,17 0-5 16,-19 0 1-16,2 0-1 0,-1 18 1 0,1 0-1 16,-1-1 1-16,0 0 0 0,0 2 0 15,1-2-2-15,0 0 1 0,-2 19-1 0,2-18 0 0,-1 17 0 0,1 1 0 16,-2-2-1-16,2 20 1 16,0-20-1-16,-1 2 0 0,1-1 0 0,-2 19 1 0,2-20-1 0,-1 20 0 15,18-20 1-15,-17 2-1 0,17-1 0 0,-19 1 0 16,19-19-1-16,0 19 2 0,0-19-2 0,0 1 1 15,0-18 0-15,0 17 0 0,0-17 0 16,19 0-1-16,-19 0 1 0,17 0 0 0,1 0 0 16,18-17-1-16,-19-1 1 0,18 1-1 0,-18-2 1 15,19 2-1-15,-18 0 3 0,18-1 0 0,-19 18 0 16,18-18-1-16,-17 18 0 0,0 0 0 0,-1 0-1 16,1 0 1-16,18 18 4 0,-19 0-1 0,-1-1 1 15</inkml:trace>
  <inkml:trace contextRef="#ctx0" brushRef="#br0" timeOffset="15078.735">27974 10285 3 0,'0'0'0'15,"-17"-18"0"1,0 18 0-16,17-17 0 0,-18 17 0 16,1 0 0-16,-2 0 0 0,2-17 0 15,-1 17 0-15,1 0 0 16,-2 0 0-16,2 0 0 0,0 0 0 0,-19 0 0 16,18 0 0-16,1-19 0 0,-1 19 0 0,1 0 0 15,-2 0 1-15,-14 19 0 0,15-19-1 0,0 0 1 16,-17 0 0-16,0 0 0 0,16 0-1 0,-15 17 1 15,-2-17 0-15,1 0 1 0,-1 0 1 0,-16 17-1 16,16-17 0-16,1 0 0 0,-1 0 0 0,1 18-1 0,-18-18 1 16,18 18-2-16,-1-18 0 0,1 18 1 0,-17-1 0 15,17-17-1-15,-1 0 0 0,1 17 1 0,-18 1-1 16,18-18 2-16,-1 0-1 0,2 18 0 0,-20-18 1 16,19 18-1-16,-1-18 0 0,2 0 0 0,-2 0 0 15,1 0 0-15,-1 17 1 0,1-17-1 0,-1 0 1 16,2 18-1-16,-2-18 0 0,2 0-1 0,-1 0 2 15,-1 0-1-15,1 18 0 0,-1-18 1 0,19 0-1 16,-19 0 0-16,18 0 0 0,1 18 0 0,-18-18 0 0,16 0 1 16,2 0 1-16,0 16-1 0,-1-16 0 0,0 0 0 15,0 0-1-15,18 0 1 0,-17 18 0 0,0-18 1 0,17 18-1 16,0-18 1-16,0 0 0 0,0 0-1 0,0 18 0 16,0-18 0-16,0 0 0 0,0 0 0 0,0 18 0 15,0-18 1-15,0 0-1 0,0 17 0 0,17-17-1 16,-17 17 1-16,17-17-1 0,1 19 1 0,0-19 0 15,-18 0 0-15,18 17 0 0,-1-17-1 0,0 0 1 16,2 0-1-16,-2 0 1 0,18 17 0 0,1-17 0 0,-18 0 0 16,-1 0 0-16,19 0 0 0,-19 0-1 15,18 0 0-15,1 18 1 0,-1-18 0 0,-18 0 0 0,19 18 0 16,-2-18 1-16,2 0-2 0,-19 0 0 0,19 18 1 16,-1-18-1-16,0 0 1 0,1 0 0 0,-1 0-1 15,1 0 1-15,-2 0 0 0,3 0-1 0,-3 0 0 16,20 0 0-16,-20 0 1 0,-15 0-1 0,16-18 0 15,0 18 0-15,1 0 0 0,-3 0 0 0,3-18 0 16,-1 18 0-16,1 0 0 0,-1 0 0 0,1 0 0 16,-1 0 0-16,1 0-1 0,-2 0 1 0,2 0 0 0,-1 0 0 15,0 0-1-15,1 0 1 0,-19 0 0 0,19 0 0 16,-1 0 0-16,1 0-1 0,-18 18 1 0,16-18 0 16,2 0-1-16,-2 0 1 0,-17 0 0 0,19 0-1 15,-18 0 1-15,17 0-1 0,-17 0 1 0,0 0 0 16,-1 0-1-16,19 0 1 0,-19 0 0 0,1 0-1 15,18-18 1-15,-19 18 0 0,18 0-1 0,1 0 1 16,-19 18-1-16,1-18 1 0,-1-18-1 0,19 18 1 16,-19 0-1-16,1 0 1 0,0 0-1 0,0 0 1 0,-1 0-1 15,1 0 0-15,-1 0 1 0,2 18-1 0,-2-18 1 16,-1 0-1-16,-16 18 0 0,18-18 1 0,0 0-1 16,0 0 0-16,-1 0 0 15,0 0 0-15,-17 0 1 0,19-18-1 0,-1 18 0 31,-18-18 0-31,17 18 0 0,-17-18 0 0,0 1-1 0,0 0 1 16,0-2 0-16,0 2 0 16,0 0 0-16,0-1 0 0,0-18 0 15,0 18 0-15,0 2 0 0,-17-2 0 0,17-18-1 0,0 19 1 16,-18-1 0-16,18-18 0 0,0 19 0 0,-19 0 0 16,19-19 0-16,0 1-1 0,0 18 1 0,-17-19 0 15,17 1 0-15,-17 17 0 0,17 0 0 0,-18 0 0 16,18 1 0-16,-18-19-1 0,0 36 1 0,18-17 0 15,-16 0 0-15,-1-1 0 0,-2 18 0 0,2-18 0 16,-1 18 0-16,1-18 0 0,-19 18 0 0,18-17 0 16,-16 17 0-16,-2 0 0 0,18 17 0 0,-18-17 0 15,2 0 0-15,-1 0-1 0,-1 18 1 0,1 0 0 0,-1-18 0 16,19 18 0-16,-19-1 0 0,18 0 0 0</inkml:trace>
  <inkml:trace contextRef="#ctx0" brushRef="#br0" timeOffset="17595.291">26335 11802 46 0,'0'0'0'0,"0"0"1"0,0 0 0 0,0 0 0 16,0 0 1-16,0 0-1 0,0 0 0 16,0 0 0-16,0 0-2 0,0 0 0 0,0 0 0 15,0 0 0-15,0 0 0 0,0 0 0 16,0 0 0-16,-35 35 1 0,16-17 0 16,19-18 0-16,-17 18 0 0,17-18 0 15,-17 18 0-15,17-1 0 0,-18-17 0 16,18 0 0-16,-17 0-1 15,17 19 1-15,-19-19 0 0,19 17 1 16,-17 0-1-16,17 0 0 16,-18 2 0-16,18-19 0 0,0 17 0 0,-17 1 0 15,-2 16 0-15,19-15 0 0,-17-2 0 0,0 1 0 16,17 18 0-16,-18-19 0 0,18 0 0 0,-18 0 0 16,0 2 0-16,18-2 1 0,-17 19-1 0,-1-19 0 0,1 2 1 15,-2 15 1-15,19-17 0 0,-17 2-1 16,0-2 0-16,17 18 0 0,-18-18 1 0,0 2-1 0,18-19 5 0,0 17 0 15,-18 1 0-15,18-1 1 0,-17 2-4 16,17-2 0-16,0 1 0 0,-17-2 0 0,17 4 5 0,-18-20 0 16,18 17 0-16,0-17 0 0,0 17-4 0,-19-17-1 15,19 0 1-15,0 18 0 0,0-18 2 0,0 0 1 16,0 0-1-16,-17 17 1 0,17-17-4 16,0 0 1-16,-17 0-1 0,17 0 0 0,0 19 4 0,0-19 1 15</inkml:trace>
  <inkml:trace contextRef="#ctx0" brushRef="#br0" timeOffset="17976.975">25576 12402 273 0,'0'0'0'0,"0"0"5"16,0 0-1-16,0 0 1 0,0 0 0 15,0 0-3-15,0 0 1 0,0 0 0 0,0 0-1 16,36-36 2-16,-19 36 0 0,1-17-1 16,-18 17 1-16,17 0-2 0,2 0 0 0,-19 0 1 0,17 0-1 15,-17 0 0-15,16 0 0 0,-16 0 0 0,18 17 0 16,-18 2 0-16,18-2-1 0,0 1 0 0,-18 16 1 16,17-15-2-16,0 16 1 0,-17-18-1 0,19 19 1 15,-19-18-1-15,0 18 0 0,18-19 1 0,-18 0-1 0,17 1 0 16,-17-1 1-16,0 2 0 0,17-19-1 0,-17 17 0 15,18-17 1-15,-18 17-1 0,0-17 1 0,18 0-1 0,-18 0 0 16,18 0 0-16,-18 0 1 0,17 0 0 16,-17-17-1-16,17 17 0 0,2-17 0 0,16-2 1 15,-18 2-1-15,1-1 0 16,0 1 0-16,17 0 0 0,-18-19 1 0,2 18-1 0,-2 1 2 0,1-2 1 16,-1 2-1-16,2-18 0 0,16 16-1 0,-18 2 1 15,0 0-1-15</inkml:trace>
  <inkml:trace contextRef="#ctx0" brushRef="#br0" timeOffset="20102.337">28433 11785 3 0,'0'0'0'0,"0"-36"15"47,0 36 0-47,0 0 1 0,0 0-1 0,18 0-11 15,-18 0 1-15,0 0-1 0,0 0 1 0,0 0 16 16,0-17 1-16,0 17 0 0,0 0-1 0,18 0-17 0,-18 0 1 16,0 0-1-16,0 0 1 0,0 0 8 0,17 0 0 15,-17 0 0-15,0 0 1 0,17 0-10 16,-17 0 0-16,19 17 0 0,-19-17 1 0,17 0 3 0,-17 0 0 15,18 19 0-15,-1-19 0 0,-17 17-4 0,18-17-1 16,-18 0 1-16,18 17-1 0,0-17-1 0,-18 17 0 0,17 1 0 16,0-18 0-16,2 18 0 0,-2 0-1 0,1 0 1 15,-1-1-1-15,2 2 1 0,-2-2 0 0,1 0 1 16,-1 19-1-16,-17-19 0 0,17 1-1 0,2 16 1 16,-2-15-1-16,1-2 2 0,-2 18-1 0,3-16 0 15,-2-2 0-15,-17 0 0 0,17 0-1 0,1 2 1 16,0-2 0-16,0 1 0 0,-1 0 1 0,-17-1-1 15,18 2 1-15,-1-19-1 0,2 17 0 0,-19-17-1 16,17 17 1-16,-17-17 1 0,17 17 0 0,-17-17 0 16,0 19 1-16,18-19-3 0,-18 0 1 0,0 17 0 0,18-17 0 15,-18 0 1-15,0 0 0 0,0 0 0 0,0 0 0 16,0 0-1-16,18 0 0 0,-18 0 0 0,0 0 0 16,0 0 1-16,0 0 1 0,0 0-1 0,0 0 1 15,0 0-2-15,0 0 0 0</inkml:trace>
  <inkml:trace contextRef="#ctx0" brushRef="#br0" timeOffset="20520.341">28574 12296 288 0,'0'0'0'15,"-17"36"8"1,17-36 0-16,0 0-1 0,0 17 1 0,0-17-5 0,17 0 0 16,-17 0 1-16,0 17 0 0,0 2 4 0,18-19 1 15,-18 17 0-15,36 18 0 0,-19-18-6 0,19 19 1 0,-19-18 0 16,1-1-1-16,18 19 2 0,-19-18 0 0,1-2-1 16,16 4 1-16,-15-3-3 0,16 0 1 0,0 1 0 15,-1-18-1-15,-16 17 0 0,18 2 0 0,-19-19 0 16,18 17 0-16,1-17-1 0,-19 0 0 0,19-17 1 15,-1 17-1-15,-18 0 0 0,2-19 1 0,-1 2-1 16,16-1 1-16,-16 1-2 0,0 0 2 0,0-3-2 16,-1-14 2-16,0 17-2 0,2-19 1 0,-2 18-1 15,1-18 1-15,-1 2 0 0,-17-1-1 0,18-1 1 0,-18 2 0 16,0-2-1-16,0 0 1 0,0 19-1 0,18-19 1 16,-18 2-1-16,0 15 1 0,0-16-1 0,0 18 1 15,0-2 0-15,0-15 0 0,-18 16 0 0,18 1 0 16,0 17 0-16,0-19 0 0,0 2 0 0,0 0 0 0,0 0 1 15,0-2 0-15,0 19 0 0,0-17 0 16,0-1-1-16,-18 18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immossholder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ou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chaljaneck?utm_source=unsplash&amp;utm_medium=referral&amp;utm_content=creditCopy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combine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/>
              <a:t>AND DEPTH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Introduce models beyond linear and logistic models</a:t>
            </a:r>
          </a:p>
          <a:p>
            <a:r>
              <a:rPr lang="en-US" dirty="0"/>
              <a:t>Introduce the idea of a model output as a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Tim </a:t>
            </a:r>
            <a:r>
              <a:rPr lang="en-US" sz="1200" i="1" dirty="0" err="1">
                <a:hlinkClick r:id="rId3"/>
              </a:rPr>
              <a:t>Mossholder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BF800-D16B-492E-ADCC-27BDABAB6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3102" y="0"/>
            <a:ext cx="5038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2507-EAE0-4659-BB3A-6289AE64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3B02-DD66-4637-8D05-066CE3121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logistic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use any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use models that just output decisions</a:t>
                </a:r>
              </a:p>
              <a:p>
                <a:pPr lvl="1"/>
                <a:r>
                  <a:rPr lang="en-US" dirty="0"/>
                  <a:t>Possibly based on other scores (e.g. distance from hyperplane)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3B02-DD66-4637-8D05-066CE3121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97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CA7B-1C92-4835-A58C-BBCD59D7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AA6E1-E116-4B17-82AB-569D46552C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Tree of nodes</a:t>
            </a:r>
          </a:p>
          <a:p>
            <a:r>
              <a:rPr lang="en-US" dirty="0"/>
              <a:t>Each node is a decision point</a:t>
            </a:r>
          </a:p>
          <a:p>
            <a:r>
              <a:rPr lang="en-US" dirty="0"/>
              <a:t>Result when you reach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learn complex interaction effects on their own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CB6604-0E7E-4433-9118-BCC2197A1C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6345" y="2534109"/>
            <a:ext cx="4433310" cy="29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A81969-52A6-452F-9BA0-81A73903A6E5}"/>
                  </a:ext>
                </a:extLst>
              </p14:cNvPr>
              <p14:cNvContentPartPr/>
              <p14:nvPr/>
            </p14:nvContentPartPr>
            <p14:xfrm>
              <a:off x="8184600" y="2902680"/>
              <a:ext cx="2420280" cy="168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A81969-52A6-452F-9BA0-81A73903A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5240" y="2893320"/>
                <a:ext cx="243900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8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D0BE-9004-49AA-8294-235FFB22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1299C-9DCF-452A-9743-84E72E01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Decision trees can have </a:t>
            </a:r>
            <a:r>
              <a:rPr lang="en-US" b="1" dirty="0"/>
              <a:t>high variance</a:t>
            </a:r>
            <a:r>
              <a:rPr lang="en-US" dirty="0"/>
              <a:t> – they can memorize a lot of the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forest:</a:t>
            </a:r>
          </a:p>
          <a:p>
            <a:r>
              <a:rPr lang="en-US" dirty="0"/>
              <a:t>Take (partial) bootstrap samples of the training data</a:t>
            </a:r>
          </a:p>
          <a:p>
            <a:r>
              <a:rPr lang="en-US" dirty="0"/>
              <a:t>Fit decision trees</a:t>
            </a:r>
          </a:p>
          <a:p>
            <a:r>
              <a:rPr lang="en-US" dirty="0"/>
              <a:t>Predict by taking vote from trees</a:t>
            </a:r>
          </a:p>
        </p:txBody>
      </p:sp>
    </p:spTree>
    <p:extLst>
      <p:ext uri="{BB962C8B-B14F-4D97-AF65-F5344CB8AC3E}">
        <p14:creationId xmlns:p14="http://schemas.microsoft.com/office/powerpoint/2010/main" val="30103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CFE-6BD3-4315-ADDE-A9D6B63C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EEEB-5AD0-414C-96F4-E45D4607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 outputs don’t have to come directly from data</a:t>
            </a:r>
          </a:p>
          <a:p>
            <a:pPr marL="457200" lvl="1" indent="0">
              <a:buNone/>
            </a:pPr>
            <a:r>
              <a:rPr lang="en-US" dirty="0"/>
              <a:t>Transformation models (e.g. principal component analysis)</a:t>
            </a:r>
          </a:p>
          <a:p>
            <a:pPr marL="457200" lvl="1" indent="0">
              <a:buNone/>
            </a:pPr>
            <a:r>
              <a:rPr lang="en-US" dirty="0"/>
              <a:t>Prediction models for other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LinkedIn job ad recommender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Features from text, job description, user, etc.</a:t>
            </a:r>
          </a:p>
          <a:p>
            <a:r>
              <a:rPr lang="en-US" dirty="0"/>
              <a:t>One feature: transition probability estimate</a:t>
            </a:r>
          </a:p>
        </p:txBody>
      </p:sp>
    </p:spTree>
    <p:extLst>
      <p:ext uri="{BB962C8B-B14F-4D97-AF65-F5344CB8AC3E}">
        <p14:creationId xmlns:p14="http://schemas.microsoft.com/office/powerpoint/2010/main" val="237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1B88-4619-45F1-9E31-A7115E0F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560-7955-4534-9F29-B0036F0F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(GLM, GAM, etc.)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Naïve Bayes classifiers (we’ll see those later)</a:t>
            </a:r>
          </a:p>
          <a:p>
            <a:r>
              <a:rPr lang="en-US" dirty="0"/>
              <a:t>Neural nets</a:t>
            </a:r>
          </a:p>
          <a:p>
            <a:pPr lvl="1"/>
            <a:r>
              <a:rPr lang="en-US" dirty="0"/>
              <a:t>Often play the logistic regression game – logit function to convert model scores to probabilities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5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666" y="365125"/>
            <a:ext cx="644513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666" y="1825625"/>
            <a:ext cx="6445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many models for classification (and regression).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outputs can also be features for other (often linear)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Michal </a:t>
            </a:r>
            <a:r>
              <a:rPr lang="en-US" i="1" dirty="0" err="1">
                <a:hlinkClick r:id="rId3"/>
              </a:rPr>
              <a:t>Janek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175A7-70CA-42D4-B1BE-D65697F0D8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24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19316</TotalTime>
  <Words>282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</vt:lpstr>
      <vt:lpstr>Lato</vt:lpstr>
      <vt:lpstr>Cambria Math</vt:lpstr>
      <vt:lpstr>Arial</vt:lpstr>
      <vt:lpstr>Calibri</vt:lpstr>
      <vt:lpstr>Office Theme</vt:lpstr>
      <vt:lpstr>CS 533 INTRO TO DATA SCIENCE</vt:lpstr>
      <vt:lpstr>MODELS AND DEPTH</vt:lpstr>
      <vt:lpstr>Learning Outcomes</vt:lpstr>
      <vt:lpstr>More Models</vt:lpstr>
      <vt:lpstr>Decision Tree</vt:lpstr>
      <vt:lpstr>Random Forest</vt:lpstr>
      <vt:lpstr>Models as Features</vt:lpstr>
      <vt:lpstr>Many Models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2020-11-01T01:44:44Z</dcterms:modified>
</cp:coreProperties>
</file>