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10" r:id="rId5"/>
    <p:sldId id="311" r:id="rId6"/>
    <p:sldId id="315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7848AA2F-B9A2-4438-B595-B28C397F83C9}"/>
    <pc:docChg chg="undo custSel addSld delSld modSld">
      <pc:chgData name="" userId="495979f9a431ddb0" providerId="LiveId" clId="{7848AA2F-B9A2-4438-B595-B28C397F83C9}" dt="2020-11-01T01:47:19.085" v="3936" actId="14100"/>
      <pc:docMkLst>
        <pc:docMk/>
      </pc:docMkLst>
      <pc:sldChg chg="modSp">
        <pc:chgData name="" userId="495979f9a431ddb0" providerId="LiveId" clId="{7848AA2F-B9A2-4438-B595-B28C397F83C9}" dt="2020-10-31T21:32:13.203" v="31" actId="20577"/>
        <pc:sldMkLst>
          <pc:docMk/>
          <pc:sldMk cId="1753943686" sldId="298"/>
        </pc:sldMkLst>
        <pc:spChg chg="mod">
          <ac:chgData name="" userId="495979f9a431ddb0" providerId="LiveId" clId="{7848AA2F-B9A2-4438-B595-B28C397F83C9}" dt="2020-10-31T21:32:13.203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848AA2F-B9A2-4438-B595-B28C397F83C9}" dt="2020-10-31T22:30:01.506" v="3265" actId="114"/>
        <pc:sldMkLst>
          <pc:docMk/>
          <pc:sldMk cId="3777021594" sldId="303"/>
        </pc:sldMkLst>
        <pc:spChg chg="mod">
          <ac:chgData name="" userId="495979f9a431ddb0" providerId="LiveId" clId="{7848AA2F-B9A2-4438-B595-B28C397F83C9}" dt="2020-10-31T22:30:01.506" v="3265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7848AA2F-B9A2-4438-B595-B28C397F83C9}" dt="2020-10-31T21:33:25.475" v="248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7848AA2F-B9A2-4438-B595-B28C397F83C9}" dt="2020-10-31T22:29:58.761" v="3262" actId="1076"/>
          <ac:picMkLst>
            <pc:docMk/>
            <pc:sldMk cId="3777021594" sldId="303"/>
            <ac:picMk id="3" creationId="{A411935D-C644-4D11-A0B4-CF53EAE99EEB}"/>
          </ac:picMkLst>
        </pc:picChg>
        <pc:picChg chg="del">
          <ac:chgData name="" userId="495979f9a431ddb0" providerId="LiveId" clId="{7848AA2F-B9A2-4438-B595-B28C397F83C9}" dt="2020-10-31T22:29:24.005" v="3258" actId="478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7848AA2F-B9A2-4438-B595-B28C397F83C9}" dt="2020-11-01T01:47:19.085" v="3936" actId="14100"/>
        <pc:sldMkLst>
          <pc:docMk/>
          <pc:sldMk cId="4232748695" sldId="307"/>
        </pc:sldMkLst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848AA2F-B9A2-4438-B595-B28C397F83C9}" dt="2020-11-01T01:47:13.594" v="3935" actId="114"/>
          <ac:spMkLst>
            <pc:docMk/>
            <pc:sldMk cId="4232748695" sldId="307"/>
            <ac:spMk id="6" creationId="{44A417E2-C917-44ED-91F6-850AAE6D8142}"/>
          </ac:spMkLst>
        </pc:spChg>
        <pc:picChg chg="add del mod">
          <ac:chgData name="" userId="495979f9a431ddb0" providerId="LiveId" clId="{7848AA2F-B9A2-4438-B595-B28C397F83C9}" dt="2020-11-01T01:47:02.192" v="3931" actId="478"/>
          <ac:picMkLst>
            <pc:docMk/>
            <pc:sldMk cId="4232748695" sldId="307"/>
            <ac:picMk id="5" creationId="{67B0BB75-1228-4D11-BBD1-677C52E9616B}"/>
          </ac:picMkLst>
        </pc:picChg>
        <pc:picChg chg="add mod">
          <ac:chgData name="" userId="495979f9a431ddb0" providerId="LiveId" clId="{7848AA2F-B9A2-4438-B595-B28C397F83C9}" dt="2020-11-01T01:47:10.592" v="3933" actId="1076"/>
          <ac:picMkLst>
            <pc:docMk/>
            <pc:sldMk cId="4232748695" sldId="307"/>
            <ac:picMk id="8" creationId="{C864B3DE-79D4-4DD8-B8FC-97636C7A5737}"/>
          </ac:picMkLst>
        </pc:picChg>
        <pc:picChg chg="del">
          <ac:chgData name="" userId="495979f9a431ddb0" providerId="LiveId" clId="{7848AA2F-B9A2-4438-B595-B28C397F83C9}" dt="2020-11-01T01:45:45.990" v="3925" actId="478"/>
          <ac:picMkLst>
            <pc:docMk/>
            <pc:sldMk cId="4232748695" sldId="307"/>
            <ac:picMk id="12" creationId="{0ECF5313-6B63-44BA-B5B9-73C554B2EC2D}"/>
          </ac:picMkLst>
        </pc:picChg>
      </pc:sldChg>
      <pc:sldChg chg="addSp delSp modSp add delAnim">
        <pc:chgData name="" userId="495979f9a431ddb0" providerId="LiveId" clId="{7848AA2F-B9A2-4438-B595-B28C397F83C9}" dt="2020-11-01T01:42:18.464" v="3924"/>
        <pc:sldMkLst>
          <pc:docMk/>
          <pc:sldMk cId="3263377342" sldId="310"/>
        </pc:sldMkLst>
        <pc:spChg chg="mod">
          <ac:chgData name="" userId="495979f9a431ddb0" providerId="LiveId" clId="{7848AA2F-B9A2-4438-B595-B28C397F83C9}" dt="2020-10-31T21:37:32.644" v="274" actId="20577"/>
          <ac:spMkLst>
            <pc:docMk/>
            <pc:sldMk cId="3263377342" sldId="310"/>
            <ac:spMk id="2" creationId="{E5150510-4FD4-4C7D-82AE-A829502D90CD}"/>
          </ac:spMkLst>
        </pc:spChg>
        <pc:spChg chg="mod">
          <ac:chgData name="" userId="495979f9a431ddb0" providerId="LiveId" clId="{7848AA2F-B9A2-4438-B595-B28C397F83C9}" dt="2020-10-31T21:38:28.280" v="291" actId="1076"/>
          <ac:spMkLst>
            <pc:docMk/>
            <pc:sldMk cId="3263377342" sldId="310"/>
            <ac:spMk id="13" creationId="{794179FA-1E60-4AB5-9A7D-F5CD948284F1}"/>
          </ac:spMkLst>
        </pc:spChg>
        <pc:spChg chg="del">
          <ac:chgData name="" userId="495979f9a431ddb0" providerId="LiveId" clId="{7848AA2F-B9A2-4438-B595-B28C397F83C9}" dt="2020-10-31T21:37:38.110" v="275" actId="478"/>
          <ac:spMkLst>
            <pc:docMk/>
            <pc:sldMk cId="3263377342" sldId="310"/>
            <ac:spMk id="14" creationId="{7EF8CF58-C9B5-4E7E-A21C-B04AA07C4E9F}"/>
          </ac:spMkLst>
        </pc:spChg>
        <pc:spChg chg="del">
          <ac:chgData name="" userId="495979f9a431ddb0" providerId="LiveId" clId="{7848AA2F-B9A2-4438-B595-B28C397F83C9}" dt="2020-10-31T21:37:38.110" v="275" actId="478"/>
          <ac:spMkLst>
            <pc:docMk/>
            <pc:sldMk cId="3263377342" sldId="310"/>
            <ac:spMk id="16" creationId="{5D51C2E9-BB0C-40B4-9B03-30AD8D5B58B4}"/>
          </ac:spMkLst>
        </pc:spChg>
        <pc:inkChg chg="add">
          <ac:chgData name="" userId="495979f9a431ddb0" providerId="LiveId" clId="{7848AA2F-B9A2-4438-B595-B28C397F83C9}" dt="2020-11-01T01:42:18.464" v="3924"/>
          <ac:inkMkLst>
            <pc:docMk/>
            <pc:sldMk cId="3263377342" sldId="310"/>
            <ac:inkMk id="3" creationId="{50A5F486-A2C5-4A5A-800E-09F992178351}"/>
          </ac:inkMkLst>
        </pc:inkChg>
      </pc:sldChg>
      <pc:sldChg chg="addSp delSp modSp add">
        <pc:chgData name="" userId="495979f9a431ddb0" providerId="LiveId" clId="{7848AA2F-B9A2-4438-B595-B28C397F83C9}" dt="2020-10-31T22:11:26.284" v="1863" actId="20577"/>
        <pc:sldMkLst>
          <pc:docMk/>
          <pc:sldMk cId="2735585706" sldId="311"/>
        </pc:sldMkLst>
        <pc:spChg chg="del">
          <ac:chgData name="" userId="495979f9a431ddb0" providerId="LiveId" clId="{7848AA2F-B9A2-4438-B595-B28C397F83C9}" dt="2020-10-31T21:38:38.663" v="293"/>
          <ac:spMkLst>
            <pc:docMk/>
            <pc:sldMk cId="2735585706" sldId="311"/>
            <ac:spMk id="2" creationId="{56A5AE26-4C20-47F9-A17F-90E695EA0987}"/>
          </ac:spMkLst>
        </pc:spChg>
        <pc:spChg chg="add mod">
          <ac:chgData name="" userId="495979f9a431ddb0" providerId="LiveId" clId="{7848AA2F-B9A2-4438-B595-B28C397F83C9}" dt="2020-10-31T21:41:26.344" v="314" actId="20577"/>
          <ac:spMkLst>
            <pc:docMk/>
            <pc:sldMk cId="2735585706" sldId="311"/>
            <ac:spMk id="3" creationId="{86CE6FEE-18BD-4BE2-AF79-DF93DC4816C2}"/>
          </ac:spMkLst>
        </pc:spChg>
        <pc:spChg chg="add mod">
          <ac:chgData name="" userId="495979f9a431ddb0" providerId="LiveId" clId="{7848AA2F-B9A2-4438-B595-B28C397F83C9}" dt="2020-10-31T22:11:26.284" v="1863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modSp add">
        <pc:chgData name="" userId="495979f9a431ddb0" providerId="LiveId" clId="{7848AA2F-B9A2-4438-B595-B28C397F83C9}" dt="2020-10-31T22:10:30.141" v="1729" actId="20577"/>
        <pc:sldMkLst>
          <pc:docMk/>
          <pc:sldMk cId="853405173" sldId="312"/>
        </pc:sldMkLst>
        <pc:spChg chg="mod">
          <ac:chgData name="" userId="495979f9a431ddb0" providerId="LiveId" clId="{7848AA2F-B9A2-4438-B595-B28C397F83C9}" dt="2020-10-31T21:58:43.834" v="1145" actId="20577"/>
          <ac:spMkLst>
            <pc:docMk/>
            <pc:sldMk cId="853405173" sldId="312"/>
            <ac:spMk id="2" creationId="{1E172074-C499-47FA-BA65-E98C888D4B7E}"/>
          </ac:spMkLst>
        </pc:spChg>
        <pc:spChg chg="mod">
          <ac:chgData name="" userId="495979f9a431ddb0" providerId="LiveId" clId="{7848AA2F-B9A2-4438-B595-B28C397F83C9}" dt="2020-10-31T22:10:30.141" v="1729" actId="20577"/>
          <ac:spMkLst>
            <pc:docMk/>
            <pc:sldMk cId="853405173" sldId="312"/>
            <ac:spMk id="3" creationId="{98A26F31-5A5C-4B1E-BCBC-680B0390BBF9}"/>
          </ac:spMkLst>
        </pc:spChg>
      </pc:sldChg>
      <pc:sldChg chg="addSp modSp add">
        <pc:chgData name="" userId="495979f9a431ddb0" providerId="LiveId" clId="{7848AA2F-B9A2-4438-B595-B28C397F83C9}" dt="2020-11-01T01:42:18.464" v="3924"/>
        <pc:sldMkLst>
          <pc:docMk/>
          <pc:sldMk cId="85351630" sldId="313"/>
        </pc:sldMkLst>
        <pc:spChg chg="mod">
          <ac:chgData name="" userId="495979f9a431ddb0" providerId="LiveId" clId="{7848AA2F-B9A2-4438-B595-B28C397F83C9}" dt="2020-10-31T22:04:11.538" v="1551" actId="20577"/>
          <ac:spMkLst>
            <pc:docMk/>
            <pc:sldMk cId="85351630" sldId="313"/>
            <ac:spMk id="2" creationId="{6280A48A-75FE-4465-9084-50420B8287F8}"/>
          </ac:spMkLst>
        </pc:spChg>
        <pc:spChg chg="mod">
          <ac:chgData name="" userId="495979f9a431ddb0" providerId="LiveId" clId="{7848AA2F-B9A2-4438-B595-B28C397F83C9}" dt="2020-10-31T22:10:37.811" v="1738" actId="20577"/>
          <ac:spMkLst>
            <pc:docMk/>
            <pc:sldMk cId="85351630" sldId="313"/>
            <ac:spMk id="3" creationId="{2B744975-BA60-439F-A592-875D24866C06}"/>
          </ac:spMkLst>
        </pc:spChg>
        <pc:graphicFrameChg chg="add mod modGraphic">
          <ac:chgData name="" userId="495979f9a431ddb0" providerId="LiveId" clId="{7848AA2F-B9A2-4438-B595-B28C397F83C9}" dt="2020-10-31T22:11:36.673" v="1864" actId="1076"/>
          <ac:graphicFrameMkLst>
            <pc:docMk/>
            <pc:sldMk cId="85351630" sldId="313"/>
            <ac:graphicFrameMk id="4" creationId="{30168CEC-62D4-4137-BE6F-AF01594D9277}"/>
          </ac:graphicFrameMkLst>
        </pc:graphicFrameChg>
        <pc:inkChg chg="add">
          <ac:chgData name="" userId="495979f9a431ddb0" providerId="LiveId" clId="{7848AA2F-B9A2-4438-B595-B28C397F83C9}" dt="2020-11-01T01:42:18.464" v="3924"/>
          <ac:inkMkLst>
            <pc:docMk/>
            <pc:sldMk cId="85351630" sldId="313"/>
            <ac:inkMk id="5" creationId="{1246B417-139B-4C18-B356-E5529DC493EC}"/>
          </ac:inkMkLst>
        </pc:inkChg>
      </pc:sldChg>
      <pc:sldChg chg="add del">
        <pc:chgData name="" userId="495979f9a431ddb0" providerId="LiveId" clId="{7848AA2F-B9A2-4438-B595-B28C397F83C9}" dt="2020-10-31T21:58:26.613" v="1109" actId="2696"/>
        <pc:sldMkLst>
          <pc:docMk/>
          <pc:sldMk cId="1561677568" sldId="313"/>
        </pc:sldMkLst>
      </pc:sldChg>
      <pc:sldChg chg="addSp modSp add">
        <pc:chgData name="" userId="495979f9a431ddb0" providerId="LiveId" clId="{7848AA2F-B9A2-4438-B595-B28C397F83C9}" dt="2020-11-01T01:42:18.464" v="3924"/>
        <pc:sldMkLst>
          <pc:docMk/>
          <pc:sldMk cId="1777249672" sldId="314"/>
        </pc:sldMkLst>
        <pc:spChg chg="mod">
          <ac:chgData name="" userId="495979f9a431ddb0" providerId="LiveId" clId="{7848AA2F-B9A2-4438-B595-B28C397F83C9}" dt="2020-10-31T22:09:37.280" v="1570" actId="20577"/>
          <ac:spMkLst>
            <pc:docMk/>
            <pc:sldMk cId="1777249672" sldId="314"/>
            <ac:spMk id="2" creationId="{19CB4966-EFD7-4AAA-971C-DC5023AFC3D4}"/>
          </ac:spMkLst>
        </pc:spChg>
        <pc:spChg chg="mod">
          <ac:chgData name="" userId="495979f9a431ddb0" providerId="LiveId" clId="{7848AA2F-B9A2-4438-B595-B28C397F83C9}" dt="2020-10-31T22:11:05.180" v="1841" actId="20577"/>
          <ac:spMkLst>
            <pc:docMk/>
            <pc:sldMk cId="1777249672" sldId="314"/>
            <ac:spMk id="3" creationId="{861C3B4B-BEF9-4968-BADF-7D55EA6C46C7}"/>
          </ac:spMkLst>
        </pc:spChg>
        <pc:inkChg chg="add">
          <ac:chgData name="" userId="495979f9a431ddb0" providerId="LiveId" clId="{7848AA2F-B9A2-4438-B595-B28C397F83C9}" dt="2020-11-01T01:42:18.464" v="3924"/>
          <ac:inkMkLst>
            <pc:docMk/>
            <pc:sldMk cId="1777249672" sldId="314"/>
            <ac:inkMk id="4" creationId="{E8AB17BF-1652-4FA7-9801-9EA31F1D13E9}"/>
          </ac:inkMkLst>
        </pc:inkChg>
      </pc:sldChg>
      <pc:sldChg chg="modSp add">
        <pc:chgData name="" userId="495979f9a431ddb0" providerId="LiveId" clId="{7848AA2F-B9A2-4438-B595-B28C397F83C9}" dt="2020-10-31T22:12:52.146" v="2177" actId="20577"/>
        <pc:sldMkLst>
          <pc:docMk/>
          <pc:sldMk cId="1269495782" sldId="315"/>
        </pc:sldMkLst>
        <pc:spChg chg="mod">
          <ac:chgData name="" userId="495979f9a431ddb0" providerId="LiveId" clId="{7848AA2F-B9A2-4438-B595-B28C397F83C9}" dt="2020-10-31T22:11:42.619" v="1883" actId="20577"/>
          <ac:spMkLst>
            <pc:docMk/>
            <pc:sldMk cId="1269495782" sldId="315"/>
            <ac:spMk id="2" creationId="{005CB3D2-4EDD-4E40-BABB-89ACD7944509}"/>
          </ac:spMkLst>
        </pc:spChg>
        <pc:spChg chg="mod">
          <ac:chgData name="" userId="495979f9a431ddb0" providerId="LiveId" clId="{7848AA2F-B9A2-4438-B595-B28C397F83C9}" dt="2020-10-31T22:12:52.146" v="2177" actId="20577"/>
          <ac:spMkLst>
            <pc:docMk/>
            <pc:sldMk cId="1269495782" sldId="315"/>
            <ac:spMk id="3" creationId="{B3B1976E-9202-4D08-A05F-E1F5D85C3752}"/>
          </ac:spMkLst>
        </pc:spChg>
      </pc:sldChg>
      <pc:sldChg chg="modSp add">
        <pc:chgData name="" userId="495979f9a431ddb0" providerId="LiveId" clId="{7848AA2F-B9A2-4438-B595-B28C397F83C9}" dt="2020-10-31T22:16:02.690" v="2496" actId="20577"/>
        <pc:sldMkLst>
          <pc:docMk/>
          <pc:sldMk cId="375779161" sldId="316"/>
        </pc:sldMkLst>
        <pc:spChg chg="mod">
          <ac:chgData name="" userId="495979f9a431ddb0" providerId="LiveId" clId="{7848AA2F-B9A2-4438-B595-B28C397F83C9}" dt="2020-10-31T22:13:04.236" v="2194" actId="20577"/>
          <ac:spMkLst>
            <pc:docMk/>
            <pc:sldMk cId="375779161" sldId="316"/>
            <ac:spMk id="2" creationId="{1AB2D2A5-E244-4274-ADDC-FF269509FA18}"/>
          </ac:spMkLst>
        </pc:spChg>
        <pc:spChg chg="mod">
          <ac:chgData name="" userId="495979f9a431ddb0" providerId="LiveId" clId="{7848AA2F-B9A2-4438-B595-B28C397F83C9}" dt="2020-10-31T22:16:02.690" v="2496" actId="20577"/>
          <ac:spMkLst>
            <pc:docMk/>
            <pc:sldMk cId="375779161" sldId="316"/>
            <ac:spMk id="3" creationId="{5CAE2BC7-F83E-4F3D-98FC-F199B37F93D7}"/>
          </ac:spMkLst>
        </pc:spChg>
      </pc:sldChg>
      <pc:sldChg chg="modSp add">
        <pc:chgData name="" userId="495979f9a431ddb0" providerId="LiveId" clId="{7848AA2F-B9A2-4438-B595-B28C397F83C9}" dt="2020-10-31T22:24:07.383" v="2874" actId="20577"/>
        <pc:sldMkLst>
          <pc:docMk/>
          <pc:sldMk cId="2975658052" sldId="317"/>
        </pc:sldMkLst>
        <pc:spChg chg="mod">
          <ac:chgData name="" userId="495979f9a431ddb0" providerId="LiveId" clId="{7848AA2F-B9A2-4438-B595-B28C397F83C9}" dt="2020-10-31T22:16:34.668" v="2536" actId="20577"/>
          <ac:spMkLst>
            <pc:docMk/>
            <pc:sldMk cId="2975658052" sldId="317"/>
            <ac:spMk id="2" creationId="{322ECA66-A933-4901-ACAD-A3AE4EEBD9A4}"/>
          </ac:spMkLst>
        </pc:spChg>
        <pc:spChg chg="mod">
          <ac:chgData name="" userId="495979f9a431ddb0" providerId="LiveId" clId="{7848AA2F-B9A2-4438-B595-B28C397F83C9}" dt="2020-10-31T22:24:07.383" v="2874" actId="20577"/>
          <ac:spMkLst>
            <pc:docMk/>
            <pc:sldMk cId="2975658052" sldId="317"/>
            <ac:spMk id="3" creationId="{65EF4806-A3C6-44DF-841E-319E642AB604}"/>
          </ac:spMkLst>
        </pc:spChg>
      </pc:sldChg>
      <pc:sldChg chg="modSp add">
        <pc:chgData name="" userId="495979f9a431ddb0" providerId="LiveId" clId="{7848AA2F-B9A2-4438-B595-B28C397F83C9}" dt="2020-10-31T22:30:28.056" v="3294" actId="20577"/>
        <pc:sldMkLst>
          <pc:docMk/>
          <pc:sldMk cId="2215411276" sldId="318"/>
        </pc:sldMkLst>
        <pc:spChg chg="mod">
          <ac:chgData name="" userId="495979f9a431ddb0" providerId="LiveId" clId="{7848AA2F-B9A2-4438-B595-B28C397F83C9}" dt="2020-10-31T22:29:06.875" v="3257" actId="20577"/>
          <ac:spMkLst>
            <pc:docMk/>
            <pc:sldMk cId="2215411276" sldId="318"/>
            <ac:spMk id="2" creationId="{5D3EC684-43C4-40E6-9ACF-D18EFFCBCFE0}"/>
          </ac:spMkLst>
        </pc:spChg>
        <pc:spChg chg="mod">
          <ac:chgData name="" userId="495979f9a431ddb0" providerId="LiveId" clId="{7848AA2F-B9A2-4438-B595-B28C397F83C9}" dt="2020-10-31T22:30:28.056" v="3294" actId="20577"/>
          <ac:spMkLst>
            <pc:docMk/>
            <pc:sldMk cId="2215411276" sldId="318"/>
            <ac:spMk id="3" creationId="{B191A96A-086F-4EA5-B9A7-C6633F47CDD7}"/>
          </ac:spMkLst>
        </pc:spChg>
      </pc:sldChg>
      <pc:sldChg chg="modSp add">
        <pc:chgData name="" userId="495979f9a431ddb0" providerId="LiveId" clId="{7848AA2F-B9A2-4438-B595-B28C397F83C9}" dt="2020-10-31T22:32:31.446" v="3743" actId="20577"/>
        <pc:sldMkLst>
          <pc:docMk/>
          <pc:sldMk cId="3768500299" sldId="319"/>
        </pc:sldMkLst>
        <pc:spChg chg="mod">
          <ac:chgData name="" userId="495979f9a431ddb0" providerId="LiveId" clId="{7848AA2F-B9A2-4438-B595-B28C397F83C9}" dt="2020-10-31T22:31:05.257" v="3324" actId="20577"/>
          <ac:spMkLst>
            <pc:docMk/>
            <pc:sldMk cId="3768500299" sldId="319"/>
            <ac:spMk id="2" creationId="{4EC67EB2-D12B-4282-B998-4A9CD0CD59DC}"/>
          </ac:spMkLst>
        </pc:spChg>
        <pc:spChg chg="mod">
          <ac:chgData name="" userId="495979f9a431ddb0" providerId="LiveId" clId="{7848AA2F-B9A2-4438-B595-B28C397F83C9}" dt="2020-10-31T22:32:31.446" v="3743" actId="20577"/>
          <ac:spMkLst>
            <pc:docMk/>
            <pc:sldMk cId="3768500299" sldId="319"/>
            <ac:spMk id="3" creationId="{DC112B56-1889-4727-A144-2A3E1AB55C58}"/>
          </ac:spMkLst>
        </pc:spChg>
      </pc:sldChg>
      <pc:sldChg chg="del">
        <pc:chgData name="" userId="495979f9a431ddb0" providerId="LiveId" clId="{7848AA2F-B9A2-4438-B595-B28C397F83C9}" dt="2020-10-31T21:37:00.114" v="249" actId="2696"/>
        <pc:sldMkLst>
          <pc:docMk/>
          <pc:sldMk cId="1993133723" sldId="325"/>
        </pc:sldMkLst>
      </pc:sldChg>
      <pc:sldChg chg="del">
        <pc:chgData name="" userId="495979f9a431ddb0" providerId="LiveId" clId="{7848AA2F-B9A2-4438-B595-B28C397F83C9}" dt="2020-10-31T21:37:26.623" v="250" actId="2696"/>
        <pc:sldMkLst>
          <pc:docMk/>
          <pc:sldMk cId="1570979754" sldId="326"/>
        </pc:sldMkLst>
      </pc:sldChg>
      <pc:sldChg chg="del">
        <pc:chgData name="" userId="495979f9a431ddb0" providerId="LiveId" clId="{7848AA2F-B9A2-4438-B595-B28C397F83C9}" dt="2020-10-31T21:37:26.754" v="252" actId="2696"/>
        <pc:sldMkLst>
          <pc:docMk/>
          <pc:sldMk cId="4039782261" sldId="327"/>
        </pc:sldMkLst>
      </pc:sldChg>
      <pc:sldChg chg="del">
        <pc:chgData name="" userId="495979f9a431ddb0" providerId="LiveId" clId="{7848AA2F-B9A2-4438-B595-B28C397F83C9}" dt="2020-10-31T21:37:27.008" v="255" actId="2696"/>
        <pc:sldMkLst>
          <pc:docMk/>
          <pc:sldMk cId="3672779032" sldId="328"/>
        </pc:sldMkLst>
      </pc:sldChg>
      <pc:sldChg chg="del">
        <pc:chgData name="" userId="495979f9a431ddb0" providerId="LiveId" clId="{7848AA2F-B9A2-4438-B595-B28C397F83C9}" dt="2020-10-31T21:37:26.824" v="253" actId="2696"/>
        <pc:sldMkLst>
          <pc:docMk/>
          <pc:sldMk cId="3474168358" sldId="329"/>
        </pc:sldMkLst>
      </pc:sldChg>
      <pc:sldChg chg="del">
        <pc:chgData name="" userId="495979f9a431ddb0" providerId="LiveId" clId="{7848AA2F-B9A2-4438-B595-B28C397F83C9}" dt="2020-10-31T21:37:26.914" v="254" actId="2696"/>
        <pc:sldMkLst>
          <pc:docMk/>
          <pc:sldMk cId="3925435705" sldId="330"/>
        </pc:sldMkLst>
      </pc:sldChg>
      <pc:sldChg chg="del">
        <pc:chgData name="" userId="495979f9a431ddb0" providerId="LiveId" clId="{7848AA2F-B9A2-4438-B595-B28C397F83C9}" dt="2020-10-31T21:37:26.713" v="251" actId="2696"/>
        <pc:sldMkLst>
          <pc:docMk/>
          <pc:sldMk cId="3876506160" sldId="331"/>
        </pc:sldMkLst>
      </pc:sldChg>
      <pc:sldChg chg="del">
        <pc:chgData name="" userId="495979f9a431ddb0" providerId="LiveId" clId="{7848AA2F-B9A2-4438-B595-B28C397F83C9}" dt="2020-10-31T21:37:27.093" v="256" actId="2696"/>
        <pc:sldMkLst>
          <pc:docMk/>
          <pc:sldMk cId="3796332241" sldId="332"/>
        </pc:sldMkLst>
      </pc:sldChg>
      <pc:sldChg chg="del">
        <pc:chgData name="" userId="495979f9a431ddb0" providerId="LiveId" clId="{7848AA2F-B9A2-4438-B595-B28C397F83C9}" dt="2020-10-31T21:37:27.097" v="257" actId="2696"/>
        <pc:sldMkLst>
          <pc:docMk/>
          <pc:sldMk cId="4164192558" sldId="333"/>
        </pc:sldMkLst>
      </pc:sldChg>
    </pc:docChg>
  </pc:docChgLst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  <pc:sldChg chg="del">
        <pc:chgData name="" userId="495979f9a431ddb0" providerId="LiveId" clId="{C90718C2-7D4E-4B94-83A7-839759668BBA}" dt="2020-10-31T17:03:14.640" v="218" actId="2696"/>
        <pc:sldMkLst>
          <pc:docMk/>
          <pc:sldMk cId="3263377342" sldId="310"/>
        </pc:sldMkLst>
      </pc:sldChg>
      <pc:sldChg chg="modSp del">
        <pc:chgData name="" userId="495979f9a431ddb0" providerId="LiveId" clId="{C90718C2-7D4E-4B94-83A7-839759668BBA}" dt="2020-10-31T17:05:09.728" v="274" actId="2696"/>
        <pc:sldMkLst>
          <pc:docMk/>
          <pc:sldMk cId="2560525751" sldId="311"/>
        </pc:sldMkLst>
        <pc:spChg chg="mod">
          <ac:chgData name="" userId="495979f9a431ddb0" providerId="LiveId" clId="{C90718C2-7D4E-4B94-83A7-839759668BBA}" dt="2020-10-31T17:04:53.627" v="272" actId="20577"/>
          <ac:spMkLst>
            <pc:docMk/>
            <pc:sldMk cId="2560525751" sldId="311"/>
            <ac:spMk id="2" creationId="{C5B01B3B-A670-442C-8E7F-38507B3F2EA6}"/>
          </ac:spMkLst>
        </pc:spChg>
      </pc:sldChg>
      <pc:sldChg chg="del">
        <pc:chgData name="" userId="495979f9a431ddb0" providerId="LiveId" clId="{C90718C2-7D4E-4B94-83A7-839759668BBA}" dt="2020-10-31T17:03:17.620" v="219" actId="2696"/>
        <pc:sldMkLst>
          <pc:docMk/>
          <pc:sldMk cId="1009496748" sldId="312"/>
        </pc:sldMkLst>
      </pc:sldChg>
      <pc:sldChg chg="del">
        <pc:chgData name="" userId="495979f9a431ddb0" providerId="LiveId" clId="{C90718C2-7D4E-4B94-83A7-839759668BBA}" dt="2020-10-31T17:03:17.630" v="220" actId="2696"/>
        <pc:sldMkLst>
          <pc:docMk/>
          <pc:sldMk cId="1000049382" sldId="313"/>
        </pc:sldMkLst>
      </pc:sldChg>
      <pc:sldChg chg="del">
        <pc:chgData name="" userId="495979f9a431ddb0" providerId="LiveId" clId="{C90718C2-7D4E-4B94-83A7-839759668BBA}" dt="2020-10-31T17:03:17.634" v="221" actId="2696"/>
        <pc:sldMkLst>
          <pc:docMk/>
          <pc:sldMk cId="2214601046" sldId="314"/>
        </pc:sldMkLst>
      </pc:sldChg>
      <pc:sldChg chg="del">
        <pc:chgData name="" userId="495979f9a431ddb0" providerId="LiveId" clId="{C90718C2-7D4E-4B94-83A7-839759668BBA}" dt="2020-10-31T17:03:17.641" v="222" actId="2696"/>
        <pc:sldMkLst>
          <pc:docMk/>
          <pc:sldMk cId="2816387343" sldId="315"/>
        </pc:sldMkLst>
      </pc:sldChg>
      <pc:sldChg chg="del">
        <pc:chgData name="" userId="495979f9a431ddb0" providerId="LiveId" clId="{C90718C2-7D4E-4B94-83A7-839759668BBA}" dt="2020-10-31T17:03:17.646" v="223" actId="2696"/>
        <pc:sldMkLst>
          <pc:docMk/>
          <pc:sldMk cId="2716353324" sldId="316"/>
        </pc:sldMkLst>
      </pc:sldChg>
      <pc:sldChg chg="delSp modSp add">
        <pc:chgData name="" userId="495979f9a431ddb0" providerId="LiveId" clId="{C90718C2-7D4E-4B94-83A7-839759668BBA}" dt="2020-10-31T17:06:09.010" v="376" actId="20577"/>
        <pc:sldMkLst>
          <pc:docMk/>
          <pc:sldMk cId="1993133723" sldId="325"/>
        </pc:sldMkLst>
        <pc:spChg chg="mod">
          <ac:chgData name="" userId="495979f9a431ddb0" providerId="LiveId" clId="{C90718C2-7D4E-4B94-83A7-839759668BBA}" dt="2020-10-31T17:05:21.652" v="298" actId="20577"/>
          <ac:spMkLst>
            <pc:docMk/>
            <pc:sldMk cId="1993133723" sldId="325"/>
            <ac:spMk id="2" creationId="{2BF2BA25-9F08-40CD-9F07-FBC89343C42C}"/>
          </ac:spMkLst>
        </pc:spChg>
        <pc:spChg chg="mod">
          <ac:chgData name="" userId="495979f9a431ddb0" providerId="LiveId" clId="{C90718C2-7D4E-4B94-83A7-839759668BBA}" dt="2020-10-31T17:05:26.509" v="304" actId="20577"/>
          <ac:spMkLst>
            <pc:docMk/>
            <pc:sldMk cId="1993133723" sldId="325"/>
            <ac:spMk id="5" creationId="{A9558C1A-1EA9-4B7F-9A8A-0E3C78CA73AD}"/>
          </ac:spMkLst>
        </pc:spChg>
        <pc:spChg chg="mod">
          <ac:chgData name="" userId="495979f9a431ddb0" providerId="LiveId" clId="{C90718C2-7D4E-4B94-83A7-839759668BBA}" dt="2020-10-31T17:06:09.010" v="376" actId="20577"/>
          <ac:spMkLst>
            <pc:docMk/>
            <pc:sldMk cId="1993133723" sldId="325"/>
            <ac:spMk id="21" creationId="{9DD42B32-85B0-4976-8283-B791CE4CFA6F}"/>
          </ac:spMkLst>
        </pc:spChg>
        <pc:inkChg chg="del">
          <ac:chgData name="" userId="495979f9a431ddb0" providerId="LiveId" clId="{C90718C2-7D4E-4B94-83A7-839759668BBA}" dt="2020-10-31T17:05:11.524" v="275" actId="478"/>
          <ac:inkMkLst>
            <pc:docMk/>
            <pc:sldMk cId="1993133723" sldId="325"/>
            <ac:inkMk id="22" creationId="{EE15B62C-FC7C-48E3-844C-7B229DC0BF52}"/>
          </ac:inkMkLst>
        </pc:inkChg>
      </pc:sldChg>
      <pc:sldChg chg="modSp add">
        <pc:chgData name="" userId="495979f9a431ddb0" providerId="LiveId" clId="{C90718C2-7D4E-4B94-83A7-839759668BBA}" dt="2020-10-31T17:14:54.539" v="731" actId="20577"/>
        <pc:sldMkLst>
          <pc:docMk/>
          <pc:sldMk cId="1570979754" sldId="326"/>
        </pc:sldMkLst>
        <pc:spChg chg="mod">
          <ac:chgData name="" userId="495979f9a431ddb0" providerId="LiveId" clId="{C90718C2-7D4E-4B94-83A7-839759668BBA}" dt="2020-10-31T17:10:26.558" v="406" actId="20577"/>
          <ac:spMkLst>
            <pc:docMk/>
            <pc:sldMk cId="1570979754" sldId="326"/>
            <ac:spMk id="2" creationId="{84D12507-EAE0-4659-BB3A-6289AE6441E6}"/>
          </ac:spMkLst>
        </pc:spChg>
        <pc:spChg chg="mod">
          <ac:chgData name="" userId="495979f9a431ddb0" providerId="LiveId" clId="{C90718C2-7D4E-4B94-83A7-839759668BBA}" dt="2020-10-31T17:14:54.539" v="731" actId="20577"/>
          <ac:spMkLst>
            <pc:docMk/>
            <pc:sldMk cId="1570979754" sldId="326"/>
            <ac:spMk id="3" creationId="{07DD3B02-DD66-4637-8D05-066CE31215D9}"/>
          </ac:spMkLst>
        </pc:spChg>
      </pc:sldChg>
      <pc:sldChg chg="addSp modSp add">
        <pc:chgData name="" userId="495979f9a431ddb0" providerId="LiveId" clId="{C90718C2-7D4E-4B94-83A7-839759668BBA}" dt="2020-10-31T17:18:32.681" v="1066" actId="1076"/>
        <pc:sldMkLst>
          <pc:docMk/>
          <pc:sldMk cId="4039782261" sldId="327"/>
        </pc:sldMkLst>
        <pc:spChg chg="mod">
          <ac:chgData name="" userId="495979f9a431ddb0" providerId="LiveId" clId="{C90718C2-7D4E-4B94-83A7-839759668BBA}" dt="2020-10-31T17:15:49.885" v="933" actId="20577"/>
          <ac:spMkLst>
            <pc:docMk/>
            <pc:sldMk cId="4039782261" sldId="327"/>
            <ac:spMk id="2" creationId="{1258F601-FA6B-4932-B0CC-6363FA06F75C}"/>
          </ac:spMkLst>
        </pc:spChg>
        <pc:spChg chg="mod">
          <ac:chgData name="" userId="495979f9a431ddb0" providerId="LiveId" clId="{C90718C2-7D4E-4B94-83A7-839759668BBA}" dt="2020-10-31T17:17:17.668" v="953" actId="20577"/>
          <ac:spMkLst>
            <pc:docMk/>
            <pc:sldMk cId="4039782261" sldId="327"/>
            <ac:spMk id="3" creationId="{921E1B3B-CA81-4C32-A054-FEDE31023D3C}"/>
          </ac:spMkLst>
        </pc:spChg>
        <pc:spChg chg="add mod">
          <ac:chgData name="" userId="495979f9a431ddb0" providerId="LiveId" clId="{C90718C2-7D4E-4B94-83A7-839759668BBA}" dt="2020-10-31T17:18:32.681" v="1066" actId="1076"/>
          <ac:spMkLst>
            <pc:docMk/>
            <pc:sldMk cId="4039782261" sldId="327"/>
            <ac:spMk id="4" creationId="{0845E854-A088-4388-A6A4-9B3F5139117A}"/>
          </ac:spMkLst>
        </pc:spChg>
      </pc:sldChg>
      <pc:sldChg chg="modSp add">
        <pc:chgData name="" userId="495979f9a431ddb0" providerId="LiveId" clId="{C90718C2-7D4E-4B94-83A7-839759668BBA}" dt="2020-10-31T17:32:11.948" v="2854" actId="20577"/>
        <pc:sldMkLst>
          <pc:docMk/>
          <pc:sldMk cId="3672779032" sldId="328"/>
        </pc:sldMkLst>
        <pc:spChg chg="mod">
          <ac:chgData name="" userId="495979f9a431ddb0" providerId="LiveId" clId="{C90718C2-7D4E-4B94-83A7-839759668BBA}" dt="2020-10-31T17:17:05.261" v="950" actId="20577"/>
          <ac:spMkLst>
            <pc:docMk/>
            <pc:sldMk cId="3672779032" sldId="328"/>
            <ac:spMk id="2" creationId="{C0DF1F63-9D30-405B-B4DE-E6C9D44318B1}"/>
          </ac:spMkLst>
        </pc:spChg>
        <pc:spChg chg="mod">
          <ac:chgData name="" userId="495979f9a431ddb0" providerId="LiveId" clId="{C90718C2-7D4E-4B94-83A7-839759668BBA}" dt="2020-10-31T17:32:11.948" v="2854" actId="20577"/>
          <ac:spMkLst>
            <pc:docMk/>
            <pc:sldMk cId="3672779032" sldId="328"/>
            <ac:spMk id="3" creationId="{002D161B-5A09-41C4-9B28-A20336DF80CD}"/>
          </ac:spMkLst>
        </pc:spChg>
      </pc:sldChg>
      <pc:sldChg chg="modSp add">
        <pc:chgData name="" userId="495979f9a431ddb0" providerId="LiveId" clId="{C90718C2-7D4E-4B94-83A7-839759668BBA}" dt="2020-10-31T17:20:11.910" v="1294" actId="20577"/>
        <pc:sldMkLst>
          <pc:docMk/>
          <pc:sldMk cId="3474168358" sldId="329"/>
        </pc:sldMkLst>
        <pc:spChg chg="mod">
          <ac:chgData name="" userId="495979f9a431ddb0" providerId="LiveId" clId="{C90718C2-7D4E-4B94-83A7-839759668BBA}" dt="2020-10-31T17:19:11.921" v="1076" actId="20577"/>
          <ac:spMkLst>
            <pc:docMk/>
            <pc:sldMk cId="3474168358" sldId="329"/>
            <ac:spMk id="2" creationId="{278ECAB7-8CAD-4E2A-B415-DE5857285126}"/>
          </ac:spMkLst>
        </pc:spChg>
        <pc:spChg chg="mod">
          <ac:chgData name="" userId="495979f9a431ddb0" providerId="LiveId" clId="{C90718C2-7D4E-4B94-83A7-839759668BBA}" dt="2020-10-31T17:20:11.910" v="1294" actId="20577"/>
          <ac:spMkLst>
            <pc:docMk/>
            <pc:sldMk cId="3474168358" sldId="329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3:59.554" v="1923" actId="2711"/>
        <pc:sldMkLst>
          <pc:docMk/>
          <pc:sldMk cId="3925435705" sldId="330"/>
        </pc:sldMkLst>
        <pc:spChg chg="mod">
          <ac:chgData name="" userId="495979f9a431ddb0" providerId="LiveId" clId="{C90718C2-7D4E-4B94-83A7-839759668BBA}" dt="2020-10-31T17:23:59.554" v="1923" actId="2711"/>
          <ac:spMkLst>
            <pc:docMk/>
            <pc:sldMk cId="3925435705" sldId="330"/>
            <ac:spMk id="3" creationId="{03321490-07AB-48FC-8824-179C5B4B495E}"/>
          </ac:spMkLst>
        </pc:spChg>
      </pc:sldChg>
      <pc:sldChg chg="modSp add">
        <pc:chgData name="" userId="495979f9a431ddb0" providerId="LiveId" clId="{C90718C2-7D4E-4B94-83A7-839759668BBA}" dt="2020-10-31T17:29:51.618" v="2520" actId="6549"/>
        <pc:sldMkLst>
          <pc:docMk/>
          <pc:sldMk cId="3876506160" sldId="331"/>
        </pc:sldMkLst>
        <pc:spChg chg="mod">
          <ac:chgData name="" userId="495979f9a431ddb0" providerId="LiveId" clId="{C90718C2-7D4E-4B94-83A7-839759668BBA}" dt="2020-10-31T17:25:18.931" v="1969" actId="20577"/>
          <ac:spMkLst>
            <pc:docMk/>
            <pc:sldMk cId="3876506160" sldId="331"/>
            <ac:spMk id="2" creationId="{051CEE48-6A51-487C-80CD-B02176F314D7}"/>
          </ac:spMkLst>
        </pc:spChg>
        <pc:spChg chg="mod">
          <ac:chgData name="" userId="495979f9a431ddb0" providerId="LiveId" clId="{C90718C2-7D4E-4B94-83A7-839759668BBA}" dt="2020-10-31T17:29:51.618" v="2520" actId="6549"/>
          <ac:spMkLst>
            <pc:docMk/>
            <pc:sldMk cId="3876506160" sldId="331"/>
            <ac:spMk id="3" creationId="{F443E2AF-C48F-4004-8306-514441B6959E}"/>
          </ac:spMkLst>
        </pc:spChg>
      </pc:sldChg>
      <pc:sldChg chg="modSp add">
        <pc:chgData name="" userId="495979f9a431ddb0" providerId="LiveId" clId="{C90718C2-7D4E-4B94-83A7-839759668BBA}" dt="2020-10-31T17:39:08.546" v="3257" actId="20577"/>
        <pc:sldMkLst>
          <pc:docMk/>
          <pc:sldMk cId="3796332241" sldId="332"/>
        </pc:sldMkLst>
        <pc:spChg chg="mod">
          <ac:chgData name="" userId="495979f9a431ddb0" providerId="LiveId" clId="{C90718C2-7D4E-4B94-83A7-839759668BBA}" dt="2020-10-31T17:39:08.546" v="3257" actId="20577"/>
          <ac:spMkLst>
            <pc:docMk/>
            <pc:sldMk cId="3796332241" sldId="332"/>
            <ac:spMk id="2" creationId="{33D8A10B-5568-4C41-90A6-17EEF4350730}"/>
          </ac:spMkLst>
        </pc:spChg>
        <pc:spChg chg="mod">
          <ac:chgData name="" userId="495979f9a431ddb0" providerId="LiveId" clId="{C90718C2-7D4E-4B94-83A7-839759668BBA}" dt="2020-10-31T17:38:02.006" v="3255" actId="108"/>
          <ac:spMkLst>
            <pc:docMk/>
            <pc:sldMk cId="3796332241" sldId="332"/>
            <ac:spMk id="3" creationId="{B3684030-1E22-47BF-AD4B-EC71416C9F76}"/>
          </ac:spMkLst>
        </pc:spChg>
      </pc:sldChg>
      <pc:sldChg chg="modSp add">
        <pc:chgData name="" userId="495979f9a431ddb0" providerId="LiveId" clId="{C90718C2-7D4E-4B94-83A7-839759668BBA}" dt="2020-10-31T17:40:55.060" v="3631" actId="20577"/>
        <pc:sldMkLst>
          <pc:docMk/>
          <pc:sldMk cId="4164192558" sldId="333"/>
        </pc:sldMkLst>
        <pc:spChg chg="mod">
          <ac:chgData name="" userId="495979f9a431ddb0" providerId="LiveId" clId="{C90718C2-7D4E-4B94-83A7-839759668BBA}" dt="2020-10-31T17:39:21.865" v="3281" actId="20577"/>
          <ac:spMkLst>
            <pc:docMk/>
            <pc:sldMk cId="4164192558" sldId="333"/>
            <ac:spMk id="2" creationId="{21013F51-9A75-4C9C-BBED-ECED200B569A}"/>
          </ac:spMkLst>
        </pc:spChg>
        <pc:spChg chg="mod">
          <ac:chgData name="" userId="495979f9a431ddb0" providerId="LiveId" clId="{C90718C2-7D4E-4B94-83A7-839759668BBA}" dt="2020-10-31T17:40:55.060" v="3631" actId="20577"/>
          <ac:spMkLst>
            <pc:docMk/>
            <pc:sldMk cId="4164192558" sldId="333"/>
            <ac:spMk id="3" creationId="{887B57B6-2BCA-4F05-B045-340860910B2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28:12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13458 15454 229 0,'0'0'0'0,"0"36"0"15,-17-2 0-15,17 2 7 0,0-1 1 0,-19 1-1 16,19-1 1-16,-17 1-5 0,0-1 0 0,-1 1 1 16,0 16-1-16,0-16 4 0,1-2-1 0,-18 2 0 15,-1-1 1-15,19 1-4 0,-19 16 0 0,1-16 0 0,0 16 0 16,-1 1 4-16,1-18-1 0,-17 18 0 0,-1-17 0 15,18 16-3-15,-19 2 0 0,1-20 0 0,1 20 0 16,-1-1 4-16,-1-18-1 0,2 1 0 0,-1-2 0 16,-1 2-3-16,2-1 0 0,-18 1 0 0,17-18 0 15,-18 16 1-15,18-17-1 0,-18 2 1 0,1-19-1 16,0 17-1-16,-1-17 0 0,0 0 0 0,0 0 0 0,-16 0-1 16,16 0 1-16,1 0-1 0,-18-17 1 15,17-2-1-15,0 2 0 0,-17 0 0 0,17 0 0 0,1-20 0 16,0 20 1-16,-1-18-1 0,17-1 0 0,2 2 0 15,-1-2 0-15,-1 1 0 0,2-18 0 0,-1-1 1 0,18 20 0 16,-1-1 0-16,1-19 0 0,-1-16-1 16,20 34 0-16,-1-33 1 0,-2 15-1 0,2 1 1 0,17 1 0 15,17-2 0-15,-17-16 0 0,19 17-1 0,-2-18 0 16,-1 19 1-16,20-19-1 0,-1 0 1 0,1 1 0 16,16-1 0-16,2 17 0 0,-1 3 0 15,-1-3-1-15,19-16 1 0,17-1-1 0,0 18 1 0,-18 0-1 0,37-17 1 16,-19-1 0-16,17 18-1 0,2 0 0 0,-1-17 1 15,18-1-1-15,-2 18 1 0,-15 0 1 0,16 1-1 16,1-1 1-16,-19 17-2 0,1 1 1 0,17 0-1 16,-16 17 1-16,16 0 0 0,-17 1 0 0,0-1 0 15,-2 18 1-15,3 0-2 0,-1 18 1 0,-1-1-1 16,2 19 1-16,-1-1 0 0,-19 0 0 16,20 1 0-16,-19 17 1 0,17-1-2 0,-17 1 0 0,1 0 1 15,16 18-1-15,-16-19 1 0,-1 19 0 0,-18-18-1 0,19 18 1 16,-19-1-1-16,1-17 0 0,0 17 0 0,-18 1 0 15,-2 0 1-15,-15 0-1 16,17-1 1-16,-17 18-1 0,-2-17 0 0,-15-1 0 0,-2 1 0 0,-17 17 0 16,0 0 1-16,0-17-1 0,-17 17 0 0,-2 0 0 15,2-17 0-15,-18-1 0 0,-1 18-1 0,-16-17 2 16,0 17-2-16,-2-17 1 0,2-1 0 0,-19 1 0 16,1 0-1-16,-1-1 1 0,0 1-1 0,-17 0 1 0,0 0 0 15,18-19 0-15,-19 18-1 0,-17 1 1 16,1-1 0-16,-2 1-1 0,1-1 1 0,-18 2-1 0,20-19 1 0,-21-1-1 15,2 18 1-15,-18-16-1 16,17 17 1-16,2-19-1 0,-20 1 0 0,1-17 1 0,-1 16-1 0,20 2 1 16,-19-20-1-16,17 19 1 0,-18 1-1 15,37-20 0-15,-20 2 0 0,-14-1 1 0,32-18 0 0,2 2-1 16,-2-2 1-16,-16-17-1 0,36 0 1 0,-1 0-1 16,-2-17 0-16,2-19 1 0,17 1 0 0,1-1-1 15,-19-16 1-15,19-1 0 0,0-1-1 16,0-16 1-16,17-1-1 0,0-17 1 0,-1 0 0 0,2-17 0 0,-1-2 0 15,18-15-1-15,-1 15 1 0,1 1 0 0,-1-17-1 16,19 0 1-16,-18-1 0 0,16 19 1 0,2-20-1 16,17-16 0-16,0 1 0 15,0 16 0-15,17 0 0 0,2-16 0 0,-2-1 1 0,1 17-1 0,17-1 1 16,1-14 0-16,17 15-1 0,-1-1 0 0,2 3 1 16,16-3-1-16,-16 3 1 0,16-2 0 0,19 0 0 15,-2 1-1-15,18 17 1 0,-17 0-1 0,1 1 0 16,35-2 1-16,-19 19 0 0,1 0 0 0,17 17 0 0,1-17 0 15,0 18-1-15,-18 17 0 0,34 0 1 0,-17 0-1 16,1 18 1-16,1-1 0 0,16 19 0 0,-2 0 0 16,3-2 0-16,-18 19-1 0,18 0 0 15,-2 19 1-15,-17-2-1 0,1 18 1 0,17 1-1 0,0 34 1 16,-17-17-1-16,-1 0 0 0,0 17 0 0,2 1 0 16,-3 17 0-16,-15-17 0 0,15 17 0 0,2 0 0 15,-18 0 0-15,1 1 0 0,-2 17 0 0,19-19-1 0,-37 1 1 16,2 19 0-16,16-1-1 0,-17-18 1 15,2 17 0-15,-20-16-1 0,0 17 1 0,18-1-1 0,-36-17 1 0,19 2-1 16,-17 15 1-16,16 0-1 0,-35 2 1 16,19-19-1-16,-20 0 1 0,2 0-1 0,-1 0 0 0,-16 0 0 15,16-18 0-15,-35 1 0 0,0 0 0 0,0 0 0 16,0 17 0-16,-18-18 1 0,1 1-1 0,-19-17 0 16,1 16 0-16,-18 1 0 15,-1-1 0-15,2-17 0 0,-19 17 0 0,-17 1 0 0,-1-1 0 0,2 1 0 16,-19-18 0-16,-18 18 0 0,18-1 0 0,-18-17 0 15,2 0 0-15,-19-1 0 0,-1 1 0 0,1-17 0 0,18 17 0 16,-36-17 0-16,18-2 0 0,0-16 0 0,-1 18 0 16,-16-19 0-16,-18-17 0 0,34 17 0 0,-34 2 0 15,0-19 0-15,17 0 0 0,0 0 0 0,-18-19 0 16,20 2 0-16,-2 0 0 0,0-1 0 0,17 0 0 16,-16-17 0-16,-1 0 0 0,35-1 0 0,0-17 0 15,-16 1 0-15,17-2 0 0,17 1 0 0,-18 1 0 16,18-18 0-16,-1-1 0 0,3 0 0 0,16-17 0 15,0 0 0-15,-2 18 0 0,21-19 0 0,-2 0 0 0,18 1 1 16,-18 0-1-16,36 0 0 0,-17-17 0 0,16-19 0 16,1 18 0-16,18-18 0 0,-20-17 1 0,20-1-1 15,17 3 0-15,0-3 1 0,17 1-1 0,2 0 0 16,-1-1 1-16,16 19-1 0,20-18 0 16,-2-18 0-16,18 0 1 0,0 35-1 0,1-34 0 0,17-1 1 15,19 1-1-15,-1 16 0 0,-1 1 0 0,36-35 1 16,-17 34-1-16,0 1 0 0,16-1 1 0,19-16-1 15,0 18 0-15,-18 16 0 0,36-1 1 0,-1 3-1 16,-18 15 0-16,1 20 0 0,18-2 1 0,-1 1-1 0,-17 18 0 0,0 16 0 16,0 3 0-16,16-3 1 15,2 18-1-15,-17 36 0 0,-2-18 0 0,18 18 0 0,0 18 0 0,-17 0 0 16,-1 35 0-16,20 0 0 0,-2 0 0 16,-34 18 0-16,15 17 0 0,20 18 0 0,-36 0 0 0,-17-1 0 15,16 37 0-15,1-20 0 0,-17 20 0 16,-18-18 0-16,1 34 0 0,-2-16 0 0,0 17 0 0,-17-18 0 15,1 18 0-15,-18 17 0 0,-1 0 0 0,0-17 0 0,-16 18 0 16,-19-1 0-16,1-17 0 0,-19-1 0 0,-1 1 0 16,-16 17 0-16,-16-17 0 0,-1-1 0 15,-19 20 0-15,-17 15 0 0,-17-15 0 0,-18-3 0 0,-37 19 0 16,-16 35 0-16,0-17 0 0,-18 1 0 0</inkml:trace>
  <inkml:trace contextRef="#ctx0" brushRef="#br0" timeOffset="5245.597">30285 13178 3 0,'0'0'0'0,"-18"18"0"31,1-18 0-15,17 0 0-16,-18 18 9 0,1-18 0 0,17 0 0 0,-19 18-1 15,19-18-4-15,-17 0 0 0,17 0-1 0,0 0 1 16,0 0 18-16,0 0-1 0,0 0 1 0,0 0-1 16,0 0-16-16,0 0-1 0,0 0 1 0,0 0-1 0,0 0 12 15,17 18-1-15,-17-18 0 0,36-18 1 16,-1 18-12-16,19 0 1 0,-20 0-1 0,20 0 1 15,-18 0 1-15,-1 0 1 0,18-18 0 0,-18 18 0 16,18 0-4-16,-18 0 1 0,18 0-1 0,-18 0 1 0,1 0-2 16,16 0 1-16,-17 0 0 0,19 0-1 0,-2 0 0 0,-16-18 0 15,-2 18 0-15,2 0 0 0,-1 0 0 0,1 0 0 16,-18 0 0-16,16 18 0 0,-15-18-1 0,-2 0 0 16,1 0 1-16,-1 0-1 0,2 0 2 0,-19 0 0 15,17 18-1-15,-17-18 1 0,0 0-1 0,18 18 0 0,-18-18-1 16,0 0 1-16,17 0 1 0,-17 0 0 0,0 16 0 15,0-16-1-15,0 18 0 0,0-18 0 0,0 17 0 16,0-17 0-16,0 19 1 0,0-2-1 0,0 1 1 16,0-18 0-16,0 17-1 0,0 2 0 0,0-19-1 15,0 17 1-15,0 18 2 0,0 1 1 0,0-19-1 16,0 17 0-16,0-15-2 0,0 16 1 0,0-17-1 16,0 18 1-16,0-2 1 0,0-16-1 0,17 17 1 15,-17 0 0-15,19 1-1 0,-19-1-1 0,0 1 0 16,17-2 1-16,-17 2 0 0,18-1 2 0,-18 1-1 0,16-1 0 15,-16 1-2-15,0-2 1 0,19 1-1 16,-2 18 0-16,-17-17 2 0,17-1-1 0,-17 18 1 16,18-18-1-16,-18 1-1 0,18-1 1 0,-18 1-1 0,18-2 0 15,-18-16 1-15,0 18 1 0,17-19-1 0,-17 0 1 16,18 1-2-16,-18-18 0 0,0 18 0 0,0-18 0 16,0 18 1-16,0-18 0 0,0 17 0 0,0-17-1 15,0 0 0-15,0 0 0 0,0 0 0 0,-18 0 0 0,18 18 0 16,0-18 0-16,0 0 0 0,0 0 0 15,-17 0 0-15,17 0-1 0,-36 0 1 0,1 0-1 0,-17 0 1 16,17 0 0-16,-18 0 0 0,-1 0 0 0,19-18 0 16,-18 18-1-16,18 0 1 0,-18 0-1 0,-1-17 1 0,2 17-1 15,-1-18 1-15,-1 18 0 16,2 0-1-16,0-18 0 0,-1 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32:05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24870 7568 3 0,'0'0'0'0,"-34"0"0"62,34 0 5-62,-19 0 1 0,19 0-1 16,-17 0 1-16,17 0-3 0,-18 0-1 0,1 0 1 15,17 0 0-15,-18 0 4 0,18 0 1 0,-18 0-1 16,18 0 0-16,-18 0-3 0,18 0-1 0,-17 0 0 16,0 0 1-16,17 0 1 0,-19 0 0 0,2 0 1 15,-1 17-1-15,1-17-2 0,-2 0 0 0,2 0-1 16,0 0 1-16,-1 0-1 0,1 19 0 0,17-19-1 16,-19 0 1-16,2 0 0 0,-1 0-1 0,2 17 0 0,-4-17 1 15,4 0-1-15,-1 18 1 0,17-18 0 16,-18 0 0-16,0 17-1 0,0-17 1 0,18 0-1 0,-17 0 1 15,-1 18-1-15,18-18 1 0,-17 18 0 0,17-18 0 16,-19 0-1-16,2 0 1 0,17 17-1 0,-17-17 0 16,17 18 3-16,-18-18 0 0,18 17 0 0,-18-17 0 15,18 19-2-15,-18-19 0 0,18 17 0 0,-17-17 1 0,17 18 8 16,-17-18 0-16,17 17 1 0,0 2-1 16,-18-2-7-16,18-17 0 0,0 17 1 0,0-17-1 0,0 18 7 15,0-18 1-15,0 17-1 0,-19-17 1 0,19 19-8 16,0-2 0-16,-17-17 0 0,17 17 0 0,0 0 4 15,0-17 1-15,0 19-1 0,0-2 1 0,0-17-6 0,0 18 1 16,0-18 0-16,0 17-1 0,0-17 3 0,17 19 1 16,-17-19-1-16,0 0 1 0,0 17-4 0,19 1 0 15,-19-18 0-15,0 17 0 0,18 0 0 0,-1 2 1 16,-17-2 0-16,17 1-1 0,-17-18-1 0,18 17 1 16,-18-17-1-16,18 19 0 0,-18-2 1 0,18-17-1 0,-18 17 1 15,0 1-1-15,17-1 0 0,0 2-1 0,-17-2 1 16,19 0 0-16,-19 0-1 0,17 2 1 0,-17-2 0 15,18 1-1-15,-18-1 1 0,0-17-1 0,17 19 0 16,-17-1 0-16,18-18 0 0,-18 17 0 0,18-17 0 16,0 17 0-16,-18 0 0 0,17-17 0 0,-1 19-1 15,4-19 1-15,-4 17 0 0,-16-17 0 0,18 18 1 16,-1-18-1-16,2 17 0 0,-2-17 0 0,-17 19-1 16,35-19 2-16,-18 0-1 0,2 17 1 0,-19-17 0 15,17 0 0-15,1 17-1 0,-1-17 1 0,-17 0-1 0,19 0 1 16,15 0 0-16,-16 0 0 0,0 0 0 15,-18 0 1-15,18 0-2 0,-1 0 1 0,1 0-1 0,-1 0 1 16,2 0 0-16,-2 0 0 0,0 0 0 0,1 0 0 16,0 0-1-16,0-17 1 0,-1 17-1 0,0 0 0 15,2 0 1-15,-1 0 0 0,-1 0-1 16,0 0 1-16,1 0 0 0,0-17-1 0,0 17 0 0,-2-19 0 16,1 19 1-16,2-17-1 0,-2-1 0 0,1 18 0 15,17-17 0-15,-17-2 0 0,0 2 0 0,-1 0-1 0,0 0 1 16,2 17 0-16,16-18 0 0,-18-1-1 0,2-16 1 15,-2 18 0-15,1-2-1 0,-18 2 1 0,17-17 0 0,0 15 0 16,2 2-1-16,-2-18 1 0,-17 18 0 16,18-2-1-16,-1 2 1 0,2-18 0 0,-19 16-1 0,17 2 1 15,0-18 0-15,-17 18 0 16,0-2-1-16,18-16 1 0,0 18 0 0,-18-19-1 16,0 19 1-16,18-19 0 0,-18 19-1 0,0-1 1 0,0-16-1 0,0 34 1 0,0-36-1 15,0 18 1-15,0 18 0 0,0-17 0 16,0-2 0-16,0 19 0 0,0-17-1 0,-18-1 1 0,18 1 0 15,0-1 0-15,-18 0 0 0,18 1 0 0,-18-1 1 16,18 1-1-16,-17-2 0 0,0 2 0 16,17 0 0-16,-36 0 0 0,18-2 0 0,18 19 0 0,-17-18 1 15,-2 1-1-15,2 17 0 0,17-17 0 0,-17 17 0 16,-1-19 0-16,1 19 0 0,-2 0 0 0,2 0 0 16,-18 0 1-16,16-17-1 0,-15 17 0 0,16 0-1 0,-18 0 2 15,1 17-2-15,-1-17 2 0,19 0-1 16,-17 0 0-16,-2 19 0 0,19-19 0 0,-18 0-1 0,-1 17 1 15,19-17 1-15,-19 0-1 0,18 0 0 0,-16 0 1 16,15 0-1-16,2 17 0 0,-18-17 0 0,17 0 1 16,0 0-1-16,-17 0 1 0,18 18 0 0,-2-18-1 15,2 0 0-15,-18 19 1 0,16-19-1 16,-15 17 0-16,16-17 1 0,1 17 0 0,-19 0 0 0,18-17 0 16,-18 19-1-16,20-2 0 0,-1-17 1 0,-1 18-1 15,0-1 1-15,0-17 0 0,1 18 0 0,17-18 0 0,-18 18-1 16,1-18 0-16,17 17 0 0,-19-17 1 15,19 18 0-15,-17-18-1 0,17 17 1 0</inkml:trace>
  <inkml:trace contextRef="#ctx0" brushRef="#br0" timeOffset="3439.308">29262 8821 223 0,'0'0'0'0,"0"0"1"15,0 0 0-15,0 0 1 0,0 0-1 16,0 0 1-16,0 0-1 0,0 0 0 0,0 0 0 16,0 0 5-16,0 0-1 0,0 0 1 0,-17-36-1 15,0 36-2-15,-1 0 0 0,18-16 0 0,-19 16 0 16,-15-20 6-16,16 20-1 0,0 0 1 0,0 0 0 15,1 0-6-15,17 0 1 0,-17 0 0 0,-2 0 0 16,2 0 4-16,-1 0 0 0,1 0 0 0,-1-16 1 16,0 16-6-16,0 0 1 0,1 0 0 0,0-18-1 0,-2 18 0 15,-15 0-1-15,34 0 1 0,-36 0 0 16,19-17-2-16,17 17 1 0,-17 0 0 0,-1 0 0 0,1 0-1 16,17 0 1-16,-19 0-1 0,2 0 1 0,-1 0-1 15,1 0 0-15,-2 0 0 0,-15 0 1 0,16 0-1 0,18 0 1 16,-18 17 0-16,0-34-1 0,1 17 0 0,-1 0 1 15,1 0-1-15,-2 0 0 0,2 0 0 0,0 0 0 16,17 0 0-16,-18 0 0 0,0 0 0 16,0 0-1-16,18 0 1 0,-17 0 0 0,0 0 1 0,17 17 0 15,-18-17 0-15,-1 0 0 0,19 0 0 16,-17 0-1-16,17 18 1 0,-17-18-1 0,-1 16 2 0,18-16-1 0,-18 20 1 16,18-20-1-16,-18 16 0 0,18 2-1 0,0-18 1 15,-16 18 0-15,16 0-1 0,-17 0 1 0,17-1 0 16,-19 0 0-1,19 0-1-15,-17 2 0 0,17-19 1 0,-18 17-1 0,18 1 0 0,-17-1 1 0,17-17-1 16,0 19 1-16,0-2-2 0,-18-17 2 0,18 17-1 16,0-17 0-16,0 18 0 0,-18 0-1 15,18-18 1-15,0 18 0 0,0-1 0 0,0 1 0 0,0-18 0 16,0 17 0-16,0 2 0 0,0-19 0 0,0 17 0 0,0 0 0 16,0 1 0-16,0-18 0 0,0 18 0 0,18 0-1 15,-18-1 2-15,0 0-1 0,0-17 1 0,18 19-1 16,-1 15 0-16,-17-16 0 0,18-1 0 0,-18-17 0 15,0 19 1-15,17-2-1 0,-17-17 1 0,0 17 0 16,19-17-1-16,-19 18 0 0,17 0 0 0,-17-18 0 0,0 18 0 16,16-1 1-16,-16-17-1 0,18 18 0 15,0-18 0-15,-18 18 0 0,18-18 0 0,-1 0 0 0,0 18 1 16,-17-18 0-16,19 17-1 0,-1-17 1 16,16 17-1-16,-16 1 0 0,0-18 0 0,0 0 0 0,-1 0 1 0,19 0 0 15,-19 0 1-15,1 18-1 0,-1-18-1 16,1 0 1-16,18 0-1 0,-19-18 1 0,19 18-1 15,-19 0 0-15,18 0 1 0,-16 0-1 16,-2-18 0-16,18 18 0 0,-18-17 0 0,19 17 0 0,-18-17 0 0,17 17 0 16,-18-18 0-16,18 0 0 0,-17 0 0 15,17 18 0-15,-17-17 0 0,18-1-1 0,-2 0 1 0,-16 0 0 0,0 1-1 16,17 17 1-16,-18-36 0 0,2 19-1 0,-1-1 1 16,16 1 0-16,-16 0-1 0,18-2 0 0,-19 2 1 15,0 0 0-15,19-19-1 0,-18 18 0 0,-18 1 0 16,17 0 1-16,1-19-1 0,0 18 0 0,-18 1 1 15,18-19-1-15,-18 18 1 0,17 1-1 0,-17 0 0 16,0-19 0-16,0 18 1 0,0 1-1 16,-17-2 1-16,17-15-1 0,0 17 0 0,-18 17 0 15,18-18 0-15,-18 0 0 0,0 0 1 0,18 0-1 16,-35 2 0-16,18-4 0 0,-19 4 1 0,19-2-1 0,-1 1 0 16,-18 17 0-16,19 0 0 0,-18-18 0 15,-1 18 1-15,19 0-1 0,-19 0 0 0,-16-18 0 16,16 18 0-16,1 0 0 0,-1 18 0 0,1-18 0 15,-17 0 1-15,17 0-1 0,-18 18 0 0,18-18 0 0,-1 17 0 16,-18-17 0-16,20 18 1 0,-20-2-1 0,2-16 0 16,16 20 0-16,1-4 0 0,-1 2 0 0,2-18 0 0,-3 18 0 15,20-18 0-15,0 18 1 0,-19 0-1 16,18-18 0-16,2 0 0 0,16 17 1 0</inkml:trace>
  <inkml:trace contextRef="#ctx0" brushRef="#br0" timeOffset="5343.874">28804 7692 93 0,'0'0'0'0,"0"0"55"16,0 0-1-16,0 0 0 0,0 0 0 0,0 0-53 16,0 0 0-16,0 0 0 0,0 0 0 0,-17-36 9 0,17 36 0 15,0 0 0-15,0-17 0 16,0 17-6-16,0 0 0 0,0 0 0 0,0-18 0 0,0 18 0 0,-18 0 0 16,18 0 0-16,0-17 0 0,0 17-1 0,-17 0-1 0,17-19 0 15,-19 19 1-15,19 0-2 0,-17-17 1 0,17 17-1 16,-18 0 1-16,1-17-1 0,-2 17 0 15,19 0 0-15,-17 0 0 0,0 0-1 0,-1 0 0 0,0 0 0 16,18-17 0-16,-18 17 0 0,1 17 0 16,-1-17 0-16,1 0 0 0,-2 0 0 0,2 0 0 0,0 0 1 15,-1 0-1-15,0 0 0 0,0 0 0 0,1 0 0 16,0 0 1-16,-1 17-1 0,-1-17 0 0,2 0 0 16,0 0 1-16,-1 17-1 0,-18-17 0 0,20 19 0 0,-1-19 0 15,-2 17 0-15,2-17 0 0,-1 18 1 16,-17-1-1-16,17-17 0 0,0 18 0 0,1 0 1 0,0-1-1 15,-2 1 0-15,2-1 0 0,-1 2 0 0,1-2 1 16,-2 1-1-16,2-18 0 0,0 17 0 0,17 2 0 16,-18-2 1-16,1 0-1 0,17 1 1 15,-19-1-1-15,2-17 0 0,17 19 1 0,0-2-1 16,0 0 1-16,-18 0 1 0,18-17 0 0,0 19-1 16,0-2 1-16,0 1-1 0,0-18 0 0,0 17 0 15,0 2 3-15,0-2 1 0,0 1-1 0,18-1 0 0,-18 0-1 16,0 2-1-16,0-19 1 0,17 17-1 0,2 1 4 0,-2-1 0 15,1 2 0-15,-1-2 0 0,0 0-3 16,2 1 0-16,-2-1 0 0,1 2 0 0,-1-2 2 0,2-17 1 16,-2 17 0-16,0 0 0 0,1 2-4 0,0-19 1 15,17 17 0-15,-17-17 0 0,18 18 2 0,-19-18 0 16,17 17 0-16,-16-17 0 0,0 0-2 0,16 0 0 16,-15 19 0-16,16-19-1 0,-18 0 2 0,1 0-1 0,18 0 1 15,-2 0-1-15,-15 0-1 0,16 0 1 0,-18 0-1 16,19 0 0-16,-18 0 0 0,16 0 1 0,-15-19-1 15,16 19 0-15,-18 0 0 0,19 0-1 0,-18 0 0 16,-1 0 1-16,0 0-1 0,2 0 1 0,-2-17-1 16,1 17 0-16,-2-18 0 0,3 18 0 0,-2-17 0 31,0 17 0-31,1-19 0 0,0 19 0 0,0-17 0 0,-1 0 0 0,1 0-1 16,-18-2 1-16,17 19-1 0,-17-17 1 0,0-1-1 0,19 1 1 0,-19 0-1 15,0-19 0 1,0 18 1-16,0-18-1 0,0 19 0 0,0-18 0 0,0-1 0 0,0 1 1 0,0-1-1 0,-19 2 0 15,19-2 0-15,-17 1 0 0,17 1 0 0,-18-2 1 16,1 18-1-16,-1-18 0 0,0 19 0 0,0-18 0 16,1-1 0-16,-19 19 0 15,20-1 0-15,-2-18 0 0,1 19 0 0,-2 0 0 0,-15 0 0 0,16-2 0 16,1 19 0-16,-19 0 0 0,18 0 0 0,-18 0 1 16,19 0-1-16,-18 0 0 0,17 19 0 0,-17-2 0 15,17 0 0-15,-18 0 0 0</inkml:trace>
  <inkml:trace contextRef="#ctx0" brushRef="#br0" timeOffset="12623.853">24836 8715 203 0,'0'0'0'15,"-36"-35"9"1,18 35 0-16,1-18 0 0,-1 0 0 0,0 18-6 0,0-17 1 0,1 17-1 0,17-17 1 16,-17 17 12-16,-2-19 0 0,2 19 0 0,17-17 0 15,-18-1-11-15,18 18-1 0,-17-17 1 0,-2 17-1 16,19-19 11-16,-17 19 1 0,0 0-1 0,17-17 1 16,0 17-12-16,-18 0 0 0,18 0 1 15,-17 0-1-15,17 0 8 0,-19 0-1 0,2 17 1 0,-1-17-1 16,2 19-7-16,-4-19 1 0,4 17-1 0,-1 1 0 31,-1-18 2-31,18 17-1 0,-18 2 1 0,0-19 0 0,1 17-3 0,-1 0 0 0,1 1-1 0,-2 0 2 0,2 17-3 16,17-1 1-16,-17-14 0 0,-1-4 0 0,0 20 0 15,18-18-1-15,-18 17 1 0,1-1-1 0,17-15 1 0,0 16 0 16,0 1 0-16,0-2 0 16,0 2-1-16,0-1 0 0,17 19 0 0,-17-20 1 0,18 2-1 0,0-1 1 15,-18 18-1-15,18-18 1 0,-1 1-1 16,0-2 0-16,2 2 0 0,16-1 0 0,-18 1 0 0,1-18 0 15,18 16 0-15,-19-16 0 0,19 18 0 0,-20-19 0 0,2-17 0 16,18 17 0-16,-1 2 0 0,-18-19 0 0,19 0 0 16,-19 0 1-16,18 0-2 0,-16 0 1 15,15-19 0-15,2 19 0 0,-1-17 0 0,0 0 0 0,1-1 1 16,-19 0-1-16,19 0 0 0,-1 1 0 16,-18-18 0-16,20-1 0 0,-3 1 0 0,2 17-1 0,-18-17 1 15,15-1 0-15,3 1 0 0,-18 1-1 0,-1-19 1 16,19 17 0-16,-18-16-1 0,-1 16 1 0,0-17-1 15,2 17 1-15,-19-17-1 0,17 18 1 0,-17-1-1 0,0-15 1 16,0 15-1-16,-17 0 1 0,-2 0-1 0,2 2 1 16,0-1-1-16,-1-1 0 0,0 2 1 0,-17 15-1 15,17 2 0-15,-18-1 1 0,3 1-1 16,-3-2 1-16,18 19-1 0,-16-17 0 0,-3 17 0 0,3 0 1 16,16 0-1-16,-18 0 0 0,19 0 0 0,-19 17 1 15,1 2-1-15,18-2 0 0,-1 18 0 0,0-16 1 0,-17-2-1 16,35 18 0-16,-17-17 0 0,-2 17 0 15,19-1 0-15,-17-14 0 0</inkml:trace>
  <inkml:trace contextRef="#ctx0" brushRef="#br0" timeOffset="36033.398">26141 9209 113 0,'0'0'0'0,"0"0"7"0,0 0 2 16,0 0-1-16,0 0 0 0,0 0-5 0,0 0 1 15,0 0-1-15,0 0 1 0,0 0 5 0,0 0 0 16,0 0-1-16,0 0 1 0,0 0-5 15,0 0-1-15,0 0 1 0,0 0 0 0,0 0 4 0,0 0-1 16,0 0 1-16,0 0 0 0,0 0-4 0,0 0-1 0,0 0 1 16,-36 18-1-16,36 17 3 0,-17 1 1 0,17-2-1 15,-18 1 0-15,18-16-3 0,0-2 0 0,0 0 0 16,-18 1 0-16,18 0 1 0,-18 0 0 0,18-18-1 16,0 17 1-16,0-17-1 0,0 0-1 0,0 0 0 15,0 0 0-15,0 0 0 0,0 0-1 0,0 0 0 16,0 0 1-16,0 0-1 0,0 0 0 0,0 0 0 15,0 0 0-15,0 0 0 0,0 0 0 0,0-17 1 16,0-1-1-16,0 0 0 0,18 0 0 0,-18-16 0 16,18 15 0-16,-18 2 2 0,0-1-1 0,0 1 0 15,18 0 0-15,-18-2 0 0,17 2-1 0,-17 17 1 0,0-17-1 16,17-1 3-16,-17 18 0 0,19 0-1 0,-19 0 1 16,17-18-2-16,-17 18 1 0,0 0-1 0,18 0 0 15,-18 0 2-15,17 0 0 0,-17 0-1 0,19 0 1 16,-2 0-1-16,-17 18-1 0,18-18 0 0,-18 0 0 0,17 18 2 15,-17-18-1-15,17 17 0 0,-17-17 1 16,0 17-2-16,19-17 0 0,-19 19 0 0,0-19 0 0,17 0 2 16,-17 0-1-16,0 17 0 0</inkml:trace>
  <inkml:trace contextRef="#ctx0" brushRef="#br0" timeOffset="36529.787">26404 9174 266 0,'0'0'0'0,"0"0"6"0,0 0 0 0,0 0 0 15,0 0 0-15,0 17-3 0,0-17 0 0,0 0 0 16,-17 18 0-16,17-18 3 0,0 18 0 0,0-18 0 16,0 18 1-16,0 16-4 0,-17-15 0 0,17-2 0 15,0 0 0-15,0 1 1 0,0-18 1 0,0 17-1 16,0-17 1-16,0 0-3 0,0 0 1 0,0 0-1 15,0 0 1-15,0 0-2 0,0 0 0 0,0 0 1 16,0-17-1-16,17 17 0 0,-17 0 0 0,17-18 0 16,-17 1 0-16,18 0 0 0,0-2 0 0,0 2 0 15,-18 0-1-15,0-1 1 0,0 18 0 0,17 0-1 0,-17-18 1 16,0 18 0-16,0 0 0 0,18 0-1 16,-18 0 1-16,0 0 0 0,17 18-1 15,-17 0 1-15,19-1-1 0,-2 19 0 0,-17-2 1 16,17 1-1-16,-17 1 1 0,18-1-1 15,-18 1 0-15,0-1 1 0,0-17-1 0,-18 0 0 0,18-1 1 16,-17 18-1-16,17-17 0 0,-17 17 1 16,-2-35-1-16,19 17 0 0,-17 2 1 15,-1-19-1-15,1 0 0 0,-1 0 0 0,0 17 0 0,0-17 1 16,1 0-1-16,17 0 0 0,-17 0 0 16,-2-17 1-16,19 17-1 15,0-19 1-15,19 2-1 16,-19 17 1-1,17-17-1-15,18 17 0 0,1-18 0 0,-19 0 1 16,18 0-1-16,1 18 0 0,-19-17 0 0,19 17 0 0,-18-17 0 16</inkml:trace>
  <inkml:trace contextRef="#ctx0" brushRef="#br0" timeOffset="37445.992">25612 8927 203 0,'0'0'0'0,"0"0"4"16,0 0 1-16,0 0-1 0,0 0 0 16,0 0-2-16,17 0 1 0,-17 0-1 0,18 17 1 15,-18-17 3-15,0 18 1 0,17-1-1 0,-17 2 1 16,0 15-4-16,0-16 0 16,0 18 0-16,0-1 1 0,0-18-1 0,0 2 1 0,0-2 0 0,0 0 1 0,0-17-3 15,0 18 0-15,-17-18 1 0,17 18-1 0,0-18 0 16,0 0 0-16,0 18 0 0,0-18 0 0,0 0 0 15,0 0-1-15,0 0 0 0,0 0 1 0,0 0 0 0,0 0 1 16,0 0-1-16,0 0 0 0,0-18 0 16,0 18-1-16,0 0 1 0,0-18 0 0,0 0-2 0,0 1 1 15,0 0-1-15,17-37 1 0,-17 19-1 0,0 17 1 16,19-17-1-16,-19 18 0 0,0-19 2 0,0 18-1 16,0 1 0-16,17-2 0 0,-17 2 0 0,16 0 0 0,-16 0-1 15,18-1 1-15,-18 0 1 0,0 0 0 16,18 18 0-16,-18-18 0 0,18 18 0 0,-18 0-1 15,0 0 1-15,17 0-1 0,0 0 1 0,-17 0 1 0,19 0-1 16,-19 0 1-16,18 18-2 0,-1-18 1 0,0 18-1 16,1 18 1-16,0 15 0 0,0-15 0 0,-18-1 0 15,17 1 0-15,-17-1 0 0,17 1-1 0,-17-1 1 16,19-18-1-16,-19 2 4 0,17-2-1 0,1 0 0 16</inkml:trace>
  <inkml:trace contextRef="#ctx0" brushRef="#br0" timeOffset="38687.987">29579 7834 125 0,'0'0'0'0,"0"0"0"0,0 0 14 0,0 0 1 0,-17 0 0 0,17 0 0 15,0 0-11-15,0 0 1 0,-18 0-1 16,18 0 1-16,0 0 3 0,0 0 1 0,0 0 0 0,0 0 0 16,0 0-6-16,0 0 1 0,0-19 0 0,0 19 0 15,0 0 0-15,0 0 2 0,0 0-2 0,0 0 1 16,0 0-2-16,0 0 0 0,0 0-1 0,0 0 1 0,0 0 0 0,18 0-1 15,-18 0 1-15,0 0-1 0,0 19 0 16,17-2-1-16,-17 0 1 0,0 18 0 0,0 18 1 0,0-17 2 16,0-1-1-16,0-18 0 0,0 19-2 15,0-18 1-15,0-1-1 0,0-17 0 0,0 17-1 0,0 2-1 16,0-19 1-16,0 17-1 16,0-17 1-16,0 0 0 0,0 0 1 15,0 0 0-15,0-17 0 0,0 17-1 0,0 0 0 0,0-19 1 16,0 2-1-16,19-18 1 0,-19 18 1 0,0-19 0 15,17 18 0-15,-17 1-1 0,0-2 0 0,0 2-1 16,18 0 1-16,-18 0 2 0,0-19-1 0,17 36 0 16,-17-18 1-16,0 1-2 0,17 0 0 0,-17-2 0 15,0 2 0-15,19 17 2 0,-19-18-1 0,0 18 0 16,17-17 1-16,-17 17-2 0,18 0 0 0,-18 0 0 16,17-19 0-16,-17 19 1 0,19-17 0 0,-2 17 0 15,0 0-1-15,-17-18 0 0,18 18 0 0,-18 0 0 0,18 0 0 16,0 0 0-16,-1 0 1 0,-17 0 0 15,18 0 0-15,-1 0-2 0,-17 0 1 0,0 18 0 0,0-18 0 16,0 17 1-16,19 2 0 0,-19-19 1 0,0 35-1 16,0 18-1-16,0-18 0 0,0 1 0 0,-19-2 0 15,19-17 2-15,19 19 0 0,-19-18-1 0,0-1 1 16,0 2-2-16,0-2 1 0</inkml:trace>
  <inkml:trace contextRef="#ctx0" brushRef="#br0" timeOffset="39289.937">29968 8132 266 0,'0'0'0'16,"0"0"10"-16,0 0-1 15,0 0 1-15,0 36-1 0,0-36-5 0,0 0 0 0,0 0 0 16,0 18 0-16,18-18 8 0,-18 0 1 0,0 17 0 16,0-17 0-16,0 19-9 0,18-19 0 0,-18 0 1 15,0 0-1-15,17 0-1 0,-17 0-1 0,17 0 1 0,-17 0 0 16,19 0-2-16,-1-19 1 0,-18 19 0 0,17-17 0 15,0-1-2-15,1 1 0 0,-18-2 0 0,18 2 1 16,-18 0-1-16,18-1 0 0,-18 1 0 16,16-2 0-16,-16 19 0 15,0-17 0-15,17 17 0 0,2 0 0 32,-19 17 0-32,17 2 0 15,-17 16 0-15,18-1 0 0,-18 20 0 0,0-18 0 16,0-19 0-16,0 18 0 0,0-18 0 0,0 19 0 0,0-19 0 15,-18 0 0-15,18 2 0 0,0-2 0 16,0 1 0-16,-17-1 0 0,17 2 0 16,-19-19 0-16,19 18 0 15,-17-18 0-15,1 17 0 0,-2-17 0 16,0 0 1-16,0 0-1 16,18 0 0-16,-17 0 0 0,17 0 1 15,0 0 0 16,17 0-1-15,19-17 0-16,-2-1 0 0,2-1 1 0,-19-16-1 16,18 18 0-16,-17 17 0 0,-18-19 0 0,18 2 0 15</inkml:trace>
  <inkml:trace contextRef="#ctx0" brushRef="#br0" timeOffset="43315.153">30744 8063 122 0,'0'0'0'0,"0"0"1"0,0 0 0 0,0 0 1 0,0 0-1 16,0 0 0-16,0-19 0 0,0 19 0 0,0 0 0 15,0 0 7-15,0 0-1 0,0 0 1 0,0 0 0 16,0 0-5-16,0 0 0 0,0 0 1 0,0 0-1 0,0 0 11 0,0 0 0 15,0 0 0-15,0 0-1 16,0 0-8-16,0 0-1 0,0 0 0 0,0 0 1 0,0 0 7 0,0 0-1 16,0 19 1-16,-17-2 0 15,17 18-8-15,-18 1 1 0,1-1-1 0,17 1 0 0,-18-19 0 0,18 18 0 16,0-18 1-16,-18 2-1 0,18-2-2 0,-18 0 1 0,18-17-1 16,0 0 1-16,0 17-1 0,0-17 1 0,0 0-1 15,0 0 1-15,0 0-2 16,0 0 1-16,0 0 0 0,0 0-1 0,0 0 1 0,0 0-1 0,0 0 1 15,0 0-1-15,0 0 1 0,0-17-1 0,0 17 0 16,0-17 0-16,18 0 1 0,-18-19 0 0,0 18 0 16,0 1 0-16,0 0-1 0,18-2 1 0,-18 2-1 15,0-1 0-15,18 1 2 0,-18 17-1 0,0-19 1 16,17 19-1-16,-17-17 0 0,18 0 0 0,-18 17 0 16,17-18-1-16,2 18 2 0,-2-17 0 0,-1 17 0 15,2-19 0-15,0 19-1 0,0-17 0 0,-18 17 0 0,17 0 0 16,0 0 1-16,-17 0 0 0,0 0 0 0,19 0 0 15,-19 0-2-15,0 0 1 0,0 0 0 0,18 0 0 16,-18 17 2-16,0 2-1 0,17-2 1 0,-17 35-1 16,0 2-1-16,-17-1 1 0,17-1-1 0,0 1 0 0,0-17 2 15,17-1 1-15,-17-18-1 0,0 20 0 16,0-20-2-16,0 0 1 0,17 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1T01:34:13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16633 7268 248 0,'0'0'0'0,"-17"0"19"15,-1 0 1-15,18-17-1 0,0 17 1 16,0 0-15-16,-18 0-1 0,18 0 1 0,0 0-1 0,0 0 16 0,0 0 0 16,0 0-1-16,0 0 1 0,0 17-15 0,0-17-1 15,0 17 1-15,-18 19-1 0,18-1 3 0,18 19 0 16,-18-1 0-16,0-1-1 0,18 1-3 0,0 0 1 16,-18 0-1-16,17 0 0 0,0 0 1 0,-17-18 0 15,19 1 1-15,-2-1-1 0,1 1-2 0,-1-2 1 16,1-17-1-16,-18 2 0 0,18-19 0 0,0 17-1 0,-1-17 1 15,-17 0-1-15,16 0 0 0,-16-17 0 0,20 17 0 16,-4-19 0-16,-16-15 0 0,18 17 0 0,-18-19 0 16,0 1 0-16,17-18 0 0,-17 35-1 0,0-18 1 15,0 1 0-15,0 18 0 0,0-19 0 0,0 19-1 16,-17-1 1-16,17-18 0 0,0 19 0 16,0 0 0-16,0 0-1 0,0 17 1 0,0 0 0 15,0 0 0-15,0 17 0 16,0-17 0-16,0 34 0 0,17-15 0 15,-17 51 0-15,0 19-1 0,0-1 1 0,0-17 0 16,0 16 0-16,0-16 0 0,-17-19 0 0,17 19 1 0,0 0-1 16,-18-1 0-16,18-17 0 0,-16 1 0 0,-4-2 0 15,4 1 1-15,-1-18 0 0,-19 1-1 0,18-1 1 16,-17 1-1-16,18-1 0 0,-2 1 0 0,-15-20 1 16,16 2-1-16,0 0 1 0,0-18-1 0,-16 0 1 15,34 0-1-15,-18 0 0 0,-1 0 0 0,19 0 0 0,-17 0 1 16,17-18-1-16,0 18 0 0,-17-18 0 0,17 2 0 15,0-4 0-15,0 4 0 0,17-2 0 0,0-17 0 0,-17-1 0 16,19 19 0-16,-1 0 1 0,-1-2-2 16,0 2 1-16,1-1 0 0,18-18 0 0,-2 19 0 15,-15 0 0-15,16 17 1 0,0-17-1 0,-17-1 0 0,17-1 0 16,-19 19 0-16</inkml:trace>
  <inkml:trace contextRef="#ctx0" brushRef="#br0" timeOffset="256.832">17180 8098 370 0,'0'0'0'0,"-18"34"8"15,18-15 1-15,0-19-1 16,0 17 0-16,0 1-4 0,0-1 0 0,18 2-1 15,-1-2 1-15,2 18 8 0,-2-18 1 0,0 2-1 0,-17-2 1 16,18 17-9-16,0-15 0 0,0-2 1 0,-1 1-1 16,0-18 1-16,-17 0 1 0,19 17 0 0,-1-17 0 15,-1 0-3-15,-17 0 0 0,0 19 0 16,0-19 0-16,0 0-2 0,0 0 0 0,0 0 1 0</inkml:trace>
  <inkml:trace contextRef="#ctx0" brushRef="#br0" timeOffset="410.835">17162 7674 339 0,'0'0'0'0,"0"0"4"0,0 0 1 16,0 0-1-16,0 0 1 0,0 0-3 16,0 0 1-16,0 0-1 0,0 0 1 0,0 0 0 0,0 0 1 15,18 18-1-15</inkml:trace>
  <inkml:trace contextRef="#ctx0" brushRef="#br0" timeOffset="775.464">18203 7692 364 0,'0'0'0'0,"0"0"1"16,0 0 0-16,0 0 0 0,0 0 1 15,0 0-1-15,18 0 0 0,16 0 0 16,2-18 6-16,-1 18 0 0,1-18-1 0,-1 1 1 15,18-1-4-15,-18 1 0 0,1-2 1 0,-1 2-1 0,1 0 6 16,-1 0-1-16,-1 17 1 0,-15-19 0 0,16 19-6 16,0-18 1-16,-1 18 0 0,2 0 0 0,-18 0-1 0,17-17 2 15,1 17-1-15,-19 0 0 0,18 17-2 16,-17-17 1-16,17 0-1 0,-18 0 0 0,20 0 1 0,-20 0 1 16,0 0-1-16,19 0 0 0,-18 0-1 0,-1 0 0 15</inkml:trace>
  <inkml:trace contextRef="#ctx0" brushRef="#br0" timeOffset="1489.652">18485 7992 414 0,'0'0'0'0,"0"0"5"16,0 0 1-16,0 0-1 16,-17 17 1-16,17-17-3 0,0 0 0 0,0 0-1 15,0 0 2-15,0 0 2 0,-18 0 0 0,18 0 0 0,0 0 0 16,0 0-3-16,0 0 0 0,0 0 0 0,0 0 1 16,0 0-3-16,0 0 0 0,0 0 0 15,0 0 0-15,0 0 0 0,0 0-2 16,0 0 0-16,0 0 0 0,0 18 0 15,18-18 0-15,-18 0 0 0,0 17 0 0,0-17 0 0,0 0-5 16,17 19-1-16,-17-19 1 0,0 0 0 16,0 0 3-16,17 0 0 0,-17 0 0 0,0 0 0 0,0 0 2 0,19 0 0 15</inkml:trace>
  <inkml:trace contextRef="#ctx0" brushRef="#br0" timeOffset="2532.529">19897 7410 244 0,'0'0'0'0,"-36"-18"0"31,36 18-1-15,-17 18 2-1,17-1 1-15,0 0-1 0,0 19 1 16,-18 18-1-16,18-20 0 0,0 19 0 15,0-18 0-15,0 1 3 0,18-1 1 0,-18 1-1 0,17-19 1 16,-17 1-3-16,17-1 1 0,-17-17-1 0,19 0 1 0,-1 0 2 16,-1 0 1-16,-17 0-1 0,17-35 0 15,1 18-2-15,0-2 0 0,0-16 0 0,-2 0-1 0,-16 0 0 16,17-19-1-16,2 20 0 0,-2-2 0 0,-17-16 0 16,0 16 0-16,18 1 0 0,-18-18 0 0,0 18 2 0,17-1-1 15,-17 1 0-15,0 18 1 0,0-19-2 16,18 19 1-16,-18-1-1 0,0 18 1 0,0 0 2 0,0 0-1 15,0-18 1-15,0 18 0 0,0 0-2 0,0 0 0 16,0 0 0-16,0 36 0 0,18-2 1 0,0 2 1 16,-1 16-1-16,-17 19 0 0,0 0-1 15,0-1 0-15,17 1 0 0,-17 17 0 0,0 0 2 0,0 2 0 0,0 15 0 16,0-17 0-16,-17 0-2 16,17-17 0-16,0-18 1 0,-17 18-1 0,-1-20 2 0,0-15 1 0,18-1-1 15,-35 2 1-15,35-3-3 0,-18-17 1 0,1 2-1 16,-2-2 1-16,2-17 1 0,1 0 0 0,-2 0 0 15,0 0 0-15,18-17-2 0,-18 17 0 0,18-19 1 16,-17-15-1-16,0 17 2 0,-1-20-1 0,18 2 0 16,-19-1 1-16,19 2-2 0,0-2 0 15,0 1 0-15,19 1 0 0,-19-2 1 0,0 1-1 0,18 16 1 0,-18-15-1 16,17-1 0-16,0 16 0 0,1 2-1 16,0-18 1-16,-18 16 0 0,18 2 1 0,-2 0-1 0,1 0 1 15,2-2-1-15,-2 2-1 0</inkml:trace>
  <inkml:trace contextRef="#ctx0" brushRef="#br0" timeOffset="3071.622">19631 6968 320 0,'0'0'0'0,"0"0"9"16,0 0 0-16,0 0 1 0,0 0-1 16,0 0-5-16,0 0-1 0,0 0 1 15,18 0 0-15,0 0 10 0,0-17 1 0,-1-1 0 0,1 1-1 16,-1-19-10-16,2 1 1 0,-2-1-1 0,-17 19 1 15,17 0 4-15,1-19 1 0,-18 18 0 0,18-17 0 16,-18 17-7-16,18 0 1 0,-1-16 0 0,-17 17 0 0,17-2-1 16,2-16-1-16,-19 18 1 0,18-2 0 15,-18 2-2-15,17 0 1 0,-17-1 0 0,17 0 0 0,1 0-1 16,-18 18 0-16,18-17 0 16,0 0 0-16,-2 17 0 0,-16 0 0 0,17-18 0 0,-17 18 0 15,19 18 0-15,-19-18 0 0,17 0 0 0,-17 17 0 16,18 0-1-16,-18 1 1 0,17 18 0 0,-17-2 0 0,18 2-1 0,-18-1 1 15,18 19-1-15,-18-20 1 0,0 2-1 0,0-1 1 16</inkml:trace>
  <inkml:trace contextRef="#ctx0" brushRef="#br0" timeOffset="4136.934">20620 7709 304 0,'0'0'0'0,"0"0"7"0,0 0-1 0,0 0 1 15,0 0 0-15,0 0-4 0,0 0 0 0,0 0 0 16,0 0 0-16,0 0 9 0,0 0-1 0,0 0 1 16,0 0-1-16,0 0-7 0,0 0 1 0,0 0-1 15,0 0 0-15,0 0 2 0,0 0 1 0,0 0 0 0,-36 54 0 16,36-19-4-16,-17 1 0 0,17-2 0 0,0 20 1 15,0-20-2-15,0-17 1 0,0 19 0 0,0-1 0 16,0-16-2-16,0-2 1 0,17 1 0 0,-17-1 0 16,19 0-1-16,-19 2 0 0,17-19 0 0,-17 0 0 15,16 17 0-15,-16-17 0 0,0-17 0 0,18 17 0 16,0 0-1-16,0-19 1 0,-18 19 0 0,17-34 0 16,0 16-1-16,2-18 1 0</inkml:trace>
  <inkml:trace contextRef="#ctx0" brushRef="#br0" timeOffset="4427.853">20373 7304 295 0,'0'0'0'0,"17"0"5"15,-17-19 0-15,0 19 0 0,18 0 0 16,-18 0-3-16,0 0 1 0</inkml:trace>
  <inkml:trace contextRef="#ctx0" brushRef="#br0" timeOffset="5509.733">20724 6528 3 0,'0'0'0'15,"0"0"18"-15,0 0 1 0,0 0 1 16,0 0-1-16,0 0-15 0,0 0 1 0,0 0-1 16</inkml:trace>
  <inkml:trace contextRef="#ctx0" brushRef="#br0" timeOffset="6369.79">20672 6580 106 0,'0'0'0'0,"0"0"7"16,0 0 0-16,0 0 0 0,0 0 0 15,0 0-4-15,0 0 0 0,0 0 0 0,0 0 1 16,0 0 3-16,0 0 1 0,0 0 0 16,0 0-1-16,0 0-4 0,0 0 1 0,0 0-1 0,0 0 1 15,0 0 1-15,0 0 0 0,0 0 1 0,0 0-1 16,0 0-2-16,0 0 0 0,0 0 0 0,0 0 0 0,0 0 1 15,0 0 0-15,0 0 0 0,0-35 0 0,0 35-2 16,0 0 0-16,0 0 1 0,0 0-1 0,0 0 2 0,0 0 1 16,0 0-1-16,0 0 0 15,0 0-2-15,0 0 1 0,0 0-1 0,-18 0 1 0,18 0-2 16,0-17 0-16,0 17 0 16,0 0 0-16,0 0 0 0,0 0 0 15,-18 0 1-15,18 0 0 0,0 0 0 0,0 0-1 0,0 0 0 16,0 0 0-16,0 0 0 0,0 0 2 0,-16 0-1 0,16 0 0 15,0 0 1-15,0 0-2 0,0 0 1 16,0 0-1-16,0 0 1 0,0 0 1 0,0 0-1 0,0 0 1 16,0 0 0-16,0 0-1 0,0 0 0 0,0 0-1 15,0 0 1-15,0 0 1 0,0 0-1 0,0 0 1 16,0 0 0-16,0 0-2 0,0 0 1 0,0 0 0 16,0 0 0-16,0 0 0 0,0 0 1 0,0 0 0 15,0 0-1-15,0 0 0 0,0 0 0 0,0 0-1 16,0 0 1-16,0 0 1 0,-17 0-1 0,17 0 0 15,0 0 1-15,0 0-2 0,0 0 1 0,0 0 0 0,0 0-1 16,0 0 1-16,0 0 0 0,0 0 0 0,0 0 0 16,0 0-1-16,0 0 0 0,0 0 1 0,0 0-1 15,0 0 1-15,0 0-1 0,0 0 1 0</inkml:trace>
  <inkml:trace contextRef="#ctx0" brushRef="#br0" timeOffset="7177.95">20690 6563 219 0,'0'0'0'0,"0"0"6"0,0 0 0 0,0 0 0 16,0 0-1-16,0 0-2 0,0 0 0 0,0 0 0 15,0 0 1-15,0 0 2 0,0 0 1 0,0 0 0 16,0 0 0-16,0 0-4 0,0 0 0 0,0 0 0 15,0 0 1-15,0 0 0 0,0 0 0 0,0 0 0 16,0 0 0-16,0 0-1 0,0 0-1 0,0 0 0 31,0 0 1-31,0 0-1 0,0 0 1 0,0 0-1 0,0 0 1 0,0 0-2 0,-18 0 1 0,0 0-1 0,18 0 1 16,-18 0 1-16,18 17 0 0,-16-17-1 0,16 0 1 16,-17 0-1-16,17 0 0 0,0 19 0 0,0-19 0 15,0 17-2-15,0-17 1 0,-19 0-1 16,2 18 1-16,17-2-1 0,-18-16 1 0,18 18-1 15,-17 0 1-15,17 0 1 0,-18-18-1 0,18 17 0 16,0 1 0-16,0-18 0 0,0 18 0 0,-18-18 0 0,18 18 1 16,0-1 0-16,0-17-1 0,0 17 1 0,0-17 0 15,0 0-1-15,0 0 0 0,0 0 0 0,0 18 1 16,18-18 1-16,-18 0-1 0,0 0 0 0,0 0-1 16,0 0 1-16,0 0-1 0,18 0 1 0,-18 0 0 0,17 0 1 15,-17-18-1-15,18 18 1 16,-18-17-2-16,0 17 1 0,17-17-1 0,-17-1 1 0,0 18 1 0,0-18 1 15,19 18-1-15,-19-18 0 0,0 18-1 0,0-17 0 0,0 17 0 16,0-18 0-16,0 0 2 0,17 18-1 0,-17 0 0 16,0-18 1-16,0 18-2 0,0-16 0 0,0 16 0 15,0-18 0-15,0 18 1 0,0-17 0 0,0 17 0 16,0-19-1-16,0 19 0 0,0 0 0 0,0-17 0 16,0 17 0-16,0 0 1 0,0 0 1 0,0 0-1 15,0 0 1-15,0 0-3 0,0 0 2 0,0 0-1 16,0-18 0-16,0 18 0 0,0 0 1 0,0 0 0 15,0 0-1-15,0 18-1 0,0-18 1 0,0 0 0 16,0 0 0-16,0 0-1 0,0 17 1 0,16-17 0 16,-16 0 0-16,18 36 0 0,-18-18-1 0,18-2 1 0,-18 2-1 15,18 0 1-15,-1 0 1 0,-17-1 0 0,17 1-1 16,-17-18 0-16,19 18-1 0,-1-18 1 0,-18 18 0 16,17-18 0-16,0 17 0 0,1-17 1 0,0 0-1 15,0 0-1-15,-18 0 1 0,17 0-1 0,0-17 1 16,2 17-1-16,-19 0 1 0,17 0-1 0</inkml:trace>
  <inkml:trace contextRef="#ctx0" brushRef="#br0" timeOffset="8812.329">24059 7216 134 0,'0'0'0'0,"0"0"16"16,0 0 0-16,0 0 0 0,-18-19 0 0,18 2-11 15,0 17-1-15,0 0 1 0,0 0-1 0,0 0 11 0,0 0 0 16,0 0 0-16,0 0 0 16,0 0-11-16,0 0 0 0,0 17 1 0,0-17-1 0,0 36 5 0,-18 16 0 15,18 2 0-15,0-1 0 0,18 18-5 0,-18-19 0 0,0 1-1 16,18 0 1-16,-18 0 0 0,18-18-1 0,-1 19 1 16,0-37-1-16,-17 18-1 0,19-16 1 0,-1-2-2 15,-1-17 2-15,0 0-1 0,-17 0 1 0,18 0-1 16,0-17 1-16,0-2-1 0,16 2-1 15,-34-1 1-15,19-35 0 0,16 18-1 0,-18-18 0 0,19-1 0 16,-18 3 0-16,15-3-1 0,-13 1 1 0,14 1 0 16,-17-2 0-16,2 1 0 0,-2 18 0 0,1-18-1 15,-1 18 2-15,0-1-2 0,2 19 1 0,-19-19 0 0,17 19 0 16,1 0 1-16,-18 17 0 16,17 0-2-16,-17 0 1 0,0 0 0 0,0 17 0 15,0 18 0-15,19-17 0 0,-19 35 0 0,0 18 1 16,0-2-1-16,0 2-1 0,0 0 1 0,0 17 0 15,-19 1 2-15,2-1-1 0,17 0 1 0,-18 0 0 16,1-17-2-16,-19-1 1 0,19 1 0 0,-1 0-1 16,-18-19 2-16,19 1 0 0,-17 1 0 0,14-20-1 15,-13 2 0-15,15-19 0 0,-18 18 0 0,1-35 0 16,18 19 2-16,-2-19 1 0,2 0-1 0,0 0 1 0,-1-19-2 16,0 19-1-16,0-17 1 0,1-1 0 0,17 1 1 15,0 17 1-15,-17-19 0 0,17 2 0 0,0 0-2 16,0 0 0-16,17-2-1 0,-17 2 1 0,0-1 1 15,17 1 1-15,1 0-1 0</inkml:trace>
  <inkml:trace contextRef="#ctx0" brushRef="#br0" timeOffset="9067.781">25047 7922 376 0,'0'0'0'0,"0"17"9"0,18 0-1 0,-18-17 1 15,0 17 0-15,0 2-6 0,0-19 1 0,0 17 0 16,0 1 0-16,0 18 8 0,0-19 1 0,0 18 0 0,18 1-1 16,-18-1-7-16,0-18-1 0,16 19 0 0,-16-19 1 15,17 18 1-15,-17-16 1 0,19-2 0 0,-19 0 0 16,17-17-4-16,-17 17 0 0,18-17 0 0,-18 0 1 15,0 0-2-15,17 0 0 0,-17 0 1 0</inkml:trace>
  <inkml:trace contextRef="#ctx0" brushRef="#br0" timeOffset="9232.794">24870 7534 383 0,'0'0'0'0,"0"0"8"0,18 17 0 16,-18 0 1-16,18-17-1 0,-18 0-5 0,18 0 1 15,-18 0 0-15</inkml:trace>
  <inkml:trace contextRef="#ctx0" brushRef="#br0" timeOffset="9495.147">25752 7356 348 0,'0'0'0'0,"35"-17"0"16,-18 17 8-16,-17-18 0 0,19 18 0 0,16-17 0 16,0-2-4-16,1 2-1 0,-2 0 1 0,-15 17 0 0,16-18 4 15,-18 1 0-15,19 17-1 0</inkml:trace>
  <inkml:trace contextRef="#ctx0" brushRef="#br0" timeOffset="10147.695">26952 7004 295 0,'0'0'0'16,"0"0"4"-16,0 0 0 0,0 18 0 16,0-1 0-16,0 0-1 0,0 1-1 0,0-18 0 15,0 35 1-15,0-17 6 0,0 18 0 0,0-19 0 16,0 19 0-1,16-1-5-15,-16-18 0 0,20 0 0 0,-4 2 0 0,2-2 2 0,-1 1 1 0,19-1 0 0,-18-17 0 16,-1 19-4-16,0-19 1 0,2-19-1 0,16 19 0 16,-18-17-1-16,2-18 0 0,15 16-1 0,-16-15 1 15,18 16-1-15,-19-18 0 0,18 2 0 0,-16-20 1 16,-2 19-1-16,18 0 0 0,-17 0 0 0,0-1 1 0,-1 1-2 16,0-1 1-16,-17 2 0 0,19 16 0 15,-1 0 0-15,-18-17 0 0,17 18-1 0,-17 17 1 16,17-18 0-16,1 0-1 0,-18 18 1 0,0 0-1 15,18 0 1-15,-18 0 0 0,0 0-1 0,18 0 1 16,-18 18 0-16,16 0-1 16,-16 16 0-16,17-16 1 0,-17 35-1 0,0 0 1 0,19 1-1 15,-19-2 0-15,-19 1 0 0,19 18 1 0,0-1-1 16,-17-18 1-16,17 19-1 0,-16-17 1 16,-2-1-1-16,0 18 1 0,0-37-1 0,1 19 1 0,0-18 0 0,-20 1 0 15,20-1 1-15,0-18-1 0,-1 2 0 0,-18-2-1 16,19 1 2-16,0-18-1 0,-2 0 1 0,2 0-1 15,-18-18 1-15,35 18-1 0,-18-17 0 0,0 17 0 16,18-19 0-16,-18 19 1 0,18-17-1 0,0-1 1 16,0 1-1-16,0-1 0 0,18 18 1 0,-18-18-1 15,18 1 0-15,0-1 0 0,-1 18 0 0,1-17 0 16,-1 17 0-16,2-19 0 0,-2 2 0 0,18 17 0 16,-17-17 0-16,17 17-1 0,-18 0 1 0,2-17 0 15</inkml:trace>
  <inkml:trace contextRef="#ctx0" brushRef="#br0" timeOffset="10525.189">26935 6580 310 0,'0'0'0'0,"17"-17"0"0,19-18 0 0,-20-1 7 0,2 19-1 15,-1-19 0-15,2 1 1 0,-2 0-4 0,1 17 0 0,-1-17 0 16,0-1 1-16,2 18 3 0,-19 1 0 0,17 17 1 15,1-17 0-15,-18 17-5 0,17-19 0 0,-17 19 1 16,0 0-1-16,0 0 1 0,0 0 0 0,0 0 0 16,19 0 0-16,-19 0-2 0,0 19 0 0,0-19 1 15,0 17-1-15,17 0-1 0,-17 1 0 0,17 18 0 16,1-1 0-16,0 1-1 0,0-2 1 0,-1 2 0 16,1-1 0-16,-1 1-1 0,2-19 0 0,-2 1 0 15</inkml:trace>
  <inkml:trace contextRef="#ctx0" brushRef="#br0" timeOffset="10868.337">28152 7109 295 0,'0'0'0'0,"0"0"0"0,0 0 2 0,0 0 1 16,0 0-1-16,0 0 1 0,0 0-2 0,0 0 1 16,0 0 0-16,17 36-1 0,-17-1 2 15,0-18-1-15,0 19 0 0,0 16 1 0,-17 2-2 0,17-18 1 0,0 16-1 16,0-16 1-16,0 16 1 0,0-16 0 0,0-19 0 15,0 19 1-15,17-1-2 0,-17-18 0 0,18 1 0 16,-1 0 0-16,2-1 0 0,-2-17 0 16,-1 0 1-16,2 18-1 0,0-36 0 0,0 18 0 0,-1 0-1 15,19-17 1-15,-18-1 0 0,-1 0 0 0,18 1-1 16</inkml:trace>
  <inkml:trace contextRef="#ctx0" brushRef="#br0" timeOffset="12191.629">27922 6457 207 0,'0'0'0'0,"0"0"5"16,0 0 1-16,0 0 0 0,0 0 0 15,0 0-3-15,0 0 0 0,0 0 0 0,0 0 0 0,0 0 6 16,0 0 1-16,0-18-1 0,0 18 0 0,0 0-5 16,0-18 0-16,0 18-1 0,0 0 1 0,0 0 2 15,0 0-1-15,0 0 0 0,0 0 1 0,0 0-4 16,0 0 1-16,0 0 0 0,0 0 0 0,0 0 3 0,0 0 0 16,0 0 0-16,0 0 0 0,0 18-3 0,0-18 0 15,0 0 0-15,-17 36 0 0,17-2 4 0,-19 2 0 16,2-1 0-16,17-16 0 0,-18 16-3 0,18-19-1 15,0 2 1-15,0 0-1 0,-17-18-3 0,17 18 1 0,17-18 0 16,-17 17 0-16,0-17 0 16,0 0 2-16,0 0-1 0,0 0 1 15,0 0 0-15,0-17-1 0,18 17-1 0,-18 0 1 16,0 0 0-16,17-18 2 0,2 0 0 0,-19 0 0 16,17 18 0-16,1-34-2 0,-1 34 1 0,0-17-1 15,-17 17 1-15,19-19 2 0,-19 19 0 0,17 0 1 16,1 0-1-16,-18 0-2 0,17 0 0 0,2 0 0 15,-2 0-1-15,0 0 3 0,1 19 1 0,0-19-1 0,0 0 0 16,-1 17-2-16,1 1 0 0,-1-2-1 16,-17-16 1-16,0 18 1 0,19-18 0 0,-19 18 0 0,0-18 0 15,0 18-2-15,17-18 1 0,-17 17-1 0,0-17 0 16,-17 0 2-16,17 18 0 0,0-18-1 0,0 0 1 16,0 0-2-16,0 0 1 0,0 0-1 0,-19 0 0 15,19 0 1-15,-17 0 0 0,-1 0 0 0,1-18 0 16,-1 1-2-16,-18-1 1 0,19 18 0 0,0-18 0 15,17 0 0-15,-19 18 0 0,2 0-1 0</inkml:trace>
  <inkml:trace contextRef="#ctx0" brushRef="#br0" timeOffset="12670.434">27957 6333 310 0,'0'0'0'0,"0"0"8"16,0 0 1-16,0 0-1 0,0 0 1 16,0 0-6-16,0 0 1 0,0 0 0 0,-17 0-1 15,-1 18 1-15,18-18 0 0,0 0 0 0,-17 0 0 16,-2 18-2-16,2-18 0 0,17 18 0 0,-35-1 1 15,16 0 0-15,2-17 1 0,17 18 0 0,-17 0-1 16,-1 0-1-16,0-18 1 0,18 17-1 0,-18 0 0 0,1 2-1 0,17-19 1 16,0 17-1-16,-18 1 0 15,1-1 0-15,17 2 0 0,0-2 0 0,-19 17 0 0,19-16 0 16,0 18 0-16,19-19 0 0,-38 1 0 0,19 0-1 16,19 0 1-16,-19-1 0 0,0 18-1 0,17-17 1 0,-17 0-1 15,0-18 1-15,18 17-1 16,-18 0 1-16,17-17-1 0</inkml:trace>
  <inkml:trace contextRef="#ctx0" brushRef="#br0" timeOffset="13020.904">28292 6421 266 0,'0'0'0'0,"0"0"5"16,0 0 0-16,0 0 0 0,0 0 1 15,0 0-4-15,0 0 1 0,0-17 0 16,18 17-1-16,-18-17 7 0,17 17-1 0,-17-18 0 0,17 18 0 16,2-18-5-16,16 18 1 0,-18-18 0 0,1 18-1 15,-18 0 2-15,18 0 0 0,0 0 0 0,-1 18 1 16,0-18-4-16,2 18 1 0,-19-18 0 0,17 18 0 15,1-1-1-15,-18 0 0 0,17 1 0 0,-17 18 1 16,0-19-2-16,0 19 1 0,0-19-1 0,0 1 1 0,-17 18 0 16,-1-1 0-16,18-19-1 0,-17 20 1 15,-2-18-1-15,2 17 0 0,0-17 1 0,-1 0-1 0,0-1-1 0,0 0 1 16,1 1 0-16,-18 0 0 0,16 0-1 16,2-18 1-16,0 17-1 0</inkml:trace>
  <inkml:trace contextRef="#ctx0" brushRef="#br0" timeOffset="13974.679">20549 6528 216 0,'0'0'0'0,"0"0"6"0,0 0 0 16,0 0 1-16,-17-19-1 15,17 19-3-15,0 0 0 0,0 0 0 0,0 0 0 0,0 0 4 0,0-17 1 16,0 17-1-16,0 0 1 0,-18 0-5 15,18 0 1-15,0 0-1 0,0 0 1 0,-18 0 2 0,0 0 1 16,1 17-1-16,17 2 1 0,-17-19-4 16,-2 17 0-16,19 1 0 0,-17-1 1 0,-1 2-1 0,1-2 1 0,-2 17-1 15,19-16 1-15,-17 18-2 0,0-19 0 16,17 1 0-16,-18 0 1 0,18 17-1 0,-17-18 0 0,17 1 1 16,-19 0-1-16,19 0 0 0,0-1-1 0,0 0 1 15,0 2 0-15,-17-2-2 0,17 1 2 0,0-1 0 16,0 2-2-16,0-2 1 0,17 1 0 15,-17-18 0-15,0 17-1 0,0-17 2 0,19 0-2 16,-19 0 2-16,0 17-2 0,17-17 1 0,-17 0 0 16,18-17 0-16,-1 17 0 0,19-17 0 0,-19 17 0 15</inkml:trace>
  <inkml:trace contextRef="#ctx0" brushRef="#br0" timeOffset="14348.677">20795 6650 194 0,'0'0'0'0,"0"0"6"15,0 0-1-15,0 0 0 0,0 0 1 16,0 0-3-16,0 0 0 0,0 0-1 0,0 0 2 0,0-34-1 16,0 34 0-16,0 0 1 0,18 0-1 0,-18-17-1 15,0 17 1-15,18 0-1 0,-18-19 0 0,18 19-2 0,-1-17 1 16,0 17-1-16,-17 0 1 0,19 0-1 15,-2-18 1-15,1 18-1 0,-1 0 1 0,1-17-1 16,0 17 0-16,0 0 0 0,-1 0 0 16,0 0 0-16,2 0 0 0,-19 17-1 0,17-17 1 15,1 0 0-15,-1 0-1 16,-17 18 1-16,19-18 0 0,-19 17 0 0,17-17-1 0,1 19 1 0,-18-2 0 16,17 1 0-16,-17-2-1 15,0 2 1-15,17 0-1 0,-17 0 1 0,0-1 0 0,0 1 0 16,0 0-1-16,0 17 1 0,-17-18 0 15,17 1 0-15,0 18 0 0,0-19-1 0,0 0 1 0,-17 2 0 16,17-2 0-16,0 1-1 0,-18-1 1 0,18 2 0 16,0-2 0-16,-17 1 0 0,17-1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66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91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9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iancablah?utm_source=unsplash&amp;utm_medium=referral&amp;utm_content=creditCopy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piec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iora18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study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D2A5-E244-4274-ADDC-FF269509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2BC7-F83E-4F3D-98FC-F199B37F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i="1" dirty="0"/>
              <a:t>repeated cross-validation</a:t>
            </a:r>
            <a:r>
              <a:rPr lang="en-US" dirty="0"/>
              <a:t>, we can compute a t-statistic</a:t>
            </a:r>
          </a:p>
          <a:p>
            <a:r>
              <a:rPr lang="en-US" dirty="0"/>
              <a:t>Run 5 times</a:t>
            </a:r>
          </a:p>
          <a:p>
            <a:pPr lvl="1"/>
            <a:r>
              <a:rPr lang="en-US" dirty="0"/>
              <a:t>Each time, do 2-fold cross-validation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reading.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Simple cross-validation not great– too much non-independence</a:t>
            </a:r>
          </a:p>
          <a:p>
            <a:pPr marL="0" indent="0">
              <a:buNone/>
            </a:pPr>
            <a:r>
              <a:rPr lang="en-US" dirty="0"/>
              <a:t>Repeated test sampling unreliable – too much non-independence</a:t>
            </a:r>
          </a:p>
        </p:txBody>
      </p:sp>
    </p:spTree>
    <p:extLst>
      <p:ext uri="{BB962C8B-B14F-4D97-AF65-F5344CB8AC3E}">
        <p14:creationId xmlns:p14="http://schemas.microsoft.com/office/powerpoint/2010/main" val="37577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CA66-A933-4901-ACAD-A3AE4EEB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and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806-A3C6-44DF-841E-319E642A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Cross-validation sometimes used for final eval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Allows data leakage</a:t>
            </a:r>
            <a:r>
              <a:rPr lang="en-US" dirty="0"/>
              <a:t> – what did you do your model &amp; feature selection on?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Good for:</a:t>
            </a:r>
          </a:p>
          <a:p>
            <a:r>
              <a:rPr lang="en-US" dirty="0"/>
              <a:t>Limited engineering – just see how well the model works</a:t>
            </a:r>
          </a:p>
          <a:p>
            <a:r>
              <a:rPr lang="en-US" dirty="0"/>
              <a:t>Model and feature design – when done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97565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C684-43C4-40E6-9ACF-D18EFFCB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Performance &amp;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A96A-086F-4EA5-B9A7-C6633F47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you are detecting spam with:</a:t>
            </a:r>
          </a:p>
          <a:p>
            <a:r>
              <a:rPr lang="en-US" dirty="0"/>
              <a:t>Text features</a:t>
            </a:r>
          </a:p>
          <a:p>
            <a:r>
              <a:rPr lang="en-US" dirty="0"/>
              <a:t>Metadata features</a:t>
            </a:r>
          </a:p>
          <a:p>
            <a:r>
              <a:rPr lang="en-US" dirty="0"/>
              <a:t>URL features</a:t>
            </a:r>
          </a:p>
          <a:p>
            <a:r>
              <a:rPr lang="en-US" dirty="0"/>
              <a:t>URL reputation model</a:t>
            </a:r>
          </a:p>
          <a:p>
            <a:r>
              <a:rPr lang="en-US" dirty="0"/>
              <a:t>Sender reputation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makes it work?</a:t>
            </a:r>
          </a:p>
        </p:txBody>
      </p:sp>
    </p:spTree>
    <p:extLst>
      <p:ext uri="{BB962C8B-B14F-4D97-AF65-F5344CB8AC3E}">
        <p14:creationId xmlns:p14="http://schemas.microsoft.com/office/powerpoint/2010/main" val="221541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7EB2-D12B-4282-B998-4A9CD0CD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2B56-1889-4727-A144-2A3E1AB5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ablation study</a:t>
            </a:r>
            <a:r>
              <a:rPr lang="en-US" dirty="0"/>
              <a:t> examines impact of individual components</a:t>
            </a:r>
          </a:p>
          <a:p>
            <a:r>
              <a:rPr lang="en-US" dirty="0"/>
              <a:t>Turn each off in turn</a:t>
            </a:r>
          </a:p>
          <a:p>
            <a:r>
              <a:rPr lang="en-US" dirty="0"/>
              <a:t>Measure classification performance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Lets you see </a:t>
            </a:r>
            <a:r>
              <a:rPr lang="en-US" b="1" dirty="0"/>
              <a:t>how much</a:t>
            </a:r>
            <a:r>
              <a:rPr lang="en-US" dirty="0"/>
              <a:t> each component contributes</a:t>
            </a:r>
          </a:p>
          <a:p>
            <a:r>
              <a:rPr lang="en-US" b="1" dirty="0"/>
              <a:t>Do</a:t>
            </a:r>
            <a:r>
              <a:rPr lang="en-US" dirty="0"/>
              <a:t> use results for production decisions, future work</a:t>
            </a:r>
          </a:p>
          <a:p>
            <a:r>
              <a:rPr lang="en-US" b="1" dirty="0"/>
              <a:t>Do not</a:t>
            </a:r>
            <a:r>
              <a:rPr lang="en-US" dirty="0"/>
              <a:t> use results to revisit model design (in this trial)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50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78" y="365125"/>
            <a:ext cx="643682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78" y="1825625"/>
            <a:ext cx="6436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Inference for classifier performance is not immediately straightforward.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techniques helpful.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careful about data leakage. Sometimes tradeoffs are needed.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Bianca Ackermann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4B3DE-79D4-4DD8-B8FC-97636C7A57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1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ABLATION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Make inferences about model accuracy</a:t>
            </a:r>
          </a:p>
          <a:p>
            <a:r>
              <a:rPr lang="en-US" dirty="0"/>
              <a:t>Understand interplay of cross-validation and inference</a:t>
            </a:r>
          </a:p>
          <a:p>
            <a:r>
              <a:rPr lang="en-US" dirty="0"/>
              <a:t>Use ablation studies to make inferences about feature or sub-model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 err="1">
                <a:hlinkClick r:id="rId3"/>
              </a:rPr>
              <a:t>Siora</a:t>
            </a:r>
            <a:r>
              <a:rPr lang="en-US" sz="1200" i="1" dirty="0">
                <a:hlinkClick r:id="rId3"/>
              </a:rPr>
              <a:t> Photography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1935D-C644-4D11-A0B4-CF53EAE99E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96062" y="0"/>
            <a:ext cx="4895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0510-4FD4-4C7D-82AE-A829502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Split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3CC0E-BABC-45EB-A692-498490AD1F88}"/>
              </a:ext>
            </a:extLst>
          </p:cNvPr>
          <p:cNvSpPr/>
          <p:nvPr/>
        </p:nvSpPr>
        <p:spPr>
          <a:xfrm>
            <a:off x="838200" y="1690688"/>
            <a:ext cx="10515600" cy="624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A251C-B4B7-4B25-82C1-5BD76A40960F}"/>
              </a:ext>
            </a:extLst>
          </p:cNvPr>
          <p:cNvSpPr/>
          <p:nvPr/>
        </p:nvSpPr>
        <p:spPr>
          <a:xfrm>
            <a:off x="838200" y="2450032"/>
            <a:ext cx="7536873" cy="6244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2A386-D9CC-408D-90EA-B6F5076EE985}"/>
              </a:ext>
            </a:extLst>
          </p:cNvPr>
          <p:cNvSpPr/>
          <p:nvPr/>
        </p:nvSpPr>
        <p:spPr>
          <a:xfrm>
            <a:off x="8375072" y="2450031"/>
            <a:ext cx="2978727" cy="624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76C7F0-BC91-4A93-83C9-8D527581ADCD}"/>
              </a:ext>
            </a:extLst>
          </p:cNvPr>
          <p:cNvCxnSpPr>
            <a:cxnSpLocks/>
          </p:cNvCxnSpPr>
          <p:nvPr/>
        </p:nvCxnSpPr>
        <p:spPr>
          <a:xfrm>
            <a:off x="8375072" y="3129742"/>
            <a:ext cx="0" cy="31920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0D4EFE-8E79-4C74-B0B4-72E2FB557AC9}"/>
              </a:ext>
            </a:extLst>
          </p:cNvPr>
          <p:cNvSpPr/>
          <p:nvPr/>
        </p:nvSpPr>
        <p:spPr>
          <a:xfrm>
            <a:off x="7410796" y="4163405"/>
            <a:ext cx="1995049" cy="87283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D71F3-6FCC-483E-9CE2-E97DDEE736D8}"/>
              </a:ext>
            </a:extLst>
          </p:cNvPr>
          <p:cNvSpPr txBox="1"/>
          <p:nvPr/>
        </p:nvSpPr>
        <p:spPr>
          <a:xfrm>
            <a:off x="836817" y="3678382"/>
            <a:ext cx="596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 with different model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Experiment with different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 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179FA-1E60-4AB5-9A7D-F5CD948284F1}"/>
              </a:ext>
            </a:extLst>
          </p:cNvPr>
          <p:cNvSpPr txBox="1"/>
          <p:nvPr/>
        </p:nvSpPr>
        <p:spPr>
          <a:xfrm>
            <a:off x="9405845" y="3710498"/>
            <a:ext cx="2103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Evaluate Effectiveness</a:t>
            </a:r>
          </a:p>
          <a:p>
            <a:endParaRPr lang="en-US" sz="2400" dirty="0"/>
          </a:p>
          <a:p>
            <a:r>
              <a:rPr lang="en-US" sz="2400" b="1" dirty="0"/>
              <a:t>Significant?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A5F486-A2C5-4A5A-800E-09F992178351}"/>
                  </a:ext>
                </a:extLst>
              </p14:cNvPr>
              <p14:cNvContentPartPr/>
              <p14:nvPr/>
            </p14:nvContentPartPr>
            <p14:xfrm>
              <a:off x="3492360" y="4254840"/>
              <a:ext cx="7874280" cy="237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A5F486-A2C5-4A5A-800E-09F992178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000" y="4245480"/>
                <a:ext cx="7893000" cy="23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37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Effectiveness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test data, we have:</a:t>
            </a:r>
          </a:p>
          <a:p>
            <a:r>
              <a:rPr lang="en-US" dirty="0"/>
              <a:t>Individual classifications, right or wrong</a:t>
            </a:r>
          </a:p>
          <a:p>
            <a:r>
              <a:rPr lang="en-US" dirty="0"/>
              <a:t>Single metric value (accuracy, precision, etc.) for each classifier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Can’t significance test a single value!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B3D2-4EDD-4E40-BABB-89ACD794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976E-9202-4D08-A05F-E1F5D85C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my classifier perform better than benchmark value?</a:t>
            </a:r>
          </a:p>
          <a:p>
            <a:r>
              <a:rPr lang="en-US" dirty="0"/>
              <a:t>What is the precision of my estimated classifier accuracy?</a:t>
            </a:r>
          </a:p>
          <a:p>
            <a:pPr lvl="1"/>
            <a:r>
              <a:rPr lang="en-US" dirty="0"/>
              <a:t>Confidence interval</a:t>
            </a:r>
          </a:p>
          <a:p>
            <a:r>
              <a:rPr lang="en-US" dirty="0"/>
              <a:t>Does classifier A perform better than B?</a:t>
            </a:r>
          </a:p>
          <a:p>
            <a:pPr lvl="1"/>
            <a:r>
              <a:rPr lang="en-US" dirty="0"/>
              <a:t>P-value</a:t>
            </a:r>
          </a:p>
          <a:p>
            <a:pPr lvl="1"/>
            <a:r>
              <a:rPr lang="en-US" dirty="0"/>
              <a:t>Confidence interval for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2694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2074-C499-47FA-BA65-E98C888D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Samples: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6F31-5A5C-4B1E-BCBC-680B0390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 1: treat each test item as a binary measurement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metric denominator from test data: Wilcox confidence interval</a:t>
            </a:r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proportion_confint</a:t>
            </a:r>
            <a:r>
              <a:rPr lang="en-US" dirty="0"/>
              <a:t> (with method=‘</a:t>
            </a:r>
            <a:r>
              <a:rPr lang="en-US" dirty="0" err="1"/>
              <a:t>wilson</a:t>
            </a:r>
            <a:r>
              <a:rPr lang="en-US" dirty="0"/>
              <a:t>’)</a:t>
            </a:r>
          </a:p>
          <a:p>
            <a:r>
              <a:rPr lang="en-US" dirty="0"/>
              <a:t>Works for accuracy, FPR, FNR, recall, specificity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metric:</a:t>
            </a:r>
          </a:p>
          <a:p>
            <a:r>
              <a:rPr lang="en-US" dirty="0"/>
              <a:t>Bootstrap the test samples</a:t>
            </a:r>
          </a:p>
          <a:p>
            <a:r>
              <a:rPr lang="en-US" dirty="0"/>
              <a:t>Compute metric from bootstrap samples</a:t>
            </a:r>
          </a:p>
        </p:txBody>
      </p:sp>
    </p:spTree>
    <p:extLst>
      <p:ext uri="{BB962C8B-B14F-4D97-AF65-F5344CB8AC3E}">
        <p14:creationId xmlns:p14="http://schemas.microsoft.com/office/powerpoint/2010/main" val="85340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A48A-75FE-4465-9084-50420B82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 for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44975-BA60-439F-A592-875D24866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two classifiers have the same accuracy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: they don’t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 err="1"/>
                  <a:t>McNemar</a:t>
                </a:r>
                <a:r>
                  <a:rPr lang="en-US" b="1" dirty="0"/>
                  <a:t> test</a:t>
                </a:r>
                <a:r>
                  <a:rPr lang="en-US" dirty="0"/>
                  <a:t>, using the </a:t>
                </a:r>
                <a:r>
                  <a:rPr lang="en-US" b="1" dirty="0"/>
                  <a:t>contingency matrix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(chi-squared) distribution w/ 1 </a:t>
                </a:r>
                <a:r>
                  <a:rPr lang="en-US" dirty="0" err="1"/>
                  <a:t>d.o.f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Paired obs., so proportion test doesn’t 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44975-BA60-439F-A592-875D24866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68CEC-62D4-4137-BE6F-AF01594D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62122"/>
              </p:ext>
            </p:extLst>
          </p:nvPr>
        </p:nvGraphicFramePr>
        <p:xfrm>
          <a:off x="7349838" y="2316480"/>
          <a:ext cx="4003962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4654">
                  <a:extLst>
                    <a:ext uri="{9D8B030D-6E8A-4147-A177-3AD203B41FA5}">
                      <a16:colId xmlns:a16="http://schemas.microsoft.com/office/drawing/2014/main" val="1198240376"/>
                    </a:ext>
                  </a:extLst>
                </a:gridCol>
                <a:gridCol w="1334654">
                  <a:extLst>
                    <a:ext uri="{9D8B030D-6E8A-4147-A177-3AD203B41FA5}">
                      <a16:colId xmlns:a16="http://schemas.microsoft.com/office/drawing/2014/main" val="89110933"/>
                    </a:ext>
                  </a:extLst>
                </a:gridCol>
                <a:gridCol w="1334654">
                  <a:extLst>
                    <a:ext uri="{9D8B030D-6E8A-4147-A177-3AD203B41FA5}">
                      <a16:colId xmlns:a16="http://schemas.microsoft.com/office/drawing/2014/main" val="366326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 Wrong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3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7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901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46B417-139B-4C18-B356-E5529DC493EC}"/>
                  </a:ext>
                </a:extLst>
              </p14:cNvPr>
              <p14:cNvContentPartPr/>
              <p14:nvPr/>
            </p14:nvContentPartPr>
            <p14:xfrm>
              <a:off x="8673840" y="2673720"/>
              <a:ext cx="24703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46B417-139B-4C18-B356-E5529DC493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4480" y="2664360"/>
                <a:ext cx="248904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5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4966-EFD7-4AAA-971C-DC5023A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3B4B-BEF9-4968-BADF-7D55EA6C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b="1" dirty="0"/>
              <a:t>regression</a:t>
            </a:r>
            <a:r>
              <a:rPr lang="en-US" dirty="0"/>
              <a:t>, each sample is a continuous measurement of the model’s prediction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paired </a:t>
            </a:r>
            <a:r>
              <a:rPr lang="en-US" i="1" dirty="0"/>
              <a:t>t</a:t>
            </a:r>
            <a:r>
              <a:rPr lang="en-US" dirty="0"/>
              <a:t>-test or appropriate bootstrap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AB17BF-1652-4FA7-9801-9EA31F1D13E9}"/>
                  </a:ext>
                </a:extLst>
              </p14:cNvPr>
              <p14:cNvContentPartPr/>
              <p14:nvPr/>
            </p14:nvContentPartPr>
            <p14:xfrm>
              <a:off x="5924520" y="2235240"/>
              <a:ext cx="4362480" cy="94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AB17BF-1652-4FA7-9801-9EA31F1D1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5160" y="2225880"/>
                <a:ext cx="4381200" cy="9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24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19298</TotalTime>
  <Words>502</Words>
  <Application>Microsoft Office PowerPoint</Application>
  <PresentationFormat>Widescreen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Consolas</vt:lpstr>
      <vt:lpstr>Lato</vt:lpstr>
      <vt:lpstr>Calibri</vt:lpstr>
      <vt:lpstr>Arial</vt:lpstr>
      <vt:lpstr>Oswald</vt:lpstr>
      <vt:lpstr>Office Theme</vt:lpstr>
      <vt:lpstr>CS 533 INTRO TO DATA SCIENCE</vt:lpstr>
      <vt:lpstr>INFERENCE AND ABLATION</vt:lpstr>
      <vt:lpstr>Learning Outcomes</vt:lpstr>
      <vt:lpstr>Train/Test Split</vt:lpstr>
      <vt:lpstr>Testing Effectiveness</vt:lpstr>
      <vt:lpstr>Testing Objectives</vt:lpstr>
      <vt:lpstr>Test Samples: Confidence Intervals</vt:lpstr>
      <vt:lpstr>P-Value for Accuracy</vt:lpstr>
      <vt:lpstr>Testing Regression</vt:lpstr>
      <vt:lpstr>Repeated Testing</vt:lpstr>
      <vt:lpstr>Cross-Validation and Train/Test Split</vt:lpstr>
      <vt:lpstr>Understanding Performance &amp; Behavior</vt:lpstr>
      <vt:lpstr>Ablation Studies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2020-11-01T01:48:19Z</dcterms:modified>
</cp:coreProperties>
</file>