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98" r:id="rId3"/>
    <p:sldId id="303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0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Oswald" pitchFamily="2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4707B797-DD9F-44DA-B122-E44D1348513B}"/>
    <pc:docChg chg="undo custSel addSld delSld modSld">
      <pc:chgData name="" userId="495979f9a431ddb0" providerId="LiveId" clId="{4707B797-DD9F-44DA-B122-E44D1348513B}" dt="2020-11-04T00:59:39.955" v="2776" actId="2711"/>
      <pc:docMkLst>
        <pc:docMk/>
      </pc:docMkLst>
      <pc:sldChg chg="modSp">
        <pc:chgData name="" userId="495979f9a431ddb0" providerId="LiveId" clId="{4707B797-DD9F-44DA-B122-E44D1348513B}" dt="2020-11-03T22:58:00.682" v="10" actId="20577"/>
        <pc:sldMkLst>
          <pc:docMk/>
          <pc:sldMk cId="1753943686" sldId="298"/>
        </pc:sldMkLst>
        <pc:spChg chg="mod">
          <ac:chgData name="" userId="495979f9a431ddb0" providerId="LiveId" clId="{4707B797-DD9F-44DA-B122-E44D1348513B}" dt="2020-11-03T22:58:00.682" v="10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4707B797-DD9F-44DA-B122-E44D1348513B}" dt="2020-11-03T22:58:14.211" v="80" actId="20577"/>
        <pc:sldMkLst>
          <pc:docMk/>
          <pc:sldMk cId="3777021594" sldId="303"/>
        </pc:sldMkLst>
        <pc:spChg chg="mod">
          <ac:chgData name="" userId="495979f9a431ddb0" providerId="LiveId" clId="{4707B797-DD9F-44DA-B122-E44D1348513B}" dt="2020-11-03T22:57:55.942" v="5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4707B797-DD9F-44DA-B122-E44D1348513B}" dt="2020-11-03T22:58:14.211" v="80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4707B797-DD9F-44DA-B122-E44D1348513B}" dt="2020-11-03T22:57:35.049" v="0" actId="478"/>
          <ac:picMkLst>
            <pc:docMk/>
            <pc:sldMk cId="3777021594" sldId="303"/>
            <ac:picMk id="3" creationId="{A411935D-C644-4D11-A0B4-CF53EAE99EEB}"/>
          </ac:picMkLst>
        </pc:picChg>
        <pc:picChg chg="add mod modCrop">
          <ac:chgData name="" userId="495979f9a431ddb0" providerId="LiveId" clId="{4707B797-DD9F-44DA-B122-E44D1348513B}" dt="2020-11-03T22:57:53.730" v="3" actId="1076"/>
          <ac:picMkLst>
            <pc:docMk/>
            <pc:sldMk cId="3777021594" sldId="303"/>
            <ac:picMk id="5" creationId="{88BE1082-521F-4813-AF9C-057E48864D2D}"/>
          </ac:picMkLst>
        </pc:picChg>
      </pc:sldChg>
      <pc:sldChg chg="addSp delSp modSp add del">
        <pc:chgData name="" userId="495979f9a431ddb0" providerId="LiveId" clId="{4707B797-DD9F-44DA-B122-E44D1348513B}" dt="2020-11-03T23:00:00.922" v="291" actId="20577"/>
        <pc:sldMkLst>
          <pc:docMk/>
          <pc:sldMk cId="4232748695" sldId="307"/>
        </pc:sldMkLst>
        <pc:spChg chg="mod">
          <ac:chgData name="" userId="495979f9a431ddb0" providerId="LiveId" clId="{4707B797-DD9F-44DA-B122-E44D1348513B}" dt="2020-11-03T23:00:00.922" v="291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4707B797-DD9F-44DA-B122-E44D1348513B}" dt="2020-11-03T22:59:31.387" v="96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4707B797-DD9F-44DA-B122-E44D1348513B}" dt="2020-11-03T22:59:28.838" v="94" actId="1076"/>
          <ac:picMkLst>
            <pc:docMk/>
            <pc:sldMk cId="4232748695" sldId="307"/>
            <ac:picMk id="5" creationId="{B732B7C8-C435-4E64-856C-68361DEF998B}"/>
          </ac:picMkLst>
        </pc:picChg>
        <pc:picChg chg="del">
          <ac:chgData name="" userId="495979f9a431ddb0" providerId="LiveId" clId="{4707B797-DD9F-44DA-B122-E44D1348513B}" dt="2020-11-03T22:59:20.676" v="92" actId="478"/>
          <ac:picMkLst>
            <pc:docMk/>
            <pc:sldMk cId="4232748695" sldId="307"/>
            <ac:picMk id="8" creationId="{C864B3DE-79D4-4DD8-B8FC-97636C7A5737}"/>
          </ac:picMkLst>
        </pc:picChg>
      </pc:sldChg>
      <pc:sldChg chg="modSp">
        <pc:chgData name="" userId="495979f9a431ddb0" providerId="LiveId" clId="{4707B797-DD9F-44DA-B122-E44D1348513B}" dt="2020-11-03T23:09:38.488" v="595" actId="20577"/>
        <pc:sldMkLst>
          <pc:docMk/>
          <pc:sldMk cId="2735585706" sldId="311"/>
        </pc:sldMkLst>
        <pc:spChg chg="mod">
          <ac:chgData name="" userId="495979f9a431ddb0" providerId="LiveId" clId="{4707B797-DD9F-44DA-B122-E44D1348513B}" dt="2020-11-03T23:00:23.513" v="316" actId="20577"/>
          <ac:spMkLst>
            <pc:docMk/>
            <pc:sldMk cId="2735585706" sldId="311"/>
            <ac:spMk id="3" creationId="{86CE6FEE-18BD-4BE2-AF79-DF93DC4816C2}"/>
          </ac:spMkLst>
        </pc:spChg>
        <pc:spChg chg="mod">
          <ac:chgData name="" userId="495979f9a431ddb0" providerId="LiveId" clId="{4707B797-DD9F-44DA-B122-E44D1348513B}" dt="2020-11-03T23:09:38.488" v="595" actId="20577"/>
          <ac:spMkLst>
            <pc:docMk/>
            <pc:sldMk cId="2735585706" sldId="311"/>
            <ac:spMk id="4" creationId="{D18FE833-8C07-4990-9023-337F80F5B1A2}"/>
          </ac:spMkLst>
        </pc:spChg>
      </pc:sldChg>
      <pc:sldChg chg="modSp add">
        <pc:chgData name="" userId="495979f9a431ddb0" providerId="LiveId" clId="{4707B797-DD9F-44DA-B122-E44D1348513B}" dt="2020-11-03T23:12:40.742" v="1018" actId="20577"/>
        <pc:sldMkLst>
          <pc:docMk/>
          <pc:sldMk cId="605249758" sldId="312"/>
        </pc:sldMkLst>
        <pc:spChg chg="mod">
          <ac:chgData name="" userId="495979f9a431ddb0" providerId="LiveId" clId="{4707B797-DD9F-44DA-B122-E44D1348513B}" dt="2020-11-03T23:11:26.625" v="953" actId="20577"/>
          <ac:spMkLst>
            <pc:docMk/>
            <pc:sldMk cId="605249758" sldId="312"/>
            <ac:spMk id="2" creationId="{258E195C-0AFB-4E80-8CBA-1F4DCC2E2301}"/>
          </ac:spMkLst>
        </pc:spChg>
        <pc:spChg chg="mod">
          <ac:chgData name="" userId="495979f9a431ddb0" providerId="LiveId" clId="{4707B797-DD9F-44DA-B122-E44D1348513B}" dt="2020-11-03T23:12:40.742" v="1018" actId="20577"/>
          <ac:spMkLst>
            <pc:docMk/>
            <pc:sldMk cId="605249758" sldId="312"/>
            <ac:spMk id="3" creationId="{32812BFA-A059-46DD-BC6D-E988C17795C4}"/>
          </ac:spMkLst>
        </pc:spChg>
      </pc:sldChg>
      <pc:sldChg chg="modSp add">
        <pc:chgData name="" userId="495979f9a431ddb0" providerId="LiveId" clId="{4707B797-DD9F-44DA-B122-E44D1348513B}" dt="2020-11-03T23:20:58.149" v="1224" actId="20577"/>
        <pc:sldMkLst>
          <pc:docMk/>
          <pc:sldMk cId="1693296127" sldId="313"/>
        </pc:sldMkLst>
        <pc:spChg chg="mod">
          <ac:chgData name="" userId="495979f9a431ddb0" providerId="LiveId" clId="{4707B797-DD9F-44DA-B122-E44D1348513B}" dt="2020-11-03T23:12:47.284" v="1041" actId="20577"/>
          <ac:spMkLst>
            <pc:docMk/>
            <pc:sldMk cId="1693296127" sldId="313"/>
            <ac:spMk id="2" creationId="{32521790-30BC-487D-9629-E00786A0C0D5}"/>
          </ac:spMkLst>
        </pc:spChg>
        <pc:spChg chg="mod">
          <ac:chgData name="" userId="495979f9a431ddb0" providerId="LiveId" clId="{4707B797-DD9F-44DA-B122-E44D1348513B}" dt="2020-11-03T23:20:58.149" v="1224" actId="20577"/>
          <ac:spMkLst>
            <pc:docMk/>
            <pc:sldMk cId="1693296127" sldId="313"/>
            <ac:spMk id="3" creationId="{5C758771-F205-4027-BBA7-7248A3566B86}"/>
          </ac:spMkLst>
        </pc:spChg>
      </pc:sldChg>
      <pc:sldChg chg="modSp add">
        <pc:chgData name="" userId="495979f9a431ddb0" providerId="LiveId" clId="{4707B797-DD9F-44DA-B122-E44D1348513B}" dt="2020-11-03T23:25:38.873" v="1760"/>
        <pc:sldMkLst>
          <pc:docMk/>
          <pc:sldMk cId="2911749513" sldId="314"/>
        </pc:sldMkLst>
        <pc:spChg chg="mod">
          <ac:chgData name="" userId="495979f9a431ddb0" providerId="LiveId" clId="{4707B797-DD9F-44DA-B122-E44D1348513B}" dt="2020-11-03T23:21:12.143" v="1239" actId="20577"/>
          <ac:spMkLst>
            <pc:docMk/>
            <pc:sldMk cId="2911749513" sldId="314"/>
            <ac:spMk id="2" creationId="{5D97E75B-27EF-4E66-8946-8344D357F0C7}"/>
          </ac:spMkLst>
        </pc:spChg>
        <pc:spChg chg="mod">
          <ac:chgData name="" userId="495979f9a431ddb0" providerId="LiveId" clId="{4707B797-DD9F-44DA-B122-E44D1348513B}" dt="2020-11-03T23:25:38.873" v="1760"/>
          <ac:spMkLst>
            <pc:docMk/>
            <pc:sldMk cId="2911749513" sldId="314"/>
            <ac:spMk id="3" creationId="{6C648549-A446-474C-A92A-67295E9DE0AE}"/>
          </ac:spMkLst>
        </pc:spChg>
      </pc:sldChg>
      <pc:sldChg chg="modSp add">
        <pc:chgData name="" userId="495979f9a431ddb0" providerId="LiveId" clId="{4707B797-DD9F-44DA-B122-E44D1348513B}" dt="2020-11-03T23:26:43.305" v="1988" actId="20577"/>
        <pc:sldMkLst>
          <pc:docMk/>
          <pc:sldMk cId="4034076547" sldId="315"/>
        </pc:sldMkLst>
        <pc:spChg chg="mod">
          <ac:chgData name="" userId="495979f9a431ddb0" providerId="LiveId" clId="{4707B797-DD9F-44DA-B122-E44D1348513B}" dt="2020-11-03T23:25:56.006" v="1770" actId="20577"/>
          <ac:spMkLst>
            <pc:docMk/>
            <pc:sldMk cId="4034076547" sldId="315"/>
            <ac:spMk id="2" creationId="{898C3927-DD06-4CCD-84F3-93FFFDA99AC2}"/>
          </ac:spMkLst>
        </pc:spChg>
        <pc:spChg chg="mod">
          <ac:chgData name="" userId="495979f9a431ddb0" providerId="LiveId" clId="{4707B797-DD9F-44DA-B122-E44D1348513B}" dt="2020-11-03T23:26:43.305" v="1988" actId="20577"/>
          <ac:spMkLst>
            <pc:docMk/>
            <pc:sldMk cId="4034076547" sldId="315"/>
            <ac:spMk id="3" creationId="{C6A14C79-2F57-4060-9278-F03F78D845C1}"/>
          </ac:spMkLst>
        </pc:spChg>
      </pc:sldChg>
      <pc:sldChg chg="modSp add">
        <pc:chgData name="" userId="495979f9a431ddb0" providerId="LiveId" clId="{4707B797-DD9F-44DA-B122-E44D1348513B}" dt="2020-11-04T00:59:39.955" v="2776" actId="2711"/>
        <pc:sldMkLst>
          <pc:docMk/>
          <pc:sldMk cId="3380939998" sldId="316"/>
        </pc:sldMkLst>
        <pc:spChg chg="mod">
          <ac:chgData name="" userId="495979f9a431ddb0" providerId="LiveId" clId="{4707B797-DD9F-44DA-B122-E44D1348513B}" dt="2020-11-03T23:26:47.758" v="1999" actId="20577"/>
          <ac:spMkLst>
            <pc:docMk/>
            <pc:sldMk cId="3380939998" sldId="316"/>
            <ac:spMk id="2" creationId="{6C09A2F7-92F1-49DD-8D70-A7F5F0289402}"/>
          </ac:spMkLst>
        </pc:spChg>
        <pc:spChg chg="mod">
          <ac:chgData name="" userId="495979f9a431ddb0" providerId="LiveId" clId="{4707B797-DD9F-44DA-B122-E44D1348513B}" dt="2020-11-04T00:59:39.955" v="2776" actId="2711"/>
          <ac:spMkLst>
            <pc:docMk/>
            <pc:sldMk cId="3380939998" sldId="316"/>
            <ac:spMk id="3" creationId="{AD12E7BF-B512-4400-BDFE-1230EA72D8E4}"/>
          </ac:spMkLst>
        </pc:spChg>
      </pc:sldChg>
      <pc:sldChg chg="modSp add">
        <pc:chgData name="" userId="495979f9a431ddb0" providerId="LiveId" clId="{4707B797-DD9F-44DA-B122-E44D1348513B}" dt="2020-11-03T23:29:04.784" v="2473" actId="20577"/>
        <pc:sldMkLst>
          <pc:docMk/>
          <pc:sldMk cId="893091626" sldId="317"/>
        </pc:sldMkLst>
        <pc:spChg chg="mod">
          <ac:chgData name="" userId="495979f9a431ddb0" providerId="LiveId" clId="{4707B797-DD9F-44DA-B122-E44D1348513B}" dt="2020-11-03T23:29:04.784" v="2473" actId="20577"/>
          <ac:spMkLst>
            <pc:docMk/>
            <pc:sldMk cId="893091626" sldId="317"/>
            <ac:spMk id="2" creationId="{76836E90-A47C-423D-BF0B-7E8F4A095FEC}"/>
          </ac:spMkLst>
        </pc:spChg>
        <pc:spChg chg="mod">
          <ac:chgData name="" userId="495979f9a431ddb0" providerId="LiveId" clId="{4707B797-DD9F-44DA-B122-E44D1348513B}" dt="2020-11-03T23:28:56.054" v="2461" actId="20577"/>
          <ac:spMkLst>
            <pc:docMk/>
            <pc:sldMk cId="893091626" sldId="317"/>
            <ac:spMk id="3" creationId="{1B75F0EB-2F57-41F7-B540-A7815A5DC322}"/>
          </ac:spMkLst>
        </pc:spChg>
      </pc:sldChg>
      <pc:sldChg chg="modSp add">
        <pc:chgData name="" userId="495979f9a431ddb0" providerId="LiveId" clId="{4707B797-DD9F-44DA-B122-E44D1348513B}" dt="2020-11-04T00:57:24.848" v="2600" actId="20577"/>
        <pc:sldMkLst>
          <pc:docMk/>
          <pc:sldMk cId="4073447367" sldId="318"/>
        </pc:sldMkLst>
        <pc:spChg chg="mod">
          <ac:chgData name="" userId="495979f9a431ddb0" providerId="LiveId" clId="{4707B797-DD9F-44DA-B122-E44D1348513B}" dt="2020-11-04T00:57:05.694" v="2485" actId="20577"/>
          <ac:spMkLst>
            <pc:docMk/>
            <pc:sldMk cId="4073447367" sldId="318"/>
            <ac:spMk id="2" creationId="{AB6B6480-BFBD-4F52-8E50-F2E42A04CA44}"/>
          </ac:spMkLst>
        </pc:spChg>
        <pc:spChg chg="mod">
          <ac:chgData name="" userId="495979f9a431ddb0" providerId="LiveId" clId="{4707B797-DD9F-44DA-B122-E44D1348513B}" dt="2020-11-04T00:57:24.848" v="2600" actId="20577"/>
          <ac:spMkLst>
            <pc:docMk/>
            <pc:sldMk cId="4073447367" sldId="318"/>
            <ac:spMk id="3" creationId="{622AAEE3-F64E-4CF0-89EB-99533A38F473}"/>
          </ac:spMkLst>
        </pc:spChg>
      </pc:sldChg>
    </pc:docChg>
  </pc:docChgLst>
  <pc:docChgLst>
    <pc:chgData userId="495979f9a431ddb0" providerId="LiveId" clId="{7848AA2F-B9A2-4438-B595-B28C397F83C9}"/>
    <pc:docChg chg="undo custSel addSld delSld modSld">
      <pc:chgData name="" userId="495979f9a431ddb0" providerId="LiveId" clId="{7848AA2F-B9A2-4438-B595-B28C397F83C9}" dt="2020-11-01T01:47:19.085" v="3936" actId="14100"/>
      <pc:docMkLst>
        <pc:docMk/>
      </pc:docMkLst>
      <pc:sldChg chg="modSp">
        <pc:chgData name="" userId="495979f9a431ddb0" providerId="LiveId" clId="{7848AA2F-B9A2-4438-B595-B28C397F83C9}" dt="2020-10-31T21:32:13.203" v="31" actId="20577"/>
        <pc:sldMkLst>
          <pc:docMk/>
          <pc:sldMk cId="1753943686" sldId="298"/>
        </pc:sldMkLst>
        <pc:spChg chg="mod">
          <ac:chgData name="" userId="495979f9a431ddb0" providerId="LiveId" clId="{7848AA2F-B9A2-4438-B595-B28C397F83C9}" dt="2020-10-31T21:32:13.203" v="3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7848AA2F-B9A2-4438-B595-B28C397F83C9}" dt="2020-10-31T22:30:01.506" v="3265" actId="114"/>
        <pc:sldMkLst>
          <pc:docMk/>
          <pc:sldMk cId="3777021594" sldId="303"/>
        </pc:sldMkLst>
        <pc:spChg chg="mod">
          <ac:chgData name="" userId="495979f9a431ddb0" providerId="LiveId" clId="{7848AA2F-B9A2-4438-B595-B28C397F83C9}" dt="2020-10-31T22:30:01.506" v="3265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7848AA2F-B9A2-4438-B595-B28C397F83C9}" dt="2020-10-31T21:33:25.475" v="248" actId="20577"/>
          <ac:spMkLst>
            <pc:docMk/>
            <pc:sldMk cId="3777021594" sldId="303"/>
            <ac:spMk id="8" creationId="{7D2C9FD9-6243-4952-ABA6-E5D86D00A124}"/>
          </ac:spMkLst>
        </pc:spChg>
        <pc:picChg chg="add mod modCrop">
          <ac:chgData name="" userId="495979f9a431ddb0" providerId="LiveId" clId="{7848AA2F-B9A2-4438-B595-B28C397F83C9}" dt="2020-10-31T22:29:58.761" v="3262" actId="1076"/>
          <ac:picMkLst>
            <pc:docMk/>
            <pc:sldMk cId="3777021594" sldId="303"/>
            <ac:picMk id="3" creationId="{A411935D-C644-4D11-A0B4-CF53EAE99EEB}"/>
          </ac:picMkLst>
        </pc:picChg>
        <pc:picChg chg="del">
          <ac:chgData name="" userId="495979f9a431ddb0" providerId="LiveId" clId="{7848AA2F-B9A2-4438-B595-B28C397F83C9}" dt="2020-10-31T22:29:24.005" v="3258" actId="478"/>
          <ac:picMkLst>
            <pc:docMk/>
            <pc:sldMk cId="3777021594" sldId="303"/>
            <ac:picMk id="11" creationId="{BB7C01FB-AED8-40DA-8560-36BF7BDEDC5A}"/>
          </ac:picMkLst>
        </pc:picChg>
      </pc:sldChg>
      <pc:sldChg chg="addSp delSp modSp">
        <pc:chgData name="" userId="495979f9a431ddb0" providerId="LiveId" clId="{7848AA2F-B9A2-4438-B595-B28C397F83C9}" dt="2020-11-01T01:47:19.085" v="3936" actId="14100"/>
        <pc:sldMkLst>
          <pc:docMk/>
          <pc:sldMk cId="4232748695" sldId="307"/>
        </pc:sldMkLst>
        <pc:spChg chg="mod">
          <ac:chgData name="" userId="495979f9a431ddb0" providerId="LiveId" clId="{7848AA2F-B9A2-4438-B595-B28C397F83C9}" dt="2020-11-01T01:47:19.085" v="393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7848AA2F-B9A2-4438-B595-B28C397F83C9}" dt="2020-11-01T01:47:19.085" v="3936" actId="14100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7848AA2F-B9A2-4438-B595-B28C397F83C9}" dt="2020-11-01T01:47:13.594" v="3935" actId="114"/>
          <ac:spMkLst>
            <pc:docMk/>
            <pc:sldMk cId="4232748695" sldId="307"/>
            <ac:spMk id="6" creationId="{44A417E2-C917-44ED-91F6-850AAE6D8142}"/>
          </ac:spMkLst>
        </pc:spChg>
        <pc:picChg chg="add del mod">
          <ac:chgData name="" userId="495979f9a431ddb0" providerId="LiveId" clId="{7848AA2F-B9A2-4438-B595-B28C397F83C9}" dt="2020-11-01T01:47:02.192" v="3931" actId="478"/>
          <ac:picMkLst>
            <pc:docMk/>
            <pc:sldMk cId="4232748695" sldId="307"/>
            <ac:picMk id="5" creationId="{67B0BB75-1228-4D11-BBD1-677C52E9616B}"/>
          </ac:picMkLst>
        </pc:picChg>
        <pc:picChg chg="add mod">
          <ac:chgData name="" userId="495979f9a431ddb0" providerId="LiveId" clId="{7848AA2F-B9A2-4438-B595-B28C397F83C9}" dt="2020-11-01T01:47:10.592" v="3933" actId="1076"/>
          <ac:picMkLst>
            <pc:docMk/>
            <pc:sldMk cId="4232748695" sldId="307"/>
            <ac:picMk id="8" creationId="{C864B3DE-79D4-4DD8-B8FC-97636C7A5737}"/>
          </ac:picMkLst>
        </pc:picChg>
        <pc:picChg chg="del">
          <ac:chgData name="" userId="495979f9a431ddb0" providerId="LiveId" clId="{7848AA2F-B9A2-4438-B595-B28C397F83C9}" dt="2020-11-01T01:45:45.990" v="3925" actId="478"/>
          <ac:picMkLst>
            <pc:docMk/>
            <pc:sldMk cId="4232748695" sldId="307"/>
            <ac:picMk id="12" creationId="{0ECF5313-6B63-44BA-B5B9-73C554B2EC2D}"/>
          </ac:picMkLst>
        </pc:picChg>
      </pc:sldChg>
      <pc:sldChg chg="addSp delSp modSp add">
        <pc:chgData name="" userId="495979f9a431ddb0" providerId="LiveId" clId="{7848AA2F-B9A2-4438-B595-B28C397F83C9}" dt="2020-10-31T22:11:26.284" v="1863" actId="20577"/>
        <pc:sldMkLst>
          <pc:docMk/>
          <pc:sldMk cId="2735585706" sldId="311"/>
        </pc:sldMkLst>
        <pc:spChg chg="del">
          <ac:chgData name="" userId="495979f9a431ddb0" providerId="LiveId" clId="{7848AA2F-B9A2-4438-B595-B28C397F83C9}" dt="2020-10-31T21:38:38.663" v="293"/>
          <ac:spMkLst>
            <pc:docMk/>
            <pc:sldMk cId="2735585706" sldId="311"/>
            <ac:spMk id="2" creationId="{56A5AE26-4C20-47F9-A17F-90E695EA0987}"/>
          </ac:spMkLst>
        </pc:spChg>
        <pc:spChg chg="add mod">
          <ac:chgData name="" userId="495979f9a431ddb0" providerId="LiveId" clId="{7848AA2F-B9A2-4438-B595-B28C397F83C9}" dt="2020-10-31T21:41:26.344" v="314" actId="20577"/>
          <ac:spMkLst>
            <pc:docMk/>
            <pc:sldMk cId="2735585706" sldId="311"/>
            <ac:spMk id="3" creationId="{86CE6FEE-18BD-4BE2-AF79-DF93DC4816C2}"/>
          </ac:spMkLst>
        </pc:spChg>
        <pc:spChg chg="add mod">
          <ac:chgData name="" userId="495979f9a431ddb0" providerId="LiveId" clId="{7848AA2F-B9A2-4438-B595-B28C397F83C9}" dt="2020-10-31T22:11:26.284" v="1863" actId="20577"/>
          <ac:spMkLst>
            <pc:docMk/>
            <pc:sldMk cId="2735585706" sldId="311"/>
            <ac:spMk id="4" creationId="{D18FE833-8C07-4990-9023-337F80F5B1A2}"/>
          </ac:spMkLst>
        </pc:spChg>
      </pc:sldChg>
    </pc:docChg>
  </pc:docChgLst>
  <pc:docChgLst>
    <pc:chgData userId="495979f9a431ddb0" providerId="LiveId" clId="{C90718C2-7D4E-4B94-83A7-839759668BBA}"/>
    <pc:docChg chg="undo custSel addSld delSld modSld">
      <pc:chgData name="" userId="495979f9a431ddb0" providerId="LiveId" clId="{C90718C2-7D4E-4B94-83A7-839759668BBA}" dt="2020-10-31T17:40:55.060" v="3631" actId="20577"/>
      <pc:docMkLst>
        <pc:docMk/>
      </pc:docMkLst>
      <pc:sldChg chg="modSp">
        <pc:chgData name="" userId="495979f9a431ddb0" providerId="LiveId" clId="{C90718C2-7D4E-4B94-83A7-839759668BBA}" dt="2020-10-31T16:55:12.747" v="13" actId="20577"/>
        <pc:sldMkLst>
          <pc:docMk/>
          <pc:sldMk cId="1753943686" sldId="298"/>
        </pc:sldMkLst>
        <pc:spChg chg="mod">
          <ac:chgData name="" userId="495979f9a431ddb0" providerId="LiveId" clId="{C90718C2-7D4E-4B94-83A7-839759668BBA}" dt="2020-10-31T16:55:12.747" v="1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 add del">
        <pc:chgData name="" userId="495979f9a431ddb0" providerId="LiveId" clId="{C90718C2-7D4E-4B94-83A7-839759668BBA}" dt="2020-10-31T17:04:08.894" v="231" actId="114"/>
        <pc:sldMkLst>
          <pc:docMk/>
          <pc:sldMk cId="3777021594" sldId="303"/>
        </pc:sldMkLst>
        <pc:spChg chg="mod">
          <ac:chgData name="" userId="495979f9a431ddb0" providerId="LiveId" clId="{C90718C2-7D4E-4B94-83A7-839759668BBA}" dt="2020-10-31T17:04:08.894" v="23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90718C2-7D4E-4B94-83A7-839759668BBA}" dt="2020-10-31T16:56:05.564" v="217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90718C2-7D4E-4B94-83A7-839759668BBA}" dt="2020-10-31T17:03:53.615" v="226" actId="478"/>
          <ac:picMkLst>
            <pc:docMk/>
            <pc:sldMk cId="3777021594" sldId="303"/>
            <ac:picMk id="9" creationId="{F6732A20-BEF6-47E8-BFC5-D8BC08627B6E}"/>
          </ac:picMkLst>
        </pc:picChg>
        <pc:picChg chg="add mod">
          <ac:chgData name="" userId="495979f9a431ddb0" providerId="LiveId" clId="{C90718C2-7D4E-4B94-83A7-839759668BBA}" dt="2020-10-31T17:03:59.387" v="228" actId="1076"/>
          <ac:picMkLst>
            <pc:docMk/>
            <pc:sldMk cId="3777021594" sldId="303"/>
            <ac:picMk id="11" creationId="{BB7C01FB-AED8-40DA-8560-36BF7BDEDC5A}"/>
          </ac:picMkLst>
        </pc:picChg>
      </pc:sldChg>
      <pc:sldChg chg="addSp delSp modSp">
        <pc:chgData name="" userId="495979f9a431ddb0" providerId="LiveId" clId="{C90718C2-7D4E-4B94-83A7-839759668BBA}" dt="2020-10-31T17:04:42.226" v="236" actId="1076"/>
        <pc:sldMkLst>
          <pc:docMk/>
          <pc:sldMk cId="4232748695" sldId="307"/>
        </pc:sldMkLst>
        <pc:spChg chg="mod">
          <ac:chgData name="" userId="495979f9a431ddb0" providerId="LiveId" clId="{C90718C2-7D4E-4B94-83A7-839759668BBA}" dt="2020-10-31T17:04:36.980" v="23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90718C2-7D4E-4B94-83A7-839759668BBA}" dt="2020-10-31T17:04:27.887" v="232" actId="478"/>
          <ac:picMkLst>
            <pc:docMk/>
            <pc:sldMk cId="4232748695" sldId="307"/>
            <ac:picMk id="10" creationId="{2AD97662-51D0-408D-AF1B-F9AFD29FCD17}"/>
          </ac:picMkLst>
        </pc:picChg>
        <pc:picChg chg="add mod">
          <ac:chgData name="" userId="495979f9a431ddb0" providerId="LiveId" clId="{C90718C2-7D4E-4B94-83A7-839759668BBA}" dt="2020-10-31T17:04:42.226" v="236" actId="1076"/>
          <ac:picMkLst>
            <pc:docMk/>
            <pc:sldMk cId="4232748695" sldId="307"/>
            <ac:picMk id="12" creationId="{0ECF5313-6B63-44BA-B5B9-73C554B2EC2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bundo?utm_source=unsplash&amp;utm_medium=referral&amp;utm_content=creditCopyTe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unsplash.com/s/photos/date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olnj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dates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6E90-A47C-423D-BF0B-7E8F4A09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F0EB-2F57-41F7-B540-A7815A5DC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datetime + </a:t>
            </a:r>
            <a:r>
              <a:rPr lang="en-US" dirty="0" err="1"/>
              <a:t>timedelta</a:t>
            </a:r>
            <a:r>
              <a:rPr lang="en-US" dirty="0"/>
              <a:t> = datetime</a:t>
            </a:r>
          </a:p>
          <a:p>
            <a:r>
              <a:rPr lang="en-US" dirty="0"/>
              <a:t>datetime + </a:t>
            </a:r>
            <a:r>
              <a:rPr lang="en-US" dirty="0" err="1"/>
              <a:t>DateOffset</a:t>
            </a:r>
            <a:r>
              <a:rPr lang="en-US" dirty="0"/>
              <a:t> = datetime</a:t>
            </a:r>
          </a:p>
          <a:p>
            <a:r>
              <a:rPr lang="en-US" dirty="0" err="1"/>
              <a:t>DateOffset</a:t>
            </a:r>
            <a:r>
              <a:rPr lang="en-US" dirty="0"/>
              <a:t> * num = </a:t>
            </a:r>
            <a:r>
              <a:rPr lang="en-US" dirty="0" err="1"/>
              <a:t>DateOffset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9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6480-BFBD-4F52-8E50-F2E42A04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AAEE3-F64E-4CF0-89EB-99533A38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 supports comparison operators (==, &lt;, etc.)</a:t>
            </a:r>
          </a:p>
          <a:p>
            <a:r>
              <a:rPr lang="en-US" dirty="0"/>
              <a:t>Need to create </a:t>
            </a:r>
            <a:r>
              <a:rPr lang="en-US" dirty="0" err="1"/>
              <a:t>DateTimes</a:t>
            </a:r>
            <a:r>
              <a:rPr lang="en-US" dirty="0"/>
              <a:t> on both sides</a:t>
            </a:r>
          </a:p>
        </p:txBody>
      </p:sp>
    </p:spTree>
    <p:extLst>
      <p:ext uri="{BB962C8B-B14F-4D97-AF65-F5344CB8AC3E}">
        <p14:creationId xmlns:p14="http://schemas.microsoft.com/office/powerpoint/2010/main" val="407344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978" y="365125"/>
            <a:ext cx="6436822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978" y="1825625"/>
            <a:ext cx="64368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Dates and times are typically stored internally using offsets from an origin.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Pandas provides several date and time features, including datetime, </a:t>
            </a:r>
            <a:r>
              <a:rPr lang="en-US" dirty="0" err="1"/>
              <a:t>timedelta</a:t>
            </a:r>
            <a:r>
              <a:rPr lang="en-US" dirty="0"/>
              <a:t>, and </a:t>
            </a:r>
            <a:r>
              <a:rPr lang="en-US" dirty="0" err="1"/>
              <a:t>DateOffset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 err="1">
                <a:hlinkClick r:id="rId3"/>
              </a:rPr>
              <a:t>Bundo</a:t>
            </a:r>
            <a:r>
              <a:rPr lang="en-US" i="1" dirty="0">
                <a:hlinkClick r:id="rId3"/>
              </a:rPr>
              <a:t> Kim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2B7C8-C435-4E64-856C-68361DEF99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64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Parse and transform dates</a:t>
            </a:r>
          </a:p>
          <a:p>
            <a:r>
              <a:rPr lang="en-US" dirty="0"/>
              <a:t>Adjust dates using date offsets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2981912" y="6384810"/>
            <a:ext cx="410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Photo by </a:t>
            </a:r>
            <a:r>
              <a:rPr lang="en-US" sz="1200" i="1" dirty="0">
                <a:hlinkClick r:id="rId3"/>
              </a:rPr>
              <a:t>J.</a:t>
            </a:r>
            <a:r>
              <a:rPr lang="en-US" sz="1200" i="1" dirty="0"/>
              <a:t> on </a:t>
            </a:r>
            <a:r>
              <a:rPr lang="en-US" sz="1200" i="1" dirty="0" err="1">
                <a:hlinkClick r:id="rId4"/>
              </a:rPr>
              <a:t>Unsplash</a:t>
            </a:r>
            <a:endParaRPr lang="en-US" sz="12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E1082-521F-4813-AF9C-057E48864D2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6364" y="0"/>
            <a:ext cx="4225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CE6FEE-18BD-4BE2-AF79-DF93DC48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and Representations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FE833-8C07-4990-9023-337F80F5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moves forward at a constant rate (generally…)</a:t>
            </a:r>
          </a:p>
          <a:p>
            <a:r>
              <a:rPr lang="en-US" dirty="0"/>
              <a:t>How we record it changes</a:t>
            </a:r>
          </a:p>
          <a:p>
            <a:pPr lvl="1"/>
            <a:r>
              <a:rPr lang="en-US" dirty="0"/>
              <a:t>Daylight savings time – the same hour happens twice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Key insight: </a:t>
            </a:r>
            <a:r>
              <a:rPr lang="en-US" b="1" dirty="0"/>
              <a:t>time</a:t>
            </a:r>
            <a:r>
              <a:rPr lang="en-US" dirty="0"/>
              <a:t> is different from </a:t>
            </a:r>
            <a:r>
              <a:rPr lang="en-US" b="1" dirty="0"/>
              <a:t>representation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Typically: store time in monotonic form, translate for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3558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195C-0AFB-4E80-8CBA-1F4DCC2E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2BFA-A059-46DD-BC6D-E988C1779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timestamps — time since (or before) midnight Jan 1, 1970</a:t>
            </a:r>
          </a:p>
          <a:p>
            <a:pPr lvl="1"/>
            <a:r>
              <a:rPr lang="en-US" dirty="0"/>
              <a:t>Seconds, milliseconds, nanoseconds</a:t>
            </a:r>
          </a:p>
          <a:p>
            <a:pPr lvl="1"/>
            <a:r>
              <a:rPr lang="en-US" dirty="0"/>
              <a:t>Reference point is UTC</a:t>
            </a:r>
          </a:p>
          <a:p>
            <a:r>
              <a:rPr lang="en-US" dirty="0"/>
              <a:t>Julian day numbers</a:t>
            </a:r>
          </a:p>
          <a:p>
            <a:pPr lvl="1"/>
            <a:r>
              <a:rPr lang="en-US" dirty="0"/>
              <a:t>Days since January 1, 4713 BC</a:t>
            </a:r>
          </a:p>
          <a:p>
            <a:pPr lvl="1"/>
            <a:r>
              <a:rPr lang="en-US" dirty="0"/>
              <a:t>Floating point stores time as fraction of a day</a:t>
            </a:r>
          </a:p>
          <a:p>
            <a:r>
              <a:rPr lang="en-US" dirty="0"/>
              <a:t>“1900 system” (Excel): days since Jan. 1, 1900</a:t>
            </a:r>
          </a:p>
        </p:txBody>
      </p:sp>
    </p:spTree>
    <p:extLst>
      <p:ext uri="{BB962C8B-B14F-4D97-AF65-F5344CB8AC3E}">
        <p14:creationId xmlns:p14="http://schemas.microsoft.com/office/powerpoint/2010/main" val="60524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1790-30BC-487D-9629-E00786A0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58771-F205-4027-BBA7-7248A3566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ISO: 2020-11-03</a:t>
            </a:r>
          </a:p>
          <a:p>
            <a:pPr lvl="1"/>
            <a:r>
              <a:rPr lang="en-US" dirty="0"/>
              <a:t>Alphabetic sorts by date (for AD, until 10000)</a:t>
            </a:r>
          </a:p>
          <a:p>
            <a:r>
              <a:rPr lang="en-US" dirty="0"/>
              <a:t>Localized numeric</a:t>
            </a:r>
          </a:p>
          <a:p>
            <a:pPr lvl="1"/>
            <a:r>
              <a:rPr lang="en-US" dirty="0"/>
              <a:t>US: 11/03/2020</a:t>
            </a:r>
          </a:p>
          <a:p>
            <a:pPr lvl="1"/>
            <a:r>
              <a:rPr lang="en-US" dirty="0"/>
              <a:t>EU: 03/11/2020</a:t>
            </a:r>
          </a:p>
          <a:p>
            <a:r>
              <a:rPr lang="en-US" dirty="0"/>
              <a:t>Longer</a:t>
            </a:r>
          </a:p>
          <a:p>
            <a:pPr lvl="1"/>
            <a:r>
              <a:rPr lang="en-US" dirty="0"/>
              <a:t>November 3, 2020</a:t>
            </a:r>
          </a:p>
        </p:txBody>
      </p:sp>
    </p:spTree>
    <p:extLst>
      <p:ext uri="{BB962C8B-B14F-4D97-AF65-F5344CB8AC3E}">
        <p14:creationId xmlns:p14="http://schemas.microsoft.com/office/powerpoint/2010/main" val="169329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E75B-27EF-4E66-8946-8344D357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datetime64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48549-A446-474C-A92A-67295E9D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Pandas datetime64 type stores dates (and times).</a:t>
            </a:r>
          </a:p>
          <a:p>
            <a:pPr marL="0" indent="0">
              <a:buNone/>
            </a:pPr>
            <a:r>
              <a:rPr lang="en-US" dirty="0"/>
              <a:t>Construct from:</a:t>
            </a:r>
          </a:p>
          <a:p>
            <a:r>
              <a:rPr lang="en-US" dirty="0"/>
              <a:t>Number, units, and epoch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pd.to_datetime</a:t>
            </a:r>
            <a:r>
              <a:rPr lang="en-US" dirty="0">
                <a:latin typeface="Consolas" panose="020B0609020204030204" pitchFamily="49" charset="0"/>
              </a:rPr>
              <a:t>(230481083, unit='s')</a:t>
            </a:r>
            <a:r>
              <a:rPr lang="en-US" dirty="0"/>
              <a:t> — seconds since Unix epoch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pd.to_datetime</a:t>
            </a:r>
            <a:r>
              <a:rPr lang="en-US" dirty="0">
                <a:latin typeface="Consolas" panose="020B0609020204030204" pitchFamily="49" charset="0"/>
              </a:rPr>
              <a:t>(3810401, unit='D', origin='</a:t>
            </a:r>
            <a:r>
              <a:rPr lang="en-US" dirty="0" err="1">
                <a:latin typeface="Consolas" panose="020B0609020204030204" pitchFamily="49" charset="0"/>
              </a:rPr>
              <a:t>julian</a:t>
            </a:r>
            <a:r>
              <a:rPr lang="en-US" dirty="0">
                <a:latin typeface="Consolas" panose="020B0609020204030204" pitchFamily="49" charset="0"/>
              </a:rPr>
              <a:t>')</a:t>
            </a:r>
            <a:r>
              <a:rPr lang="en-US" dirty="0"/>
              <a:t> — days since Julian epoch</a:t>
            </a:r>
          </a:p>
          <a:p>
            <a:r>
              <a:rPr lang="en-US" dirty="0"/>
              <a:t>String and format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pd.to_datetime</a:t>
            </a:r>
            <a:r>
              <a:rPr lang="en-US" dirty="0">
                <a:latin typeface="Consolas" panose="020B0609020204030204" pitchFamily="49" charset="0"/>
              </a:rPr>
              <a:t>('2020-11-03')</a:t>
            </a:r>
            <a:r>
              <a:rPr lang="en-US" dirty="0"/>
              <a:t> — convert from ISO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pd.to_datetime</a:t>
            </a:r>
            <a:r>
              <a:rPr lang="en-US" dirty="0">
                <a:latin typeface="Consolas" panose="020B0609020204030204" pitchFamily="49" charset="0"/>
              </a:rPr>
              <a:t>('Nov 3 2020', format='%b %d %Y')</a:t>
            </a:r>
          </a:p>
        </p:txBody>
      </p:sp>
    </p:spTree>
    <p:extLst>
      <p:ext uri="{BB962C8B-B14F-4D97-AF65-F5344CB8AC3E}">
        <p14:creationId xmlns:p14="http://schemas.microsoft.com/office/powerpoint/2010/main" val="291174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3927-DD06-4CCD-84F3-93FFFDA9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timedelta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14C79-2F57-4060-9278-F03F78D84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Pandas </a:t>
            </a:r>
            <a:r>
              <a:rPr lang="en-US" dirty="0" err="1"/>
              <a:t>timedelta</a:t>
            </a:r>
            <a:r>
              <a:rPr lang="en-US" dirty="0"/>
              <a:t> type stores </a:t>
            </a:r>
            <a:r>
              <a:rPr lang="en-US" i="1" dirty="0"/>
              <a:t>time</a:t>
            </a:r>
            <a:r>
              <a:rPr lang="en-US" dirty="0"/>
              <a:t> offsets</a:t>
            </a:r>
          </a:p>
          <a:p>
            <a:r>
              <a:rPr lang="en-US" dirty="0"/>
              <a:t>Create from number + units or string</a:t>
            </a:r>
          </a:p>
          <a:p>
            <a:pPr lvl="1"/>
            <a:r>
              <a:rPr lang="en-US" dirty="0"/>
              <a:t>‘1 day 00:30:22’ – one day, 30 minutes, and 22 seconds</a:t>
            </a:r>
          </a:p>
          <a:p>
            <a:r>
              <a:rPr lang="en-US" dirty="0"/>
              <a:t>Mark advances in </a:t>
            </a:r>
            <a:r>
              <a:rPr lang="en-US" i="1" dirty="0"/>
              <a:t>linear time</a:t>
            </a:r>
          </a:p>
        </p:txBody>
      </p:sp>
    </p:spTree>
    <p:extLst>
      <p:ext uri="{BB962C8B-B14F-4D97-AF65-F5344CB8AC3E}">
        <p14:creationId xmlns:p14="http://schemas.microsoft.com/office/powerpoint/2010/main" val="403407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A2F7-92F1-49DD-8D70-A7F5F028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DateOffset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E7BF-B512-4400-BDFE-1230EA72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DateOffset</a:t>
            </a:r>
            <a:r>
              <a:rPr lang="en-US" dirty="0"/>
              <a:t> type stores </a:t>
            </a:r>
            <a:r>
              <a:rPr lang="en-US" i="1" dirty="0"/>
              <a:t>date offsets</a:t>
            </a:r>
            <a:r>
              <a:rPr lang="en-US" dirty="0"/>
              <a:t> to adjust calendar days</a:t>
            </a:r>
          </a:p>
          <a:p>
            <a:r>
              <a:rPr lang="en-US" dirty="0"/>
              <a:t>Create from number + units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pd.DateOffset</a:t>
            </a:r>
            <a:r>
              <a:rPr lang="en-US" dirty="0">
                <a:latin typeface="Consolas" panose="020B0609020204030204" pitchFamily="49" charset="0"/>
              </a:rPr>
              <a:t>(months=240)</a:t>
            </a:r>
          </a:p>
          <a:p>
            <a:r>
              <a:rPr lang="en-US" dirty="0"/>
              <a:t>Correctly offset dates, even with underlying nonlinearities</a:t>
            </a:r>
          </a:p>
          <a:p>
            <a:pPr lvl="1"/>
            <a:r>
              <a:rPr lang="en-US" dirty="0"/>
              <a:t>Months don’t have the same length</a:t>
            </a:r>
          </a:p>
          <a:p>
            <a:pPr lvl="1"/>
            <a:r>
              <a:rPr lang="en-US" dirty="0"/>
              <a:t>DST, leap years, leap seconds</a:t>
            </a:r>
          </a:p>
          <a:p>
            <a:r>
              <a:rPr lang="en-US" dirty="0"/>
              <a:t>Not directly supported by Series</a:t>
            </a:r>
          </a:p>
          <a:p>
            <a:pPr lvl="1"/>
            <a:r>
              <a:rPr lang="en-US" dirty="0"/>
              <a:t>Can use in ‘apply’: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month_series.apply</a:t>
            </a:r>
            <a:r>
              <a:rPr lang="en-US" dirty="0">
                <a:latin typeface="Consolas" panose="020B0609020204030204" pitchFamily="49" charset="0"/>
              </a:rPr>
              <a:t>(lambda m: </a:t>
            </a:r>
            <a:r>
              <a:rPr lang="en-US" dirty="0" err="1">
                <a:latin typeface="Consolas" panose="020B0609020204030204" pitchFamily="49" charset="0"/>
              </a:rPr>
              <a:t>pd.DateOffset</a:t>
            </a:r>
            <a:r>
              <a:rPr lang="en-US" dirty="0">
                <a:latin typeface="Consolas" panose="020B0609020204030204" pitchFamily="49" charset="0"/>
              </a:rPr>
              <a:t>(months=m))</a:t>
            </a:r>
          </a:p>
        </p:txBody>
      </p:sp>
    </p:spTree>
    <p:extLst>
      <p:ext uri="{BB962C8B-B14F-4D97-AF65-F5344CB8AC3E}">
        <p14:creationId xmlns:p14="http://schemas.microsoft.com/office/powerpoint/2010/main" val="338093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19420</TotalTime>
  <Words>434</Words>
  <Application>Microsoft Office PowerPoint</Application>
  <PresentationFormat>Widescreen</PresentationFormat>
  <Paragraphs>70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Oswald</vt:lpstr>
      <vt:lpstr>Consolas</vt:lpstr>
      <vt:lpstr>Arial</vt:lpstr>
      <vt:lpstr>Calibri</vt:lpstr>
      <vt:lpstr>Lato</vt:lpstr>
      <vt:lpstr>Office Theme</vt:lpstr>
      <vt:lpstr>CS 533 INTRO TO DATA SCIENCE</vt:lpstr>
      <vt:lpstr>DATES</vt:lpstr>
      <vt:lpstr>Learning Outcomes</vt:lpstr>
      <vt:lpstr>Dates and Representations</vt:lpstr>
      <vt:lpstr>Numeric Representations</vt:lpstr>
      <vt:lpstr>String Representations</vt:lpstr>
      <vt:lpstr>datetime64</vt:lpstr>
      <vt:lpstr>timedelta</vt:lpstr>
      <vt:lpstr>DateOffset</vt:lpstr>
      <vt:lpstr>Date Arithmetic</vt:lpstr>
      <vt:lpstr>Comparisons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595</cp:revision>
  <dcterms:created xsi:type="dcterms:W3CDTF">2020-03-17T14:53:53Z</dcterms:created>
  <dcterms:modified xsi:type="dcterms:W3CDTF">2020-11-07T01:53:21Z</dcterms:modified>
</cp:coreProperties>
</file>