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9" r:id="rId6"/>
    <p:sldId id="270" r:id="rId7"/>
    <p:sldId id="271" r:id="rId8"/>
    <p:sldId id="272" r:id="rId9"/>
    <p:sldId id="273" r:id="rId10"/>
    <p:sldId id="274" r:id="rId11"/>
    <p:sldId id="277" r:id="rId12"/>
    <p:sldId id="275" r:id="rId13"/>
    <p:sldId id="276" r:id="rId14"/>
    <p:sldId id="278" r:id="rId15"/>
    <p:sldId id="279" r:id="rId16"/>
    <p:sldId id="26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Oswald" pitchFamily="2" charset="0"/>
      <p:regular r:id="rId32"/>
      <p:bold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106683C9-CB57-46AA-AA9D-99B5E914198C}"/>
    <pc:docChg chg="modSld">
      <pc:chgData name="" userId="495979f9a431ddb0" providerId="LiveId" clId="{106683C9-CB57-46AA-AA9D-99B5E914198C}" dt="2020-08-27T01:03:11.817" v="18" actId="20577"/>
      <pc:docMkLst>
        <pc:docMk/>
      </pc:docMkLst>
      <pc:sldChg chg="modSp">
        <pc:chgData name="" userId="495979f9a431ddb0" providerId="LiveId" clId="{106683C9-CB57-46AA-AA9D-99B5E914198C}" dt="2020-08-27T01:03:11.817" v="18" actId="20577"/>
        <pc:sldMkLst>
          <pc:docMk/>
          <pc:sldMk cId="4233108098" sldId="257"/>
        </pc:sldMkLst>
        <pc:spChg chg="mod">
          <ac:chgData name="" userId="495979f9a431ddb0" providerId="LiveId" clId="{106683C9-CB57-46AA-AA9D-99B5E914198C}" dt="2020-08-27T01:03:11.817" v="18" actId="20577"/>
          <ac:spMkLst>
            <pc:docMk/>
            <pc:sldMk cId="4233108098" sldId="257"/>
            <ac:spMk id="2" creationId="{54310896-5F58-4886-BD31-9CC7C7C5CA70}"/>
          </ac:spMkLst>
        </pc:spChg>
      </pc:sldChg>
    </pc:docChg>
  </pc:docChgLst>
  <pc:docChgLst>
    <pc:chgData userId="495979f9a431ddb0" providerId="LiveId" clId="{B919A603-9FE7-4821-ACA6-EDAE48F5464A}"/>
    <pc:docChg chg="undo custSel addSld delSld modSld">
      <pc:chgData name="" userId="495979f9a431ddb0" providerId="LiveId" clId="{B919A603-9FE7-4821-ACA6-EDAE48F5464A}" dt="2020-08-27T03:57:27.588" v="6381" actId="20577"/>
      <pc:docMkLst>
        <pc:docMk/>
      </pc:docMkLst>
      <pc:sldChg chg="modSp">
        <pc:chgData name="" userId="495979f9a431ddb0" providerId="LiveId" clId="{B919A603-9FE7-4821-ACA6-EDAE48F5464A}" dt="2020-08-27T03:31:36.520" v="6366" actId="1076"/>
        <pc:sldMkLst>
          <pc:docMk/>
          <pc:sldMk cId="2259799457" sldId="256"/>
        </pc:sldMkLst>
        <pc:spChg chg="mod">
          <ac:chgData name="" userId="495979f9a431ddb0" providerId="LiveId" clId="{B919A603-9FE7-4821-ACA6-EDAE48F5464A}" dt="2020-08-27T03:31:36.520" v="6366" actId="1076"/>
          <ac:spMkLst>
            <pc:docMk/>
            <pc:sldMk cId="2259799457" sldId="256"/>
            <ac:spMk id="3" creationId="{00000000-0000-0000-0000-000000000000}"/>
          </ac:spMkLst>
        </pc:spChg>
      </pc:sldChg>
      <pc:sldChg chg="modSp">
        <pc:chgData name="" userId="495979f9a431ddb0" providerId="LiveId" clId="{B919A603-9FE7-4821-ACA6-EDAE48F5464A}" dt="2020-08-27T01:07:43.885" v="235" actId="20577"/>
        <pc:sldMkLst>
          <pc:docMk/>
          <pc:sldMk cId="4233108098" sldId="257"/>
        </pc:sldMkLst>
        <pc:spChg chg="mod">
          <ac:chgData name="" userId="495979f9a431ddb0" providerId="LiveId" clId="{B919A603-9FE7-4821-ACA6-EDAE48F5464A}" dt="2020-08-27T01:07:43.885" v="235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addSp delSp modSp">
        <pc:chgData name="" userId="495979f9a431ddb0" providerId="LiveId" clId="{B919A603-9FE7-4821-ACA6-EDAE48F5464A}" dt="2020-08-27T03:51:26.101" v="6368" actId="962"/>
        <pc:sldMkLst>
          <pc:docMk/>
          <pc:sldMk cId="3577211943" sldId="258"/>
        </pc:sldMkLst>
        <pc:spChg chg="mod">
          <ac:chgData name="" userId="495979f9a431ddb0" providerId="LiveId" clId="{B919A603-9FE7-4821-ACA6-EDAE48F5464A}" dt="2020-08-27T01:04:44.216" v="5" actId="114"/>
          <ac:spMkLst>
            <pc:docMk/>
            <pc:sldMk cId="3577211943" sldId="258"/>
            <ac:spMk id="5" creationId="{53E05FFE-C7DB-4D1D-8C83-69A50BA1374A}"/>
          </ac:spMkLst>
        </pc:spChg>
        <pc:spChg chg="mod">
          <ac:chgData name="" userId="495979f9a431ddb0" providerId="LiveId" clId="{B919A603-9FE7-4821-ACA6-EDAE48F5464A}" dt="2020-08-27T01:04:53.934" v="12" actId="20577"/>
          <ac:spMkLst>
            <pc:docMk/>
            <pc:sldMk cId="3577211943" sldId="258"/>
            <ac:spMk id="7" creationId="{66FD0E96-13A0-4867-B224-E632518A915E}"/>
          </ac:spMkLst>
        </pc:spChg>
        <pc:spChg chg="mod">
          <ac:chgData name="" userId="495979f9a431ddb0" providerId="LiveId" clId="{B919A603-9FE7-4821-ACA6-EDAE48F5464A}" dt="2020-08-27T01:55:15.173" v="1671" actId="20577"/>
          <ac:spMkLst>
            <pc:docMk/>
            <pc:sldMk cId="3577211943" sldId="258"/>
            <ac:spMk id="8" creationId="{7D2C9FD9-6243-4952-ABA6-E5D86D00A124}"/>
          </ac:spMkLst>
        </pc:spChg>
        <pc:picChg chg="del">
          <ac:chgData name="" userId="495979f9a431ddb0" providerId="LiveId" clId="{B919A603-9FE7-4821-ACA6-EDAE48F5464A}" dt="2020-08-27T01:04:19.594" v="0" actId="478"/>
          <ac:picMkLst>
            <pc:docMk/>
            <pc:sldMk cId="3577211943" sldId="258"/>
            <ac:picMk id="3" creationId="{843B8822-1ED0-4861-8BC5-1275FDC60F6A}"/>
          </ac:picMkLst>
        </pc:picChg>
        <pc:picChg chg="add mod">
          <ac:chgData name="" userId="495979f9a431ddb0" providerId="LiveId" clId="{B919A603-9FE7-4821-ACA6-EDAE48F5464A}" dt="2020-08-27T03:51:26.101" v="6368" actId="962"/>
          <ac:picMkLst>
            <pc:docMk/>
            <pc:sldMk cId="3577211943" sldId="258"/>
            <ac:picMk id="4" creationId="{77C0223F-4C77-4786-89D5-CC2D39AE4A41}"/>
          </ac:picMkLst>
        </pc:picChg>
      </pc:sldChg>
      <pc:sldChg chg="del">
        <pc:chgData name="" userId="495979f9a431ddb0" providerId="LiveId" clId="{B919A603-9FE7-4821-ACA6-EDAE48F5464A}" dt="2020-08-27T01:05:56.031" v="192" actId="2696"/>
        <pc:sldMkLst>
          <pc:docMk/>
          <pc:sldMk cId="3181003936" sldId="260"/>
        </pc:sldMkLst>
      </pc:sldChg>
      <pc:sldChg chg="addSp delSp modSp add del">
        <pc:chgData name="" userId="495979f9a431ddb0" providerId="LiveId" clId="{B919A603-9FE7-4821-ACA6-EDAE48F5464A}" dt="2020-08-27T01:16:10.946" v="276" actId="20577"/>
        <pc:sldMkLst>
          <pc:docMk/>
          <pc:sldMk cId="4162650772" sldId="261"/>
        </pc:sldMkLst>
        <pc:spChg chg="del mod">
          <ac:chgData name="" userId="495979f9a431ddb0" providerId="LiveId" clId="{B919A603-9FE7-4821-ACA6-EDAE48F5464A}" dt="2020-08-27T01:16:07.962" v="263" actId="478"/>
          <ac:spMkLst>
            <pc:docMk/>
            <pc:sldMk cId="4162650772" sldId="261"/>
            <ac:spMk id="2" creationId="{3DD8DA54-11E8-4EA8-97C7-571B83699A47}"/>
          </ac:spMkLst>
        </pc:spChg>
        <pc:spChg chg="add mod">
          <ac:chgData name="" userId="495979f9a431ddb0" providerId="LiveId" clId="{B919A603-9FE7-4821-ACA6-EDAE48F5464A}" dt="2020-08-27T01:16:10.946" v="276" actId="20577"/>
          <ac:spMkLst>
            <pc:docMk/>
            <pc:sldMk cId="4162650772" sldId="261"/>
            <ac:spMk id="4" creationId="{E930B3AF-5CBE-4F2A-9040-0DEC675687F3}"/>
          </ac:spMkLst>
        </pc:spChg>
      </pc:sldChg>
      <pc:sldChg chg="addSp delSp modSp">
        <pc:chgData name="" userId="495979f9a431ddb0" providerId="LiveId" clId="{B919A603-9FE7-4821-ACA6-EDAE48F5464A}" dt="2020-08-27T03:51:21.558" v="6367" actId="962"/>
        <pc:sldMkLst>
          <pc:docMk/>
          <pc:sldMk cId="2018791873" sldId="268"/>
        </pc:sldMkLst>
        <pc:spChg chg="mod">
          <ac:chgData name="" userId="495979f9a431ddb0" providerId="LiveId" clId="{B919A603-9FE7-4821-ACA6-EDAE48F5464A}" dt="2020-08-27T03:06:24.111" v="6043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B919A603-9FE7-4821-ACA6-EDAE48F5464A}" dt="2020-08-27T03:06:17.768" v="6041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B919A603-9FE7-4821-ACA6-EDAE48F5464A}" dt="2020-08-27T03:06:14.822" v="6040" actId="14100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B919A603-9FE7-4821-ACA6-EDAE48F5464A}" dt="2020-08-27T03:05:39.758" v="6034" actId="478"/>
          <ac:picMkLst>
            <pc:docMk/>
            <pc:sldMk cId="2018791873" sldId="268"/>
            <ac:picMk id="4" creationId="{0B6B883D-4E4E-4ADD-81DE-83EC88B7CE0B}"/>
          </ac:picMkLst>
        </pc:picChg>
        <pc:picChg chg="add mod modCrop">
          <ac:chgData name="" userId="495979f9a431ddb0" providerId="LiveId" clId="{B919A603-9FE7-4821-ACA6-EDAE48F5464A}" dt="2020-08-27T03:51:21.558" v="6367" actId="962"/>
          <ac:picMkLst>
            <pc:docMk/>
            <pc:sldMk cId="2018791873" sldId="268"/>
            <ac:picMk id="5" creationId="{834719D8-A480-454F-8579-6B26C28FB7B0}"/>
          </ac:picMkLst>
        </pc:picChg>
      </pc:sldChg>
      <pc:sldChg chg="modSp add del">
        <pc:chgData name="" userId="495979f9a431ddb0" providerId="LiveId" clId="{B919A603-9FE7-4821-ACA6-EDAE48F5464A}" dt="2020-08-27T01:15:57.123" v="249" actId="2696"/>
        <pc:sldMkLst>
          <pc:docMk/>
          <pc:sldMk cId="798243061" sldId="269"/>
        </pc:sldMkLst>
        <pc:spChg chg="mod">
          <ac:chgData name="" userId="495979f9a431ddb0" providerId="LiveId" clId="{B919A603-9FE7-4821-ACA6-EDAE48F5464A}" dt="2020-08-27T01:07:35.817" v="214" actId="20577"/>
          <ac:spMkLst>
            <pc:docMk/>
            <pc:sldMk cId="798243061" sldId="269"/>
            <ac:spMk id="2" creationId="{97BF8F41-37C5-4B31-82F8-5F41D2517557}"/>
          </ac:spMkLst>
        </pc:spChg>
        <pc:spChg chg="mod">
          <ac:chgData name="" userId="495979f9a431ddb0" providerId="LiveId" clId="{B919A603-9FE7-4821-ACA6-EDAE48F5464A}" dt="2020-08-27T01:15:39.688" v="245" actId="5793"/>
          <ac:spMkLst>
            <pc:docMk/>
            <pc:sldMk cId="798243061" sldId="269"/>
            <ac:spMk id="3" creationId="{380049CC-2904-44A6-AD3C-BA1560E76D79}"/>
          </ac:spMkLst>
        </pc:spChg>
      </pc:sldChg>
      <pc:sldChg chg="del">
        <pc:chgData name="" userId="495979f9a431ddb0" providerId="LiveId" clId="{B919A603-9FE7-4821-ACA6-EDAE48F5464A}" dt="2020-08-27T01:05:56.050" v="197" actId="2696"/>
        <pc:sldMkLst>
          <pc:docMk/>
          <pc:sldMk cId="3186896356" sldId="269"/>
        </pc:sldMkLst>
      </pc:sldChg>
      <pc:sldChg chg="addSp modSp add">
        <pc:chgData name="" userId="495979f9a431ddb0" providerId="LiveId" clId="{B919A603-9FE7-4821-ACA6-EDAE48F5464A}" dt="2020-08-27T02:03:49.418" v="1673" actId="1076"/>
        <pc:sldMkLst>
          <pc:docMk/>
          <pc:sldMk cId="4052703653" sldId="269"/>
        </pc:sldMkLst>
        <pc:spChg chg="mod">
          <ac:chgData name="" userId="495979f9a431ddb0" providerId="LiveId" clId="{B919A603-9FE7-4821-ACA6-EDAE48F5464A}" dt="2020-08-27T01:16:21.740" v="289" actId="20577"/>
          <ac:spMkLst>
            <pc:docMk/>
            <pc:sldMk cId="4052703653" sldId="269"/>
            <ac:spMk id="2" creationId="{AD30F809-867D-4894-828F-723D6506142B}"/>
          </ac:spMkLst>
        </pc:spChg>
        <pc:spChg chg="add mod">
          <ac:chgData name="" userId="495979f9a431ddb0" providerId="LiveId" clId="{B919A603-9FE7-4821-ACA6-EDAE48F5464A}" dt="2020-08-27T01:39:17.728" v="839" actId="114"/>
          <ac:spMkLst>
            <pc:docMk/>
            <pc:sldMk cId="4052703653" sldId="269"/>
            <ac:spMk id="3" creationId="{11F41DE3-7458-4082-9292-03F11884ECAE}"/>
          </ac:spMkLst>
        </pc:spChg>
        <pc:spChg chg="add mod">
          <ac:chgData name="" userId="495979f9a431ddb0" providerId="LiveId" clId="{B919A603-9FE7-4821-ACA6-EDAE48F5464A}" dt="2020-08-27T01:50:58.894" v="1637" actId="1076"/>
          <ac:spMkLst>
            <pc:docMk/>
            <pc:sldMk cId="4052703653" sldId="269"/>
            <ac:spMk id="5" creationId="{E57BB0D6-329F-4590-B33B-D75E9243D17F}"/>
          </ac:spMkLst>
        </pc:spChg>
        <pc:spChg chg="add mod">
          <ac:chgData name="" userId="495979f9a431ddb0" providerId="LiveId" clId="{B919A603-9FE7-4821-ACA6-EDAE48F5464A}" dt="2020-08-27T01:53:17.581" v="1668" actId="20577"/>
          <ac:spMkLst>
            <pc:docMk/>
            <pc:sldMk cId="4052703653" sldId="269"/>
            <ac:spMk id="6" creationId="{69F9F3D2-D202-4DAD-A273-E93323FA9769}"/>
          </ac:spMkLst>
        </pc:spChg>
        <pc:spChg chg="add mod">
          <ac:chgData name="" userId="495979f9a431ddb0" providerId="LiveId" clId="{B919A603-9FE7-4821-ACA6-EDAE48F5464A}" dt="2020-08-27T02:03:49.418" v="1673" actId="1076"/>
          <ac:spMkLst>
            <pc:docMk/>
            <pc:sldMk cId="4052703653" sldId="269"/>
            <ac:spMk id="7" creationId="{D8E4DE28-72CA-4015-9C6F-D847103696D7}"/>
          </ac:spMkLst>
        </pc:spChg>
        <pc:graphicFrameChg chg="add mod modGraphic">
          <ac:chgData name="" userId="495979f9a431ddb0" providerId="LiveId" clId="{B919A603-9FE7-4821-ACA6-EDAE48F5464A}" dt="2020-08-27T01:52:59.877" v="1639" actId="122"/>
          <ac:graphicFrameMkLst>
            <pc:docMk/>
            <pc:sldMk cId="4052703653" sldId="269"/>
            <ac:graphicFrameMk id="4" creationId="{C0B4AC15-6C45-4F0C-B18C-F3BDE8980483}"/>
          </ac:graphicFrameMkLst>
        </pc:graphicFrameChg>
      </pc:sldChg>
      <pc:sldChg chg="modSp add">
        <pc:chgData name="" userId="495979f9a431ddb0" providerId="LiveId" clId="{B919A603-9FE7-4821-ACA6-EDAE48F5464A}" dt="2020-08-27T02:11:22.236" v="2109" actId="20577"/>
        <pc:sldMkLst>
          <pc:docMk/>
          <pc:sldMk cId="707942859" sldId="270"/>
        </pc:sldMkLst>
        <pc:spChg chg="mod">
          <ac:chgData name="" userId="495979f9a431ddb0" providerId="LiveId" clId="{B919A603-9FE7-4821-ACA6-EDAE48F5464A}" dt="2020-08-27T02:10:53.262" v="2071" actId="6549"/>
          <ac:spMkLst>
            <pc:docMk/>
            <pc:sldMk cId="707942859" sldId="270"/>
            <ac:spMk id="2" creationId="{36CCE0C4-C731-4234-AD20-3B1BB6CDAF6C}"/>
          </ac:spMkLst>
        </pc:spChg>
        <pc:spChg chg="mod">
          <ac:chgData name="" userId="495979f9a431ddb0" providerId="LiveId" clId="{B919A603-9FE7-4821-ACA6-EDAE48F5464A}" dt="2020-08-27T02:11:22.236" v="2109" actId="20577"/>
          <ac:spMkLst>
            <pc:docMk/>
            <pc:sldMk cId="707942859" sldId="270"/>
            <ac:spMk id="3" creationId="{78473ACE-2E6E-4497-B2B9-2F62CEA6F8EB}"/>
          </ac:spMkLst>
        </pc:spChg>
      </pc:sldChg>
      <pc:sldChg chg="del">
        <pc:chgData name="" userId="495979f9a431ddb0" providerId="LiveId" clId="{B919A603-9FE7-4821-ACA6-EDAE48F5464A}" dt="2020-08-27T01:05:56.046" v="196" actId="2696"/>
        <pc:sldMkLst>
          <pc:docMk/>
          <pc:sldMk cId="2248741691" sldId="270"/>
        </pc:sldMkLst>
      </pc:sldChg>
      <pc:sldChg chg="addSp delSp modSp add del">
        <pc:chgData name="" userId="495979f9a431ddb0" providerId="LiveId" clId="{B919A603-9FE7-4821-ACA6-EDAE48F5464A}" dt="2020-08-27T01:51:02.943" v="1638" actId="2696"/>
        <pc:sldMkLst>
          <pc:docMk/>
          <pc:sldMk cId="2338219922" sldId="270"/>
        </pc:sldMkLst>
        <pc:spChg chg="mod">
          <ac:chgData name="" userId="495979f9a431ddb0" providerId="LiveId" clId="{B919A603-9FE7-4821-ACA6-EDAE48F5464A}" dt="2020-08-27T01:40:13.046" v="925" actId="20577"/>
          <ac:spMkLst>
            <pc:docMk/>
            <pc:sldMk cId="2338219922" sldId="270"/>
            <ac:spMk id="2" creationId="{A1AE4671-D4DC-4614-B148-FC7F498CC625}"/>
          </ac:spMkLst>
        </pc:spChg>
        <pc:spChg chg="mod">
          <ac:chgData name="" userId="495979f9a431ddb0" providerId="LiveId" clId="{B919A603-9FE7-4821-ACA6-EDAE48F5464A}" dt="2020-08-27T01:43:16.563" v="1334" actId="20577"/>
          <ac:spMkLst>
            <pc:docMk/>
            <pc:sldMk cId="2338219922" sldId="270"/>
            <ac:spMk id="3" creationId="{ED248DF2-F183-417C-8F02-492A2BF9AAAA}"/>
          </ac:spMkLst>
        </pc:spChg>
        <pc:spChg chg="add del">
          <ac:chgData name="" userId="495979f9a431ddb0" providerId="LiveId" clId="{B919A603-9FE7-4821-ACA6-EDAE48F5464A}" dt="2020-08-27T01:44:56.020" v="1336"/>
          <ac:spMkLst>
            <pc:docMk/>
            <pc:sldMk cId="2338219922" sldId="270"/>
            <ac:spMk id="4" creationId="{592F4495-610E-4337-A013-5A18873D45EB}"/>
          </ac:spMkLst>
        </pc:spChg>
      </pc:sldChg>
      <pc:sldChg chg="modSp add">
        <pc:chgData name="" userId="495979f9a431ddb0" providerId="LiveId" clId="{B919A603-9FE7-4821-ACA6-EDAE48F5464A}" dt="2020-08-27T02:44:26.885" v="5589" actId="20577"/>
        <pc:sldMkLst>
          <pc:docMk/>
          <pc:sldMk cId="1138392577" sldId="271"/>
        </pc:sldMkLst>
        <pc:spChg chg="mod">
          <ac:chgData name="" userId="495979f9a431ddb0" providerId="LiveId" clId="{B919A603-9FE7-4821-ACA6-EDAE48F5464A}" dt="2020-08-27T02:13:50.186" v="2434" actId="20577"/>
          <ac:spMkLst>
            <pc:docMk/>
            <pc:sldMk cId="1138392577" sldId="271"/>
            <ac:spMk id="2" creationId="{DA637762-C356-4FEE-BE6A-5797EC33D62B}"/>
          </ac:spMkLst>
        </pc:spChg>
        <pc:spChg chg="mod">
          <ac:chgData name="" userId="495979f9a431ddb0" providerId="LiveId" clId="{B919A603-9FE7-4821-ACA6-EDAE48F5464A}" dt="2020-08-27T02:44:26.885" v="5589" actId="20577"/>
          <ac:spMkLst>
            <pc:docMk/>
            <pc:sldMk cId="1138392577" sldId="271"/>
            <ac:spMk id="3" creationId="{085D03F8-CB4E-4457-B96B-56974A7B4259}"/>
          </ac:spMkLst>
        </pc:spChg>
      </pc:sldChg>
      <pc:sldChg chg="del">
        <pc:chgData name="" userId="495979f9a431ddb0" providerId="LiveId" clId="{B919A603-9FE7-4821-ACA6-EDAE48F5464A}" dt="2020-08-27T01:05:56.042" v="195" actId="2696"/>
        <pc:sldMkLst>
          <pc:docMk/>
          <pc:sldMk cId="3714955371" sldId="271"/>
        </pc:sldMkLst>
      </pc:sldChg>
      <pc:sldChg chg="del">
        <pc:chgData name="" userId="495979f9a431ddb0" providerId="LiveId" clId="{B919A603-9FE7-4821-ACA6-EDAE48F5464A}" dt="2020-08-27T01:05:56.039" v="194" actId="2696"/>
        <pc:sldMkLst>
          <pc:docMk/>
          <pc:sldMk cId="660146318" sldId="272"/>
        </pc:sldMkLst>
      </pc:sldChg>
      <pc:sldChg chg="modSp add">
        <pc:chgData name="" userId="495979f9a431ddb0" providerId="LiveId" clId="{B919A603-9FE7-4821-ACA6-EDAE48F5464A}" dt="2020-08-27T02:23:38.743" v="3354" actId="20577"/>
        <pc:sldMkLst>
          <pc:docMk/>
          <pc:sldMk cId="681512709" sldId="272"/>
        </pc:sldMkLst>
        <pc:spChg chg="mod">
          <ac:chgData name="" userId="495979f9a431ddb0" providerId="LiveId" clId="{B919A603-9FE7-4821-ACA6-EDAE48F5464A}" dt="2020-08-27T02:19:43.728" v="2983" actId="20577"/>
          <ac:spMkLst>
            <pc:docMk/>
            <pc:sldMk cId="681512709" sldId="272"/>
            <ac:spMk id="2" creationId="{62B42314-9D9F-460F-92D7-8F984A45F2FB}"/>
          </ac:spMkLst>
        </pc:spChg>
        <pc:spChg chg="mod">
          <ac:chgData name="" userId="495979f9a431ddb0" providerId="LiveId" clId="{B919A603-9FE7-4821-ACA6-EDAE48F5464A}" dt="2020-08-27T02:23:38.743" v="3354" actId="20577"/>
          <ac:spMkLst>
            <pc:docMk/>
            <pc:sldMk cId="681512709" sldId="272"/>
            <ac:spMk id="3" creationId="{108AA1BA-FB2B-430D-BD9F-F312C3EC6003}"/>
          </ac:spMkLst>
        </pc:spChg>
      </pc:sldChg>
      <pc:sldChg chg="add del">
        <pc:chgData name="" userId="495979f9a431ddb0" providerId="LiveId" clId="{B919A603-9FE7-4821-ACA6-EDAE48F5464A}" dt="2020-08-27T01:05:53.013" v="191" actId="2696"/>
        <pc:sldMkLst>
          <pc:docMk/>
          <pc:sldMk cId="783698002" sldId="273"/>
        </pc:sldMkLst>
      </pc:sldChg>
      <pc:sldChg chg="modSp add">
        <pc:chgData name="" userId="495979f9a431ddb0" providerId="LiveId" clId="{B919A603-9FE7-4821-ACA6-EDAE48F5464A}" dt="2020-08-27T02:29:33.134" v="4091" actId="20577"/>
        <pc:sldMkLst>
          <pc:docMk/>
          <pc:sldMk cId="991961783" sldId="273"/>
        </pc:sldMkLst>
        <pc:spChg chg="mod">
          <ac:chgData name="" userId="495979f9a431ddb0" providerId="LiveId" clId="{B919A603-9FE7-4821-ACA6-EDAE48F5464A}" dt="2020-08-27T02:23:49.488" v="3362" actId="20577"/>
          <ac:spMkLst>
            <pc:docMk/>
            <pc:sldMk cId="991961783" sldId="273"/>
            <ac:spMk id="2" creationId="{781C4B53-F1DB-4790-A04D-13D7EAEF80C3}"/>
          </ac:spMkLst>
        </pc:spChg>
        <pc:spChg chg="mod">
          <ac:chgData name="" userId="495979f9a431ddb0" providerId="LiveId" clId="{B919A603-9FE7-4821-ACA6-EDAE48F5464A}" dt="2020-08-27T02:29:33.134" v="4091" actId="20577"/>
          <ac:spMkLst>
            <pc:docMk/>
            <pc:sldMk cId="991961783" sldId="273"/>
            <ac:spMk id="3" creationId="{7C84A89F-2A28-4998-ADB7-BB7D06FF481B}"/>
          </ac:spMkLst>
        </pc:spChg>
      </pc:sldChg>
      <pc:sldChg chg="modSp add">
        <pc:chgData name="" userId="495979f9a431ddb0" providerId="LiveId" clId="{B919A603-9FE7-4821-ACA6-EDAE48F5464A}" dt="2020-08-27T02:39:32.848" v="4790" actId="20577"/>
        <pc:sldMkLst>
          <pc:docMk/>
          <pc:sldMk cId="1739513288" sldId="274"/>
        </pc:sldMkLst>
        <pc:spChg chg="mod">
          <ac:chgData name="" userId="495979f9a431ddb0" providerId="LiveId" clId="{B919A603-9FE7-4821-ACA6-EDAE48F5464A}" dt="2020-08-27T02:27:43.197" v="3823" actId="20577"/>
          <ac:spMkLst>
            <pc:docMk/>
            <pc:sldMk cId="1739513288" sldId="274"/>
            <ac:spMk id="2" creationId="{2074E360-605F-4925-BAE4-B92D7F806130}"/>
          </ac:spMkLst>
        </pc:spChg>
        <pc:spChg chg="mod">
          <ac:chgData name="" userId="495979f9a431ddb0" providerId="LiveId" clId="{B919A603-9FE7-4821-ACA6-EDAE48F5464A}" dt="2020-08-27T02:39:32.848" v="4790" actId="20577"/>
          <ac:spMkLst>
            <pc:docMk/>
            <pc:sldMk cId="1739513288" sldId="274"/>
            <ac:spMk id="3" creationId="{5F423F31-DA0C-434E-B2BF-D2D626871686}"/>
          </ac:spMkLst>
        </pc:spChg>
      </pc:sldChg>
      <pc:sldChg chg="modSp add">
        <pc:chgData name="" userId="495979f9a431ddb0" providerId="LiveId" clId="{B919A603-9FE7-4821-ACA6-EDAE48F5464A}" dt="2020-08-27T03:57:27.588" v="6381" actId="20577"/>
        <pc:sldMkLst>
          <pc:docMk/>
          <pc:sldMk cId="748558367" sldId="275"/>
        </pc:sldMkLst>
        <pc:spChg chg="mod">
          <ac:chgData name="" userId="495979f9a431ddb0" providerId="LiveId" clId="{B919A603-9FE7-4821-ACA6-EDAE48F5464A}" dt="2020-08-27T02:32:21.501" v="4198" actId="20577"/>
          <ac:spMkLst>
            <pc:docMk/>
            <pc:sldMk cId="748558367" sldId="275"/>
            <ac:spMk id="2" creationId="{5A0EDE21-F877-45D6-B8E0-30BE5723C08C}"/>
          </ac:spMkLst>
        </pc:spChg>
        <pc:spChg chg="mod">
          <ac:chgData name="" userId="495979f9a431ddb0" providerId="LiveId" clId="{B919A603-9FE7-4821-ACA6-EDAE48F5464A}" dt="2020-08-27T03:57:27.588" v="6381" actId="20577"/>
          <ac:spMkLst>
            <pc:docMk/>
            <pc:sldMk cId="748558367" sldId="275"/>
            <ac:spMk id="3" creationId="{FFB0D7C2-460D-44BC-9869-2C52343AA637}"/>
          </ac:spMkLst>
        </pc:spChg>
      </pc:sldChg>
      <pc:sldChg chg="modSp add">
        <pc:chgData name="" userId="495979f9a431ddb0" providerId="LiveId" clId="{B919A603-9FE7-4821-ACA6-EDAE48F5464A}" dt="2020-08-27T02:43:48.063" v="5529" actId="20577"/>
        <pc:sldMkLst>
          <pc:docMk/>
          <pc:sldMk cId="1073089009" sldId="276"/>
        </pc:sldMkLst>
        <pc:spChg chg="mod">
          <ac:chgData name="" userId="495979f9a431ddb0" providerId="LiveId" clId="{B919A603-9FE7-4821-ACA6-EDAE48F5464A}" dt="2020-08-27T02:38:56.041" v="4702" actId="20577"/>
          <ac:spMkLst>
            <pc:docMk/>
            <pc:sldMk cId="1073089009" sldId="276"/>
            <ac:spMk id="2" creationId="{E276F624-57D6-4260-9FD1-6CB158DA03C6}"/>
          </ac:spMkLst>
        </pc:spChg>
        <pc:spChg chg="mod">
          <ac:chgData name="" userId="495979f9a431ddb0" providerId="LiveId" clId="{B919A603-9FE7-4821-ACA6-EDAE48F5464A}" dt="2020-08-27T02:43:48.063" v="5529" actId="20577"/>
          <ac:spMkLst>
            <pc:docMk/>
            <pc:sldMk cId="1073089009" sldId="276"/>
            <ac:spMk id="3" creationId="{B00421A1-DB4B-4BA6-BAD9-6751F0158DA5}"/>
          </ac:spMkLst>
        </pc:spChg>
      </pc:sldChg>
      <pc:sldChg chg="modSp add">
        <pc:chgData name="" userId="495979f9a431ddb0" providerId="LiveId" clId="{B919A603-9FE7-4821-ACA6-EDAE48F5464A}" dt="2020-08-27T02:48:34.310" v="5899" actId="20577"/>
        <pc:sldMkLst>
          <pc:docMk/>
          <pc:sldMk cId="1312873067" sldId="277"/>
        </pc:sldMkLst>
        <pc:spChg chg="mod">
          <ac:chgData name="" userId="495979f9a431ddb0" providerId="LiveId" clId="{B919A603-9FE7-4821-ACA6-EDAE48F5464A}" dt="2020-08-27T02:48:34.310" v="5899" actId="20577"/>
          <ac:spMkLst>
            <pc:docMk/>
            <pc:sldMk cId="1312873067" sldId="277"/>
            <ac:spMk id="2" creationId="{74D486F3-FA8A-43C6-B863-785568F27DBC}"/>
          </ac:spMkLst>
        </pc:spChg>
        <pc:spChg chg="mod">
          <ac:chgData name="" userId="495979f9a431ddb0" providerId="LiveId" clId="{B919A603-9FE7-4821-ACA6-EDAE48F5464A}" dt="2020-08-27T02:40:44.216" v="5015" actId="20577"/>
          <ac:spMkLst>
            <pc:docMk/>
            <pc:sldMk cId="1312873067" sldId="277"/>
            <ac:spMk id="3" creationId="{352D87A1-6A24-4A82-B16E-E0CA2DD6343D}"/>
          </ac:spMkLst>
        </pc:spChg>
      </pc:sldChg>
      <pc:sldChg chg="modSp add">
        <pc:chgData name="" userId="495979f9a431ddb0" providerId="LiveId" clId="{B919A603-9FE7-4821-ACA6-EDAE48F5464A}" dt="2020-08-27T02:47:38.966" v="5699" actId="20577"/>
        <pc:sldMkLst>
          <pc:docMk/>
          <pc:sldMk cId="3856849457" sldId="278"/>
        </pc:sldMkLst>
        <pc:spChg chg="mod">
          <ac:chgData name="" userId="495979f9a431ddb0" providerId="LiveId" clId="{B919A603-9FE7-4821-ACA6-EDAE48F5464A}" dt="2020-08-27T02:42:41.142" v="5267" actId="20577"/>
          <ac:spMkLst>
            <pc:docMk/>
            <pc:sldMk cId="3856849457" sldId="278"/>
            <ac:spMk id="2" creationId="{FFFF42FE-2250-47C7-A9AE-8138EDD59677}"/>
          </ac:spMkLst>
        </pc:spChg>
        <pc:spChg chg="mod">
          <ac:chgData name="" userId="495979f9a431ddb0" providerId="LiveId" clId="{B919A603-9FE7-4821-ACA6-EDAE48F5464A}" dt="2020-08-27T02:47:38.966" v="5699" actId="20577"/>
          <ac:spMkLst>
            <pc:docMk/>
            <pc:sldMk cId="3856849457" sldId="278"/>
            <ac:spMk id="3" creationId="{427F722E-8B02-40B9-9992-970B45D2CC76}"/>
          </ac:spMkLst>
        </pc:spChg>
      </pc:sldChg>
      <pc:sldChg chg="modSp add">
        <pc:chgData name="" userId="495979f9a431ddb0" providerId="LiveId" clId="{B919A603-9FE7-4821-ACA6-EDAE48F5464A}" dt="2020-08-27T03:07:22.595" v="6364" actId="20577"/>
        <pc:sldMkLst>
          <pc:docMk/>
          <pc:sldMk cId="1089167846" sldId="279"/>
        </pc:sldMkLst>
        <pc:spChg chg="mod">
          <ac:chgData name="" userId="495979f9a431ddb0" providerId="LiveId" clId="{B919A603-9FE7-4821-ACA6-EDAE48F5464A}" dt="2020-08-27T03:06:37.894" v="6082" actId="20577"/>
          <ac:spMkLst>
            <pc:docMk/>
            <pc:sldMk cId="1089167846" sldId="279"/>
            <ac:spMk id="2" creationId="{99DDDEBF-8FDA-4C9A-AC8A-6660496EDFC5}"/>
          </ac:spMkLst>
        </pc:spChg>
        <pc:spChg chg="mod">
          <ac:chgData name="" userId="495979f9a431ddb0" providerId="LiveId" clId="{B919A603-9FE7-4821-ACA6-EDAE48F5464A}" dt="2020-08-27T03:07:22.595" v="6364" actId="20577"/>
          <ac:spMkLst>
            <pc:docMk/>
            <pc:sldMk cId="1089167846" sldId="279"/>
            <ac:spMk id="3" creationId="{69A3CA52-B0F3-47D3-8C73-7491A2509833}"/>
          </ac:spMkLst>
        </pc:spChg>
      </pc:sldChg>
      <pc:sldChg chg="delSp modSp add del">
        <pc:chgData name="" userId="495979f9a431ddb0" providerId="LiveId" clId="{B919A603-9FE7-4821-ACA6-EDAE48F5464A}" dt="2020-08-27T02:45:45.850" v="5605" actId="2696"/>
        <pc:sldMkLst>
          <pc:docMk/>
          <pc:sldMk cId="3973553295" sldId="279"/>
        </pc:sldMkLst>
        <pc:spChg chg="mod">
          <ac:chgData name="" userId="495979f9a431ddb0" providerId="LiveId" clId="{B919A603-9FE7-4821-ACA6-EDAE48F5464A}" dt="2020-08-27T02:45:32.131" v="5603" actId="20577"/>
          <ac:spMkLst>
            <pc:docMk/>
            <pc:sldMk cId="3973553295" sldId="279"/>
            <ac:spMk id="2" creationId="{25864E3B-A0A7-43BB-87E6-97EC8E9D3C26}"/>
          </ac:spMkLst>
        </pc:spChg>
        <pc:spChg chg="del">
          <ac:chgData name="" userId="495979f9a431ddb0" providerId="LiveId" clId="{B919A603-9FE7-4821-ACA6-EDAE48F5464A}" dt="2020-08-27T02:45:39.290" v="5604"/>
          <ac:spMkLst>
            <pc:docMk/>
            <pc:sldMk cId="3973553295" sldId="279"/>
            <ac:spMk id="3" creationId="{E155CF1D-6F2F-480B-A687-D48D58BA5F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7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65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93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1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08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1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90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osalom?utm_source=unsplash&amp;utm_medium=referral&amp;utm_content=creditCopyTex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observation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fabiosbruun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typ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isonhorst/palmerpengui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ma.org/resources-tools/reports-statistics/us-pet-ownership-statisti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E360-605F-4925-BAE4-B92D7F80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3F31-DA0C-434E-B2BF-D2D62687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that takes on one of a fixed set of unordered values</a:t>
            </a:r>
          </a:p>
          <a:p>
            <a:r>
              <a:rPr lang="en-US" dirty="0"/>
              <a:t>Can compare for equality</a:t>
            </a:r>
          </a:p>
          <a:p>
            <a:r>
              <a:rPr lang="en-US" dirty="0"/>
              <a:t>Cannot sort or do arithmetic</a:t>
            </a:r>
          </a:p>
          <a:p>
            <a:pPr lvl="1"/>
            <a:r>
              <a:rPr lang="en-US" dirty="0"/>
              <a:t>Can sort for convenience, but reflects convention, not meaning</a:t>
            </a:r>
          </a:p>
          <a:p>
            <a:r>
              <a:rPr lang="en-US" dirty="0"/>
              <a:t>Example: species (</a:t>
            </a:r>
            <a:r>
              <a:rPr lang="en-US" dirty="0" err="1"/>
              <a:t>Adelie</a:t>
            </a:r>
            <a:r>
              <a:rPr lang="en-US" dirty="0"/>
              <a:t>, Gentoo, Chinstrap)</a:t>
            </a:r>
          </a:p>
          <a:p>
            <a:r>
              <a:rPr lang="en-US" dirty="0"/>
              <a:t>Example: user (</a:t>
            </a:r>
            <a:r>
              <a:rPr lang="en-US" dirty="0" err="1"/>
              <a:t>userId</a:t>
            </a:r>
            <a:r>
              <a:rPr lang="en-US" dirty="0"/>
              <a:t> in </a:t>
            </a:r>
            <a:r>
              <a:rPr lang="en-US" dirty="0" err="1"/>
              <a:t>MovieLens</a:t>
            </a:r>
            <a:r>
              <a:rPr lang="en-US" dirty="0"/>
              <a:t>)</a:t>
            </a:r>
          </a:p>
          <a:p>
            <a:r>
              <a:rPr lang="en-US" dirty="0"/>
              <a:t>Stored as: string (object), int, pandas Category</a:t>
            </a:r>
          </a:p>
        </p:txBody>
      </p:sp>
    </p:spTree>
    <p:extLst>
      <p:ext uri="{BB962C8B-B14F-4D97-AF65-F5344CB8AC3E}">
        <p14:creationId xmlns:p14="http://schemas.microsoft.com/office/powerpoint/2010/main" val="173951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86F3-FA8A-43C6-B863-785568F2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/ 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87A1-6A24-4A82-B16E-E0CA2DD6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that is True or False</a:t>
            </a:r>
          </a:p>
          <a:p>
            <a:r>
              <a:rPr lang="en-US" dirty="0"/>
              <a:t>Special case of categorical</a:t>
            </a:r>
          </a:p>
          <a:p>
            <a:r>
              <a:rPr lang="en-US" dirty="0"/>
              <a:t>Usually stored as </a:t>
            </a:r>
            <a:r>
              <a:rPr lang="en-US" sz="2600" dirty="0">
                <a:solidFill>
                  <a:schemeClr val="accent4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or </a:t>
            </a:r>
            <a:r>
              <a:rPr lang="en-US" sz="2600" dirty="0">
                <a:solidFill>
                  <a:schemeClr val="accent4"/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 (which is a type of int)</a:t>
            </a:r>
          </a:p>
        </p:txBody>
      </p:sp>
    </p:spTree>
    <p:extLst>
      <p:ext uri="{BB962C8B-B14F-4D97-AF65-F5344CB8AC3E}">
        <p14:creationId xmlns:p14="http://schemas.microsoft.com/office/powerpoint/2010/main" val="131287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DE21-F877-45D6-B8E0-30BE5723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D7C2-460D-44BC-9869-2C52343A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Variable that takes on one of a fixed set of </a:t>
            </a:r>
            <a:r>
              <a:rPr lang="en-US" i="1"/>
              <a:t>ordered</a:t>
            </a:r>
            <a:r>
              <a:rPr lang="en-US"/>
              <a:t> values</a:t>
            </a:r>
          </a:p>
          <a:p>
            <a:r>
              <a:rPr lang="en-US" dirty="0"/>
              <a:t>Can sort, compare for inequality</a:t>
            </a:r>
          </a:p>
          <a:p>
            <a:r>
              <a:rPr lang="en-US" dirty="0"/>
              <a:t>Example: movie ratings (1–5 stars)</a:t>
            </a:r>
          </a:p>
          <a:p>
            <a:r>
              <a:rPr lang="en-US" dirty="0"/>
              <a:t>Example: class grades</a:t>
            </a:r>
          </a:p>
          <a:p>
            <a:r>
              <a:rPr lang="en-US" dirty="0"/>
              <a:t>Example: Likert scale (strongly agree – strongly disagree)</a:t>
            </a:r>
          </a:p>
          <a:p>
            <a:r>
              <a:rPr lang="en-US" dirty="0"/>
              <a:t>Really can’t do arithmetic</a:t>
            </a:r>
          </a:p>
          <a:p>
            <a:pPr lvl="1"/>
            <a:r>
              <a:rPr lang="en-US" dirty="0"/>
              <a:t>But we sometimes do anyway</a:t>
            </a:r>
          </a:p>
          <a:p>
            <a:r>
              <a:rPr lang="en-US" dirty="0"/>
              <a:t>Stored as: int, float, string (with externally-defined order), Pandas Category (in ordered mode)</a:t>
            </a:r>
          </a:p>
        </p:txBody>
      </p:sp>
    </p:spTree>
    <p:extLst>
      <p:ext uri="{BB962C8B-B14F-4D97-AF65-F5344CB8AC3E}">
        <p14:creationId xmlns:p14="http://schemas.microsoft.com/office/powerpoint/2010/main" val="74855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F624-57D6-4260-9FD1-6CB158DA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21A1-DB4B-4BA6-BAD9-6751F015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– usually continuous</a:t>
            </a:r>
          </a:p>
          <a:p>
            <a:r>
              <a:rPr lang="en-US" dirty="0"/>
              <a:t>Text – categorical-</a:t>
            </a:r>
            <a:r>
              <a:rPr lang="en-US" dirty="0" err="1"/>
              <a:t>ish</a:t>
            </a:r>
            <a:r>
              <a:rPr lang="en-US" dirty="0"/>
              <a:t>, usually converted to categorical or count</a:t>
            </a:r>
          </a:p>
          <a:p>
            <a:r>
              <a:rPr lang="en-US" dirty="0"/>
              <a:t>Images – matrix of </a:t>
            </a:r>
            <a:r>
              <a:rPr lang="en-US" dirty="0" err="1"/>
              <a:t>ints</a:t>
            </a:r>
            <a:r>
              <a:rPr lang="en-US" dirty="0"/>
              <a:t> or reals, will extract features</a:t>
            </a:r>
          </a:p>
          <a:p>
            <a:r>
              <a:rPr lang="en-US" dirty="0"/>
              <a:t>Money – often stored as int or float, but be </a:t>
            </a:r>
            <a:r>
              <a:rPr lang="en-US" b="1" dirty="0"/>
              <a:t>very careful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8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42FE-2250-47C7-A9AE-8138EDD5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Type Insufficient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722E-8B02-40B9-9992-970B45D2C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Knowing the Python/NumPy/Pandas type is </a:t>
            </a:r>
            <a:r>
              <a:rPr lang="en-US" b="1" dirty="0"/>
              <a:t>not sufficient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an ‘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int64</a:t>
            </a:r>
            <a:r>
              <a:rPr lang="en-US" dirty="0"/>
              <a:t>’?</a:t>
            </a:r>
          </a:p>
          <a:p>
            <a:r>
              <a:rPr lang="en-US" dirty="0"/>
              <a:t>Categorical? E.g. </a:t>
            </a:r>
            <a:r>
              <a:rPr lang="en-US" dirty="0" err="1"/>
              <a:t>MovieLens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endParaRPr lang="en-US" dirty="0"/>
          </a:p>
          <a:p>
            <a:r>
              <a:rPr lang="en-US" dirty="0"/>
              <a:t>Continuous measured with integer precision?</a:t>
            </a:r>
          </a:p>
          <a:p>
            <a:r>
              <a:rPr lang="en-US" dirty="0"/>
              <a:t>Ordinal?</a:t>
            </a:r>
          </a:p>
          <a:p>
            <a:r>
              <a:rPr lang="en-US" dirty="0"/>
              <a:t>Logical 0/1?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Integers with missing values load as floats!</a:t>
            </a:r>
          </a:p>
        </p:txBody>
      </p:sp>
    </p:spTree>
    <p:extLst>
      <p:ext uri="{BB962C8B-B14F-4D97-AF65-F5344CB8AC3E}">
        <p14:creationId xmlns:p14="http://schemas.microsoft.com/office/powerpoint/2010/main" val="385684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DEBF-8FDA-4C9A-AC8A-6660496E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CA52-B0F3-47D3-8C73-7491A2509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things being observed?</a:t>
            </a:r>
          </a:p>
          <a:p>
            <a:r>
              <a:rPr lang="en-US" dirty="0"/>
              <a:t>Databases: we call these </a:t>
            </a:r>
            <a:r>
              <a:rPr lang="en-US" i="1" dirty="0"/>
              <a:t>entities</a:t>
            </a:r>
            <a:endParaRPr lang="en-US" dirty="0"/>
          </a:p>
          <a:p>
            <a:r>
              <a:rPr lang="en-US" dirty="0"/>
              <a:t>Sometimes straightforward: penguins</a:t>
            </a:r>
          </a:p>
          <a:p>
            <a:r>
              <a:rPr lang="en-US" dirty="0"/>
              <a:t>Sometimes complex and linked</a:t>
            </a:r>
          </a:p>
          <a:p>
            <a:pPr lvl="1"/>
            <a:r>
              <a:rPr lang="en-US" dirty="0"/>
              <a:t>Ratings</a:t>
            </a:r>
          </a:p>
          <a:p>
            <a:pPr lvl="1"/>
            <a:r>
              <a:rPr lang="en-US" dirty="0"/>
              <a:t>About movies</a:t>
            </a:r>
          </a:p>
          <a:p>
            <a:pPr lvl="1"/>
            <a:r>
              <a:rPr lang="en-US" dirty="0"/>
              <a:t># of ratings could be a variable for a movie!</a:t>
            </a:r>
          </a:p>
        </p:txBody>
      </p:sp>
    </p:spTree>
    <p:extLst>
      <p:ext uri="{BB962C8B-B14F-4D97-AF65-F5344CB8AC3E}">
        <p14:creationId xmlns:p14="http://schemas.microsoft.com/office/powerpoint/2010/main" val="108916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991" y="365125"/>
            <a:ext cx="628580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991" y="1825625"/>
            <a:ext cx="62858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kinds of variables, broadly divided into </a:t>
            </a:r>
            <a:r>
              <a:rPr lang="en-US" i="1" dirty="0"/>
              <a:t>continuous</a:t>
            </a:r>
            <a:r>
              <a:rPr lang="en-US" dirty="0"/>
              <a:t> and </a:t>
            </a:r>
            <a:r>
              <a:rPr lang="en-US" i="1" dirty="0"/>
              <a:t>discrete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Conceptual variable types do not map 1:1 to Pandas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 to be documented!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Omer </a:t>
            </a:r>
            <a:r>
              <a:rPr lang="en-US" sz="1600" i="1" dirty="0" err="1">
                <a:hlinkClick r:id="rId3"/>
              </a:rPr>
              <a:t>Salom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719D8-A480-454F-8579-6B26C28FB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859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7830"/>
            <a:ext cx="10515600" cy="2852737"/>
          </a:xfrm>
        </p:spPr>
        <p:txBody>
          <a:bodyPr/>
          <a:lstStyle/>
          <a:p>
            <a:r>
              <a:rPr lang="en-US" dirty="0"/>
              <a:t>VARIABLES, OBSERVATIONS, AND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51613" cy="4351338"/>
          </a:xfrm>
        </p:spPr>
        <p:txBody>
          <a:bodyPr>
            <a:normAutofit/>
          </a:bodyPr>
          <a:lstStyle/>
          <a:p>
            <a:r>
              <a:rPr lang="en-US" dirty="0"/>
              <a:t>Know the relationship between Pandas structures and statistical variables</a:t>
            </a:r>
          </a:p>
          <a:p>
            <a:r>
              <a:rPr lang="en-US" dirty="0"/>
              <a:t>Identify the type of a statistical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Fabio </a:t>
            </a:r>
            <a:r>
              <a:rPr lang="en-US" sz="1400" i="1" dirty="0" err="1">
                <a:hlinkClick r:id="rId3"/>
              </a:rPr>
              <a:t>Santaniello</a:t>
            </a:r>
            <a:r>
              <a:rPr lang="en-US" sz="1400" i="1" dirty="0">
                <a:hlinkClick r:id="rId3"/>
              </a:rPr>
              <a:t> </a:t>
            </a:r>
            <a:r>
              <a:rPr lang="en-US" sz="1400" i="1" dirty="0" err="1">
                <a:hlinkClick r:id="rId3"/>
              </a:rPr>
              <a:t>Bruun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0223F-4C77-4786-89D5-CC2D39AE4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51CDCA29-83FF-4092-B497-F01405C13E13}"/>
              </a:ext>
            </a:extLst>
          </p:cNvPr>
          <p:cNvSpPr/>
          <p:nvPr/>
        </p:nvSpPr>
        <p:spPr>
          <a:xfrm>
            <a:off x="880533" y="2298696"/>
            <a:ext cx="1464734" cy="99483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DE953-B1F2-4EAB-91C4-BFC4BDFEC0C2}"/>
              </a:ext>
            </a:extLst>
          </p:cNvPr>
          <p:cNvSpPr/>
          <p:nvPr/>
        </p:nvSpPr>
        <p:spPr>
          <a:xfrm>
            <a:off x="9795933" y="2393947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“Raw”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183F-70C8-4584-AA8E-C4848C99142D}"/>
              </a:ext>
            </a:extLst>
          </p:cNvPr>
          <p:cNvSpPr/>
          <p:nvPr/>
        </p:nvSpPr>
        <p:spPr>
          <a:xfrm>
            <a:off x="9795933" y="4665133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9BFCB-CD83-4C14-BE1E-9293ADA595C0}"/>
              </a:ext>
            </a:extLst>
          </p:cNvPr>
          <p:cNvSpPr/>
          <p:nvPr/>
        </p:nvSpPr>
        <p:spPr>
          <a:xfrm>
            <a:off x="5317066" y="4665133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C2CF5-C2D5-4B68-B972-5AD0A95A492C}"/>
              </a:ext>
            </a:extLst>
          </p:cNvPr>
          <p:cNvSpPr/>
          <p:nvPr/>
        </p:nvSpPr>
        <p:spPr>
          <a:xfrm>
            <a:off x="838200" y="4665133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3277DE-17BC-4B4F-B61E-D77C435727E2}"/>
              </a:ext>
            </a:extLst>
          </p:cNvPr>
          <p:cNvSpPr/>
          <p:nvPr/>
        </p:nvSpPr>
        <p:spPr>
          <a:xfrm>
            <a:off x="5317066" y="2393948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Phenomena / Experiment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D802AE1-6459-4CD8-840F-59A6C994B17D}"/>
              </a:ext>
            </a:extLst>
          </p:cNvPr>
          <p:cNvSpPr/>
          <p:nvPr/>
        </p:nvSpPr>
        <p:spPr>
          <a:xfrm>
            <a:off x="2387601" y="2582333"/>
            <a:ext cx="2929465" cy="4656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F19F26-AEC8-4A6E-B751-2D22247011BC}"/>
              </a:ext>
            </a:extLst>
          </p:cNvPr>
          <p:cNvSpPr/>
          <p:nvPr/>
        </p:nvSpPr>
        <p:spPr>
          <a:xfrm>
            <a:off x="6866468" y="2582332"/>
            <a:ext cx="2929465" cy="4656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6E7E94B-D5FC-4381-9C3F-FCC6767A1148}"/>
              </a:ext>
            </a:extLst>
          </p:cNvPr>
          <p:cNvSpPr/>
          <p:nvPr/>
        </p:nvSpPr>
        <p:spPr>
          <a:xfrm>
            <a:off x="6866468" y="4834465"/>
            <a:ext cx="2920999" cy="46566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1C34437-3935-43BA-B0F3-E10B283AC777}"/>
              </a:ext>
            </a:extLst>
          </p:cNvPr>
          <p:cNvSpPr/>
          <p:nvPr/>
        </p:nvSpPr>
        <p:spPr>
          <a:xfrm>
            <a:off x="2404534" y="4842930"/>
            <a:ext cx="2920999" cy="46566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9C7141-B59D-4BED-AB9E-D6AAB5F52D0D}"/>
              </a:ext>
            </a:extLst>
          </p:cNvPr>
          <p:cNvSpPr/>
          <p:nvPr/>
        </p:nvSpPr>
        <p:spPr>
          <a:xfrm>
            <a:off x="10354732" y="3198280"/>
            <a:ext cx="440267" cy="14668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30B3AF-5CBE-4F2A-9040-0DEC6756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416265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F809-867D-4894-828F-723D6506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1DE3-7458-4082-9292-03F11884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336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i="1" dirty="0"/>
              <a:t>observation </a:t>
            </a:r>
            <a:r>
              <a:rPr lang="en-US" dirty="0"/>
              <a:t>(sometimes called a </a:t>
            </a:r>
            <a:r>
              <a:rPr lang="en-US" i="1" dirty="0"/>
              <a:t>sample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Of the values of one or more </a:t>
            </a:r>
            <a:r>
              <a:rPr lang="en-US" i="1" dirty="0"/>
              <a:t>variables</a:t>
            </a:r>
          </a:p>
          <a:p>
            <a:pPr lvl="1"/>
            <a:r>
              <a:rPr lang="en-US" dirty="0"/>
              <a:t>Pertaining to a single object/instance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B4AC15-6C45-4F0C-B18C-F3BDE8980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44284"/>
              </p:ext>
            </p:extLst>
          </p:nvPr>
        </p:nvGraphicFramePr>
        <p:xfrm>
          <a:off x="679732" y="3466912"/>
          <a:ext cx="108810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42">
                  <a:extLst>
                    <a:ext uri="{9D8B030D-6E8A-4147-A177-3AD203B41FA5}">
                      <a16:colId xmlns:a16="http://schemas.microsoft.com/office/drawing/2014/main" val="1352037710"/>
                    </a:ext>
                  </a:extLst>
                </a:gridCol>
                <a:gridCol w="1554442">
                  <a:extLst>
                    <a:ext uri="{9D8B030D-6E8A-4147-A177-3AD203B41FA5}">
                      <a16:colId xmlns:a16="http://schemas.microsoft.com/office/drawing/2014/main" val="280872199"/>
                    </a:ext>
                  </a:extLst>
                </a:gridCol>
                <a:gridCol w="1554442">
                  <a:extLst>
                    <a:ext uri="{9D8B030D-6E8A-4147-A177-3AD203B41FA5}">
                      <a16:colId xmlns:a16="http://schemas.microsoft.com/office/drawing/2014/main" val="1465330211"/>
                    </a:ext>
                  </a:extLst>
                </a:gridCol>
                <a:gridCol w="1554442">
                  <a:extLst>
                    <a:ext uri="{9D8B030D-6E8A-4147-A177-3AD203B41FA5}">
                      <a16:colId xmlns:a16="http://schemas.microsoft.com/office/drawing/2014/main" val="9655882"/>
                    </a:ext>
                  </a:extLst>
                </a:gridCol>
                <a:gridCol w="1554442">
                  <a:extLst>
                    <a:ext uri="{9D8B030D-6E8A-4147-A177-3AD203B41FA5}">
                      <a16:colId xmlns:a16="http://schemas.microsoft.com/office/drawing/2014/main" val="3722773148"/>
                    </a:ext>
                  </a:extLst>
                </a:gridCol>
                <a:gridCol w="1554442">
                  <a:extLst>
                    <a:ext uri="{9D8B030D-6E8A-4147-A177-3AD203B41FA5}">
                      <a16:colId xmlns:a16="http://schemas.microsoft.com/office/drawing/2014/main" val="1786252201"/>
                    </a:ext>
                  </a:extLst>
                </a:gridCol>
                <a:gridCol w="1554442">
                  <a:extLst>
                    <a:ext uri="{9D8B030D-6E8A-4147-A177-3AD203B41FA5}">
                      <a16:colId xmlns:a16="http://schemas.microsoft.com/office/drawing/2014/main" val="227364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BillLength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BillDepth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FlipLength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BodyMass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1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Adelie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Torgersen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2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Adelie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Torgersen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9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Adelie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Torgersen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4653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7BB0D6-329F-4590-B33B-D75E9243D17F}"/>
              </a:ext>
            </a:extLst>
          </p:cNvPr>
          <p:cNvSpPr txBox="1">
            <a:spLocks/>
          </p:cNvSpPr>
          <p:nvPr/>
        </p:nvSpPr>
        <p:spPr>
          <a:xfrm>
            <a:off x="838200" y="5108198"/>
            <a:ext cx="10515600" cy="133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F9F3D2-D202-4DAD-A273-E93323FA9769}"/>
              </a:ext>
            </a:extLst>
          </p:cNvPr>
          <p:cNvSpPr txBox="1">
            <a:spLocks/>
          </p:cNvSpPr>
          <p:nvPr/>
        </p:nvSpPr>
        <p:spPr>
          <a:xfrm>
            <a:off x="838200" y="5108198"/>
            <a:ext cx="10515600" cy="148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Stored in Pandas as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Variables are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4DE28-72CA-4015-9C6F-D847103696D7}"/>
              </a:ext>
            </a:extLst>
          </p:cNvPr>
          <p:cNvSpPr txBox="1"/>
          <p:nvPr/>
        </p:nvSpPr>
        <p:spPr>
          <a:xfrm>
            <a:off x="838200" y="6215876"/>
            <a:ext cx="7514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 </a:t>
            </a:r>
            <a:r>
              <a:rPr lang="en-US" sz="1200" dirty="0">
                <a:hlinkClick r:id="rId3"/>
              </a:rPr>
              <a:t>Palmer Penguins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270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E0C4-C731-4234-AD20-3B1BB6CD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3ACE-2E6E-4497-B2B9-2F62CEA6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Species: penguin species (</a:t>
            </a:r>
            <a:r>
              <a:rPr lang="en-US" dirty="0" err="1"/>
              <a:t>Adelie</a:t>
            </a:r>
            <a:r>
              <a:rPr lang="en-US" dirty="0"/>
              <a:t>, Gentoo, Chinstrap)</a:t>
            </a:r>
          </a:p>
          <a:p>
            <a:r>
              <a:rPr lang="en-US" dirty="0"/>
              <a:t>Island: island measured (3 options)</a:t>
            </a:r>
          </a:p>
          <a:p>
            <a:r>
              <a:rPr lang="en-US" dirty="0" err="1"/>
              <a:t>BillLength</a:t>
            </a:r>
            <a:r>
              <a:rPr lang="en-US" dirty="0"/>
              <a:t>: length of bill (mm)</a:t>
            </a:r>
          </a:p>
          <a:p>
            <a:r>
              <a:rPr lang="en-US" dirty="0" err="1"/>
              <a:t>BillDepth</a:t>
            </a:r>
            <a:r>
              <a:rPr lang="en-US" dirty="0"/>
              <a:t>: depth of bill (mm)</a:t>
            </a:r>
          </a:p>
          <a:p>
            <a:r>
              <a:rPr lang="en-US" dirty="0" err="1"/>
              <a:t>FlipLength</a:t>
            </a:r>
            <a:r>
              <a:rPr lang="en-US" dirty="0"/>
              <a:t>: length of flipper (mm)</a:t>
            </a:r>
          </a:p>
          <a:p>
            <a:r>
              <a:rPr lang="en-US" dirty="0" err="1"/>
              <a:t>BodyMass</a:t>
            </a:r>
            <a:r>
              <a:rPr lang="en-US" dirty="0"/>
              <a:t>: penguin body mass (g)</a:t>
            </a:r>
          </a:p>
          <a:p>
            <a:r>
              <a:rPr lang="en-US" dirty="0"/>
              <a:t>Sex: penguin sex (M or F)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about </a:t>
            </a:r>
            <a:r>
              <a:rPr lang="en-US" b="1" dirty="0"/>
              <a:t>one penguin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4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7762-C356-4FEE-BE6A-5797EC33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D03F8-CB4E-4457-B96B-56974A7B4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chemeClr val="accent2"/>
                    </a:solidFill>
                  </a:rPr>
                  <a:t>continuous</a:t>
                </a:r>
                <a:r>
                  <a:rPr lang="en-US" dirty="0"/>
                  <a:t> variable can take on any value (in allowable range)</a:t>
                </a:r>
              </a:p>
              <a:p>
                <a:r>
                  <a:rPr lang="en-US" dirty="0"/>
                  <a:t>Mathematically, </a:t>
                </a:r>
                <a:r>
                  <a:rPr lang="en-US" i="1" dirty="0"/>
                  <a:t>real numbers</a:t>
                </a:r>
              </a:p>
              <a:p>
                <a:r>
                  <a:rPr lang="en-US" dirty="0"/>
                  <a:t>For any two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we could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how you know it’s continuous!</a:t>
                </a:r>
              </a:p>
              <a:p>
                <a:pPr lvl="1"/>
                <a:r>
                  <a:rPr lang="en-US" dirty="0"/>
                  <a:t>E.g. bill length: for any two penguins, a 3</a:t>
                </a:r>
                <a:r>
                  <a:rPr lang="en-US" baseline="30000" dirty="0"/>
                  <a:t>rd</a:t>
                </a:r>
                <a:r>
                  <a:rPr lang="en-US" dirty="0"/>
                  <a:t> could be in the middle</a:t>
                </a:r>
              </a:p>
              <a:p>
                <a:r>
                  <a:rPr lang="en-US" dirty="0"/>
                  <a:t>Observations often </a:t>
                </a:r>
                <a:r>
                  <a:rPr lang="en-US" i="1" dirty="0"/>
                  <a:t>discretized</a:t>
                </a:r>
                <a:r>
                  <a:rPr lang="en-US" dirty="0"/>
                  <a:t> – not infinitely precise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Stored as: </a:t>
                </a:r>
                <a:r>
                  <a:rPr lang="en-US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float</a:t>
                </a:r>
                <a:r>
                  <a:rPr lang="en-US" dirty="0"/>
                  <a:t> (64 or 32), occasionally </a:t>
                </a:r>
                <a:r>
                  <a:rPr lang="en-US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int</a:t>
                </a:r>
              </a:p>
              <a:p>
                <a:r>
                  <a:rPr lang="en-US" dirty="0"/>
                  <a:t>Floating-point is imprecise!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D03F8-CB4E-4457-B96B-56974A7B4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39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2314-9D9F-460F-92D7-8F984A45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A1BA-FB2B-430D-BD9F-F312C3EC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discrete</a:t>
            </a:r>
            <a:r>
              <a:rPr lang="en-US" dirty="0"/>
              <a:t> variable takes on distinct values</a:t>
            </a:r>
          </a:p>
          <a:p>
            <a:r>
              <a:rPr lang="en-US" dirty="0"/>
              <a:t>Can have values with no intermediates</a:t>
            </a:r>
          </a:p>
          <a:p>
            <a:r>
              <a:rPr lang="en-US" dirty="0"/>
              <a:t>Might not even have order</a:t>
            </a:r>
          </a:p>
          <a:p>
            <a:r>
              <a:rPr lang="en-US" dirty="0"/>
              <a:t>Basically all other types of data!</a:t>
            </a:r>
          </a:p>
          <a:p>
            <a:r>
              <a:rPr lang="en-US" dirty="0"/>
              <a:t>Many types (next slides)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Stored as: lots of things</a:t>
            </a:r>
          </a:p>
        </p:txBody>
      </p:sp>
    </p:spTree>
    <p:extLst>
      <p:ext uri="{BB962C8B-B14F-4D97-AF65-F5344CB8AC3E}">
        <p14:creationId xmlns:p14="http://schemas.microsoft.com/office/powerpoint/2010/main" val="68151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4B53-F1DB-4790-A04D-13D7EAEF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A89F-2A28-4998-ADB7-BB7D06FF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Integers are discrete</a:t>
            </a:r>
          </a:p>
          <a:p>
            <a:r>
              <a:rPr lang="en-US" dirty="0"/>
              <a:t>Counts, etc.</a:t>
            </a:r>
          </a:p>
          <a:p>
            <a:r>
              <a:rPr lang="en-US" dirty="0"/>
              <a:t>Order (4 &lt; 5)</a:t>
            </a:r>
          </a:p>
          <a:p>
            <a:r>
              <a:rPr lang="en-US" dirty="0"/>
              <a:t>Example: number of penguins measured</a:t>
            </a:r>
          </a:p>
          <a:p>
            <a:r>
              <a:rPr lang="en-US" dirty="0"/>
              <a:t>Often treated continuously, to e.g. compute means</a:t>
            </a:r>
          </a:p>
          <a:p>
            <a:pPr lvl="1"/>
            <a:r>
              <a:rPr lang="en-US" dirty="0"/>
              <a:t>Average number of cats per cat-owning household (1.8)</a:t>
            </a:r>
            <a:r>
              <a:rPr lang="en-US" baseline="30000" dirty="0"/>
              <a:t>1</a:t>
            </a:r>
          </a:p>
          <a:p>
            <a:r>
              <a:rPr lang="en-US" dirty="0"/>
              <a:t>Stored as: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sometimes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float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aseline="30000" dirty="0"/>
              <a:t>1 </a:t>
            </a:r>
            <a:r>
              <a:rPr lang="en-US" sz="1700" dirty="0"/>
              <a:t>From </a:t>
            </a:r>
            <a:r>
              <a:rPr lang="en-US" sz="1700" dirty="0">
                <a:hlinkClick r:id="rId3"/>
              </a:rPr>
              <a:t>American Veterinary Medical Association</a:t>
            </a:r>
            <a:r>
              <a:rPr lang="en-US" sz="1700" dirty="0"/>
              <a:t> U.S. Pet Ownership Statistics</a:t>
            </a:r>
            <a:endParaRPr lang="en-US" sz="17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6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8533</TotalTime>
  <Words>713</Words>
  <Application>Microsoft Office PowerPoint</Application>
  <PresentationFormat>Widescreen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Consolas</vt:lpstr>
      <vt:lpstr>Arial</vt:lpstr>
      <vt:lpstr>Calibri</vt:lpstr>
      <vt:lpstr>Oswald</vt:lpstr>
      <vt:lpstr>Lato</vt:lpstr>
      <vt:lpstr>Cambria Math</vt:lpstr>
      <vt:lpstr>Office Theme</vt:lpstr>
      <vt:lpstr>CS 533 INTRO TO DATA SCIENCE</vt:lpstr>
      <vt:lpstr>VARIABLES, OBSERVATIONS, AND TYPES</vt:lpstr>
      <vt:lpstr>Learning Outcomes</vt:lpstr>
      <vt:lpstr>Data Pipeline</vt:lpstr>
      <vt:lpstr>Observations</vt:lpstr>
      <vt:lpstr>Penguin Variables</vt:lpstr>
      <vt:lpstr>Continuous Variables</vt:lpstr>
      <vt:lpstr>Discrete Variables</vt:lpstr>
      <vt:lpstr>Integer</vt:lpstr>
      <vt:lpstr>Categorical</vt:lpstr>
      <vt:lpstr>Boolean / Logical</vt:lpstr>
      <vt:lpstr>Ordinal</vt:lpstr>
      <vt:lpstr>Other Types</vt:lpstr>
      <vt:lpstr>Pandas Type Insufficient</vt:lpstr>
      <vt:lpstr>A Bit About Entities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581</cp:revision>
  <dcterms:created xsi:type="dcterms:W3CDTF">2020-03-17T14:53:53Z</dcterms:created>
  <dcterms:modified xsi:type="dcterms:W3CDTF">2020-08-27T03:57:29Z</dcterms:modified>
</cp:coreProperties>
</file>