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99C8529B-28AA-458F-98D8-F3F713D93DC4}"/>
    <pc:docChg chg="undo custSel addSld delSld modSld">
      <pc:chgData name="" userId="495979f9a431ddb0" providerId="LiveId" clId="{99C8529B-28AA-458F-98D8-F3F713D93DC4}" dt="2020-08-29T22:30:36.335" v="2755"/>
      <pc:docMkLst>
        <pc:docMk/>
      </pc:docMkLst>
      <pc:sldChg chg="modSp">
        <pc:chgData name="" userId="495979f9a431ddb0" providerId="LiveId" clId="{99C8529B-28AA-458F-98D8-F3F713D93DC4}" dt="2020-08-28T19:00:59.126" v="31" actId="20577"/>
        <pc:sldMkLst>
          <pc:docMk/>
          <pc:sldMk cId="4233108098" sldId="257"/>
        </pc:sldMkLst>
        <pc:spChg chg="mod">
          <ac:chgData name="" userId="495979f9a431ddb0" providerId="LiveId" clId="{99C8529B-28AA-458F-98D8-F3F713D93DC4}" dt="2020-08-28T19:00:59.126" v="31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99C8529B-28AA-458F-98D8-F3F713D93DC4}" dt="2020-08-28T19:53:14.336" v="2256" actId="14100"/>
        <pc:sldMkLst>
          <pc:docMk/>
          <pc:sldMk cId="3577211943" sldId="258"/>
        </pc:sldMkLst>
        <pc:spChg chg="mod">
          <ac:chgData name="" userId="495979f9a431ddb0" providerId="LiveId" clId="{99C8529B-28AA-458F-98D8-F3F713D93DC4}" dt="2020-08-28T19:53:07.416" v="2255" actId="1076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99C8529B-28AA-458F-98D8-F3F713D93DC4}" dt="2020-08-28T19:53:14.336" v="2256" actId="14100"/>
          <ac:spMkLst>
            <pc:docMk/>
            <pc:sldMk cId="3577211943" sldId="258"/>
            <ac:spMk id="8" creationId="{7D2C9FD9-6243-4952-ABA6-E5D86D00A124}"/>
          </ac:spMkLst>
        </pc:spChg>
        <pc:picChg chg="add mod modCrop">
          <ac:chgData name="" userId="495979f9a431ddb0" providerId="LiveId" clId="{99C8529B-28AA-458F-98D8-F3F713D93DC4}" dt="2020-08-28T19:52:58.200" v="2250" actId="1076"/>
          <ac:picMkLst>
            <pc:docMk/>
            <pc:sldMk cId="3577211943" sldId="258"/>
            <ac:picMk id="3" creationId="{43054DBA-9699-49DE-BA75-DBE7729C3F8A}"/>
          </ac:picMkLst>
        </pc:picChg>
        <pc:picChg chg="del">
          <ac:chgData name="" userId="495979f9a431ddb0" providerId="LiveId" clId="{99C8529B-28AA-458F-98D8-F3F713D93DC4}" dt="2020-08-28T19:52:40.449" v="2246" actId="478"/>
          <ac:picMkLst>
            <pc:docMk/>
            <pc:sldMk cId="3577211943" sldId="258"/>
            <ac:picMk id="4" creationId="{77C0223F-4C77-4786-89D5-CC2D39AE4A41}"/>
          </ac:picMkLst>
        </pc:picChg>
      </pc:sldChg>
      <pc:sldChg chg="del">
        <pc:chgData name="" userId="495979f9a431ddb0" providerId="LiveId" clId="{99C8529B-28AA-458F-98D8-F3F713D93DC4}" dt="2020-08-28T19:04:19.540" v="100" actId="2696"/>
        <pc:sldMkLst>
          <pc:docMk/>
          <pc:sldMk cId="4162650772" sldId="261"/>
        </pc:sldMkLst>
      </pc:sldChg>
      <pc:sldChg chg="addSp delSp modSp">
        <pc:chgData name="" userId="495979f9a431ddb0" providerId="LiveId" clId="{99C8529B-28AA-458F-98D8-F3F713D93DC4}" dt="2020-08-28T19:56:17.255" v="2525" actId="14100"/>
        <pc:sldMkLst>
          <pc:docMk/>
          <pc:sldMk cId="2018791873" sldId="268"/>
        </pc:sldMkLst>
        <pc:spChg chg="mod">
          <ac:chgData name="" userId="495979f9a431ddb0" providerId="LiveId" clId="{99C8529B-28AA-458F-98D8-F3F713D93DC4}" dt="2020-08-28T19:56:00.090" v="250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99C8529B-28AA-458F-98D8-F3F713D93DC4}" dt="2020-08-28T19:56:17.255" v="2525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99C8529B-28AA-458F-98D8-F3F713D93DC4}" dt="2020-08-28T19:56:17.255" v="2525" actId="14100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" userId="495979f9a431ddb0" providerId="LiveId" clId="{99C8529B-28AA-458F-98D8-F3F713D93DC4}" dt="2020-08-28T19:55:53.273" v="2500" actId="1076"/>
          <ac:picMkLst>
            <pc:docMk/>
            <pc:sldMk cId="2018791873" sldId="268"/>
            <ac:picMk id="4" creationId="{93C69368-3D0E-4908-ABD9-5CAF930646C2}"/>
          </ac:picMkLst>
        </pc:picChg>
        <pc:picChg chg="del">
          <ac:chgData name="" userId="495979f9a431ddb0" providerId="LiveId" clId="{99C8529B-28AA-458F-98D8-F3F713D93DC4}" dt="2020-08-28T19:55:36.037" v="2496" actId="478"/>
          <ac:picMkLst>
            <pc:docMk/>
            <pc:sldMk cId="2018791873" sldId="268"/>
            <ac:picMk id="5" creationId="{834719D8-A480-454F-8579-6B26C28FB7B0}"/>
          </ac:picMkLst>
        </pc:picChg>
      </pc:sldChg>
      <pc:sldChg chg="del">
        <pc:chgData name="" userId="495979f9a431ddb0" providerId="LiveId" clId="{99C8529B-28AA-458F-98D8-F3F713D93DC4}" dt="2020-08-28T19:04:23.869" v="101" actId="2696"/>
        <pc:sldMkLst>
          <pc:docMk/>
          <pc:sldMk cId="4052703653" sldId="269"/>
        </pc:sldMkLst>
      </pc:sldChg>
      <pc:sldChg chg="del">
        <pc:chgData name="" userId="495979f9a431ddb0" providerId="LiveId" clId="{99C8529B-28AA-458F-98D8-F3F713D93DC4}" dt="2020-08-28T19:04:23.884" v="102" actId="2696"/>
        <pc:sldMkLst>
          <pc:docMk/>
          <pc:sldMk cId="707942859" sldId="270"/>
        </pc:sldMkLst>
      </pc:sldChg>
      <pc:sldChg chg="del">
        <pc:chgData name="" userId="495979f9a431ddb0" providerId="LiveId" clId="{99C8529B-28AA-458F-98D8-F3F713D93DC4}" dt="2020-08-28T19:04:23.960" v="103" actId="2696"/>
        <pc:sldMkLst>
          <pc:docMk/>
          <pc:sldMk cId="1138392577" sldId="271"/>
        </pc:sldMkLst>
      </pc:sldChg>
      <pc:sldChg chg="del">
        <pc:chgData name="" userId="495979f9a431ddb0" providerId="LiveId" clId="{99C8529B-28AA-458F-98D8-F3F713D93DC4}" dt="2020-08-28T19:04:23.965" v="104" actId="2696"/>
        <pc:sldMkLst>
          <pc:docMk/>
          <pc:sldMk cId="681512709" sldId="272"/>
        </pc:sldMkLst>
      </pc:sldChg>
      <pc:sldChg chg="del">
        <pc:chgData name="" userId="495979f9a431ddb0" providerId="LiveId" clId="{99C8529B-28AA-458F-98D8-F3F713D93DC4}" dt="2020-08-28T19:04:23.970" v="105" actId="2696"/>
        <pc:sldMkLst>
          <pc:docMk/>
          <pc:sldMk cId="991961783" sldId="273"/>
        </pc:sldMkLst>
      </pc:sldChg>
      <pc:sldChg chg="del">
        <pc:chgData name="" userId="495979f9a431ddb0" providerId="LiveId" clId="{99C8529B-28AA-458F-98D8-F3F713D93DC4}" dt="2020-08-28T19:04:23.975" v="106" actId="2696"/>
        <pc:sldMkLst>
          <pc:docMk/>
          <pc:sldMk cId="1739513288" sldId="274"/>
        </pc:sldMkLst>
      </pc:sldChg>
      <pc:sldChg chg="del">
        <pc:chgData name="" userId="495979f9a431ddb0" providerId="LiveId" clId="{99C8529B-28AA-458F-98D8-F3F713D93DC4}" dt="2020-08-28T19:04:23.985" v="108" actId="2696"/>
        <pc:sldMkLst>
          <pc:docMk/>
          <pc:sldMk cId="748558367" sldId="275"/>
        </pc:sldMkLst>
      </pc:sldChg>
      <pc:sldChg chg="del">
        <pc:chgData name="" userId="495979f9a431ddb0" providerId="LiveId" clId="{99C8529B-28AA-458F-98D8-F3F713D93DC4}" dt="2020-08-28T19:04:23.991" v="109" actId="2696"/>
        <pc:sldMkLst>
          <pc:docMk/>
          <pc:sldMk cId="1073089009" sldId="276"/>
        </pc:sldMkLst>
      </pc:sldChg>
      <pc:sldChg chg="del">
        <pc:chgData name="" userId="495979f9a431ddb0" providerId="LiveId" clId="{99C8529B-28AA-458F-98D8-F3F713D93DC4}" dt="2020-08-28T19:04:23.979" v="107" actId="2696"/>
        <pc:sldMkLst>
          <pc:docMk/>
          <pc:sldMk cId="1312873067" sldId="277"/>
        </pc:sldMkLst>
      </pc:sldChg>
      <pc:sldChg chg="del">
        <pc:chgData name="" userId="495979f9a431ddb0" providerId="LiveId" clId="{99C8529B-28AA-458F-98D8-F3F713D93DC4}" dt="2020-08-28T19:04:23.995" v="110" actId="2696"/>
        <pc:sldMkLst>
          <pc:docMk/>
          <pc:sldMk cId="3856849457" sldId="278"/>
        </pc:sldMkLst>
      </pc:sldChg>
      <pc:sldChg chg="del">
        <pc:chgData name="" userId="495979f9a431ddb0" providerId="LiveId" clId="{99C8529B-28AA-458F-98D8-F3F713D93DC4}" dt="2020-08-28T19:04:23.999" v="111" actId="2696"/>
        <pc:sldMkLst>
          <pc:docMk/>
          <pc:sldMk cId="1089167846" sldId="279"/>
        </pc:sldMkLst>
      </pc:sldChg>
      <pc:sldChg chg="addSp delSp modSp add">
        <pc:chgData name="" userId="495979f9a431ddb0" providerId="LiveId" clId="{99C8529B-28AA-458F-98D8-F3F713D93DC4}" dt="2020-08-28T19:03:12.338" v="52" actId="732"/>
        <pc:sldMkLst>
          <pc:docMk/>
          <pc:sldMk cId="4186695666" sldId="280"/>
        </pc:sldMkLst>
        <pc:spChg chg="mod">
          <ac:chgData name="" userId="495979f9a431ddb0" providerId="LiveId" clId="{99C8529B-28AA-458F-98D8-F3F713D93DC4}" dt="2020-08-28T19:01:52.799" v="42" actId="20577"/>
          <ac:spMkLst>
            <pc:docMk/>
            <pc:sldMk cId="4186695666" sldId="280"/>
            <ac:spMk id="2" creationId="{7D82A690-5EB8-41CD-9EA8-A5C6C205DA94}"/>
          </ac:spMkLst>
        </pc:spChg>
        <pc:spChg chg="del">
          <ac:chgData name="" userId="495979f9a431ddb0" providerId="LiveId" clId="{99C8529B-28AA-458F-98D8-F3F713D93DC4}" dt="2020-08-28T19:01:53.991" v="43"/>
          <ac:spMkLst>
            <pc:docMk/>
            <pc:sldMk cId="4186695666" sldId="280"/>
            <ac:spMk id="3" creationId="{D6B5738B-AA3B-4B78-AA1F-6D9581EF3F85}"/>
          </ac:spMkLst>
        </pc:spChg>
        <pc:picChg chg="add mod modCrop">
          <ac:chgData name="" userId="495979f9a431ddb0" providerId="LiveId" clId="{99C8529B-28AA-458F-98D8-F3F713D93DC4}" dt="2020-08-28T19:03:12.338" v="52" actId="732"/>
          <ac:picMkLst>
            <pc:docMk/>
            <pc:sldMk cId="4186695666" sldId="280"/>
            <ac:picMk id="4" creationId="{981A0679-5221-4C13-A8FB-95543C69E40A}"/>
          </ac:picMkLst>
        </pc:picChg>
      </pc:sldChg>
      <pc:sldChg chg="addSp delSp modSp add modAnim">
        <pc:chgData name="" userId="495979f9a431ddb0" providerId="LiveId" clId="{99C8529B-28AA-458F-98D8-F3F713D93DC4}" dt="2020-08-29T22:30:36.335" v="2755"/>
        <pc:sldMkLst>
          <pc:docMk/>
          <pc:sldMk cId="2598019392" sldId="281"/>
        </pc:sldMkLst>
        <pc:spChg chg="mod">
          <ac:chgData name="" userId="495979f9a431ddb0" providerId="LiveId" clId="{99C8529B-28AA-458F-98D8-F3F713D93DC4}" dt="2020-08-28T19:04:32.382" v="130" actId="20577"/>
          <ac:spMkLst>
            <pc:docMk/>
            <pc:sldMk cId="2598019392" sldId="281"/>
            <ac:spMk id="2" creationId="{D721ACCC-442F-4842-941C-FD36660E85F7}"/>
          </ac:spMkLst>
        </pc:spChg>
        <pc:spChg chg="mod">
          <ac:chgData name="" userId="495979f9a431ddb0" providerId="LiveId" clId="{99C8529B-28AA-458F-98D8-F3F713D93DC4}" dt="2020-08-28T19:11:17.777" v="580" actId="114"/>
          <ac:spMkLst>
            <pc:docMk/>
            <pc:sldMk cId="2598019392" sldId="281"/>
            <ac:spMk id="3" creationId="{CA0E0A5E-7A31-48A8-9D79-9A5C26156F57}"/>
          </ac:spMkLst>
        </pc:spChg>
        <pc:spChg chg="add del">
          <ac:chgData name="" userId="495979f9a431ddb0" providerId="LiveId" clId="{99C8529B-28AA-458F-98D8-F3F713D93DC4}" dt="2020-08-28T19:06:43.683" v="211"/>
          <ac:spMkLst>
            <pc:docMk/>
            <pc:sldMk cId="2598019392" sldId="281"/>
            <ac:spMk id="4" creationId="{E6B42CD8-9065-4133-8E41-222619FABCAE}"/>
          </ac:spMkLst>
        </pc:spChg>
        <pc:inkChg chg="add">
          <ac:chgData name="" userId="495979f9a431ddb0" providerId="LiveId" clId="{99C8529B-28AA-458F-98D8-F3F713D93DC4}" dt="2020-08-29T22:30:36.335" v="2755"/>
          <ac:inkMkLst>
            <pc:docMk/>
            <pc:sldMk cId="2598019392" sldId="281"/>
            <ac:inkMk id="4" creationId="{E8CD1398-E64F-4212-90AC-53FC054D5909}"/>
          </ac:inkMkLst>
        </pc:inkChg>
      </pc:sldChg>
      <pc:sldChg chg="addSp modSp add">
        <pc:chgData name="" userId="495979f9a431ddb0" providerId="LiveId" clId="{99C8529B-28AA-458F-98D8-F3F713D93DC4}" dt="2020-08-28T19:20:33.771" v="1151" actId="20577"/>
        <pc:sldMkLst>
          <pc:docMk/>
          <pc:sldMk cId="3765391986" sldId="282"/>
        </pc:sldMkLst>
        <pc:spChg chg="mod">
          <ac:chgData name="" userId="495979f9a431ddb0" providerId="LiveId" clId="{99C8529B-28AA-458F-98D8-F3F713D93DC4}" dt="2020-08-28T19:07:35.073" v="313" actId="20577"/>
          <ac:spMkLst>
            <pc:docMk/>
            <pc:sldMk cId="3765391986" sldId="282"/>
            <ac:spMk id="2" creationId="{5EF1144D-0888-47B7-A0CE-B0436E3DD47B}"/>
          </ac:spMkLst>
        </pc:spChg>
        <pc:spChg chg="mod">
          <ac:chgData name="" userId="495979f9a431ddb0" providerId="LiveId" clId="{99C8529B-28AA-458F-98D8-F3F713D93DC4}" dt="2020-08-28T19:20:33.771" v="1151" actId="20577"/>
          <ac:spMkLst>
            <pc:docMk/>
            <pc:sldMk cId="3765391986" sldId="282"/>
            <ac:spMk id="3" creationId="{0A7E6352-FA59-463C-A261-CF3E76034419}"/>
          </ac:spMkLst>
        </pc:spChg>
        <pc:spChg chg="add mod">
          <ac:chgData name="" userId="495979f9a431ddb0" providerId="LiveId" clId="{99C8529B-28AA-458F-98D8-F3F713D93DC4}" dt="2020-08-28T19:20:23.406" v="1149" actId="1076"/>
          <ac:spMkLst>
            <pc:docMk/>
            <pc:sldMk cId="3765391986" sldId="282"/>
            <ac:spMk id="4" creationId="{4D7B34E4-2F38-464C-A16A-16DC9655D6D7}"/>
          </ac:spMkLst>
        </pc:spChg>
      </pc:sldChg>
      <pc:sldChg chg="modSp add">
        <pc:chgData name="" userId="495979f9a431ddb0" providerId="LiveId" clId="{99C8529B-28AA-458F-98D8-F3F713D93DC4}" dt="2020-08-28T19:18:21.463" v="1080" actId="20577"/>
        <pc:sldMkLst>
          <pc:docMk/>
          <pc:sldMk cId="2580865226" sldId="283"/>
        </pc:sldMkLst>
        <pc:spChg chg="mod">
          <ac:chgData name="" userId="495979f9a431ddb0" providerId="LiveId" clId="{99C8529B-28AA-458F-98D8-F3F713D93DC4}" dt="2020-08-28T19:12:53.832" v="598" actId="20577"/>
          <ac:spMkLst>
            <pc:docMk/>
            <pc:sldMk cId="2580865226" sldId="283"/>
            <ac:spMk id="2" creationId="{05A6CE52-0F78-4858-BF7F-C8A950FCAAB1}"/>
          </ac:spMkLst>
        </pc:spChg>
        <pc:spChg chg="mod">
          <ac:chgData name="" userId="495979f9a431ddb0" providerId="LiveId" clId="{99C8529B-28AA-458F-98D8-F3F713D93DC4}" dt="2020-08-28T19:18:21.463" v="1080" actId="20577"/>
          <ac:spMkLst>
            <pc:docMk/>
            <pc:sldMk cId="2580865226" sldId="283"/>
            <ac:spMk id="3" creationId="{0BC26B7A-704F-420E-BD9D-A58A618F707A}"/>
          </ac:spMkLst>
        </pc:spChg>
      </pc:sldChg>
      <pc:sldChg chg="modSp add">
        <pc:chgData name="" userId="495979f9a431ddb0" providerId="LiveId" clId="{99C8529B-28AA-458F-98D8-F3F713D93DC4}" dt="2020-08-28T19:36:17.866" v="1378" actId="2711"/>
        <pc:sldMkLst>
          <pc:docMk/>
          <pc:sldMk cId="1704263235" sldId="284"/>
        </pc:sldMkLst>
        <pc:spChg chg="mod">
          <ac:chgData name="" userId="495979f9a431ddb0" providerId="LiveId" clId="{99C8529B-28AA-458F-98D8-F3F713D93DC4}" dt="2020-08-28T19:29:58.697" v="1161" actId="20577"/>
          <ac:spMkLst>
            <pc:docMk/>
            <pc:sldMk cId="1704263235" sldId="284"/>
            <ac:spMk id="2" creationId="{4EA481E1-B4E6-4EF3-8121-0EF7DBF2FAFF}"/>
          </ac:spMkLst>
        </pc:spChg>
        <pc:spChg chg="mod">
          <ac:chgData name="" userId="495979f9a431ddb0" providerId="LiveId" clId="{99C8529B-28AA-458F-98D8-F3F713D93DC4}" dt="2020-08-28T19:36:17.866" v="1378" actId="2711"/>
          <ac:spMkLst>
            <pc:docMk/>
            <pc:sldMk cId="1704263235" sldId="284"/>
            <ac:spMk id="3" creationId="{D53FEE3B-C848-4577-9FDB-ADB2A585AD18}"/>
          </ac:spMkLst>
        </pc:spChg>
      </pc:sldChg>
      <pc:sldChg chg="addSp modSp add">
        <pc:chgData name="" userId="495979f9a431ddb0" providerId="LiveId" clId="{99C8529B-28AA-458F-98D8-F3F713D93DC4}" dt="2020-08-29T22:30:36.335" v="2755"/>
        <pc:sldMkLst>
          <pc:docMk/>
          <pc:sldMk cId="1373901151" sldId="285"/>
        </pc:sldMkLst>
        <pc:spChg chg="mod">
          <ac:chgData name="" userId="495979f9a431ddb0" providerId="LiveId" clId="{99C8529B-28AA-458F-98D8-F3F713D93DC4}" dt="2020-08-28T19:40:40.267" v="1397" actId="20577"/>
          <ac:spMkLst>
            <pc:docMk/>
            <pc:sldMk cId="1373901151" sldId="285"/>
            <ac:spMk id="2" creationId="{3D84877C-8565-4821-B489-0ECB3FE1B962}"/>
          </ac:spMkLst>
        </pc:spChg>
        <pc:spChg chg="mod">
          <ac:chgData name="" userId="495979f9a431ddb0" providerId="LiveId" clId="{99C8529B-28AA-458F-98D8-F3F713D93DC4}" dt="2020-08-28T19:54:01.046" v="2495" actId="20577"/>
          <ac:spMkLst>
            <pc:docMk/>
            <pc:sldMk cId="1373901151" sldId="285"/>
            <ac:spMk id="3" creationId="{36191A7A-7575-4255-B10B-17C8D6683845}"/>
          </ac:spMkLst>
        </pc:spChg>
        <pc:inkChg chg="add">
          <ac:chgData name="" userId="495979f9a431ddb0" providerId="LiveId" clId="{99C8529B-28AA-458F-98D8-F3F713D93DC4}" dt="2020-08-29T22:30:36.335" v="2755"/>
          <ac:inkMkLst>
            <pc:docMk/>
            <pc:sldMk cId="1373901151" sldId="285"/>
            <ac:inkMk id="4" creationId="{346899CC-2CB7-4C1E-BADD-5CDFAE041691}"/>
          </ac:inkMkLst>
        </pc:inkChg>
      </pc:sldChg>
      <pc:sldChg chg="modSp add">
        <pc:chgData name="" userId="495979f9a431ddb0" providerId="LiveId" clId="{99C8529B-28AA-458F-98D8-F3F713D93DC4}" dt="2020-08-28T19:45:28.626" v="1655" actId="20577"/>
        <pc:sldMkLst>
          <pc:docMk/>
          <pc:sldMk cId="125268078" sldId="286"/>
        </pc:sldMkLst>
        <pc:spChg chg="mod">
          <ac:chgData name="" userId="495979f9a431ddb0" providerId="LiveId" clId="{99C8529B-28AA-458F-98D8-F3F713D93DC4}" dt="2020-08-28T19:45:28.626" v="1655" actId="20577"/>
          <ac:spMkLst>
            <pc:docMk/>
            <pc:sldMk cId="125268078" sldId="286"/>
            <ac:spMk id="2" creationId="{6B5DD9FB-27BD-431A-B192-D15ABA48050C}"/>
          </ac:spMkLst>
        </pc:spChg>
        <pc:spChg chg="mod">
          <ac:chgData name="" userId="495979f9a431ddb0" providerId="LiveId" clId="{99C8529B-28AA-458F-98D8-F3F713D93DC4}" dt="2020-08-28T19:44:21.679" v="1645" actId="5793"/>
          <ac:spMkLst>
            <pc:docMk/>
            <pc:sldMk cId="125268078" sldId="286"/>
            <ac:spMk id="3" creationId="{6CE40F2D-CD67-40C2-93E4-1E2EC59E0413}"/>
          </ac:spMkLst>
        </pc:spChg>
      </pc:sldChg>
      <pc:sldChg chg="modSp add">
        <pc:chgData name="" userId="495979f9a431ddb0" providerId="LiveId" clId="{99C8529B-28AA-458F-98D8-F3F713D93DC4}" dt="2020-08-28T19:48:04.613" v="1978" actId="2711"/>
        <pc:sldMkLst>
          <pc:docMk/>
          <pc:sldMk cId="1323994345" sldId="287"/>
        </pc:sldMkLst>
        <pc:spChg chg="mod">
          <ac:chgData name="" userId="495979f9a431ddb0" providerId="LiveId" clId="{99C8529B-28AA-458F-98D8-F3F713D93DC4}" dt="2020-08-28T19:46:42.925" v="1670" actId="20577"/>
          <ac:spMkLst>
            <pc:docMk/>
            <pc:sldMk cId="1323994345" sldId="287"/>
            <ac:spMk id="2" creationId="{691A4ACE-86C7-4025-8CC5-76870E7A0C1E}"/>
          </ac:spMkLst>
        </pc:spChg>
        <pc:spChg chg="mod">
          <ac:chgData name="" userId="495979f9a431ddb0" providerId="LiveId" clId="{99C8529B-28AA-458F-98D8-F3F713D93DC4}" dt="2020-08-28T19:48:04.613" v="1978" actId="2711"/>
          <ac:spMkLst>
            <pc:docMk/>
            <pc:sldMk cId="1323994345" sldId="287"/>
            <ac:spMk id="3" creationId="{BFFDEFB6-315E-482C-9533-2EF5FD0CB2D6}"/>
          </ac:spMkLst>
        </pc:spChg>
      </pc:sldChg>
      <pc:sldChg chg="addSp modSp add">
        <pc:chgData name="" userId="495979f9a431ddb0" providerId="LiveId" clId="{99C8529B-28AA-458F-98D8-F3F713D93DC4}" dt="2020-08-29T22:30:36.335" v="2755"/>
        <pc:sldMkLst>
          <pc:docMk/>
          <pc:sldMk cId="3789155914" sldId="288"/>
        </pc:sldMkLst>
        <pc:spChg chg="mod">
          <ac:chgData name="" userId="495979f9a431ddb0" providerId="LiveId" clId="{99C8529B-28AA-458F-98D8-F3F713D93DC4}" dt="2020-08-28T19:48:39.652" v="1986" actId="20577"/>
          <ac:spMkLst>
            <pc:docMk/>
            <pc:sldMk cId="3789155914" sldId="288"/>
            <ac:spMk id="2" creationId="{DF8A2830-7714-4CB5-98A8-B1CCB5947D02}"/>
          </ac:spMkLst>
        </pc:spChg>
        <pc:spChg chg="mod">
          <ac:chgData name="" userId="495979f9a431ddb0" providerId="LiveId" clId="{99C8529B-28AA-458F-98D8-F3F713D93DC4}" dt="2020-08-28T19:51:27.693" v="2245" actId="20577"/>
          <ac:spMkLst>
            <pc:docMk/>
            <pc:sldMk cId="3789155914" sldId="288"/>
            <ac:spMk id="3" creationId="{F0B0AE54-F9AB-4F72-BEC6-E9E86FCE0BD2}"/>
          </ac:spMkLst>
        </pc:spChg>
        <pc:inkChg chg="add">
          <ac:chgData name="" userId="495979f9a431ddb0" providerId="LiveId" clId="{99C8529B-28AA-458F-98D8-F3F713D93DC4}" dt="2020-08-29T22:30:36.335" v="2755"/>
          <ac:inkMkLst>
            <pc:docMk/>
            <pc:sldMk cId="3789155914" sldId="288"/>
            <ac:inkMk id="4" creationId="{24A0C886-8409-48A9-A18A-16D7A7CD6A88}"/>
          </ac:inkMkLst>
        </pc:inkChg>
      </pc:sldChg>
      <pc:sldChg chg="modSp add">
        <pc:chgData name="" userId="495979f9a431ddb0" providerId="LiveId" clId="{99C8529B-28AA-458F-98D8-F3F713D93DC4}" dt="2020-08-28T21:40:37.098" v="2754" actId="20577"/>
        <pc:sldMkLst>
          <pc:docMk/>
          <pc:sldMk cId="2855080939" sldId="289"/>
        </pc:sldMkLst>
        <pc:spChg chg="mod">
          <ac:chgData name="" userId="495979f9a431ddb0" providerId="LiveId" clId="{99C8529B-28AA-458F-98D8-F3F713D93DC4}" dt="2020-08-28T21:39:56.808" v="2562" actId="20577"/>
          <ac:spMkLst>
            <pc:docMk/>
            <pc:sldMk cId="2855080939" sldId="289"/>
            <ac:spMk id="2" creationId="{42306F60-E2C9-41DC-804D-F419B6D5131C}"/>
          </ac:spMkLst>
        </pc:spChg>
        <pc:spChg chg="mod">
          <ac:chgData name="" userId="495979f9a431ddb0" providerId="LiveId" clId="{99C8529B-28AA-458F-98D8-F3F713D93DC4}" dt="2020-08-28T21:40:37.098" v="2754" actId="20577"/>
          <ac:spMkLst>
            <pc:docMk/>
            <pc:sldMk cId="2855080939" sldId="289"/>
            <ac:spMk id="3" creationId="{70966058-02D6-44B0-AE19-E33EA9E12628}"/>
          </ac:spMkLst>
        </pc:spChg>
      </pc:sldChg>
      <pc:sldChg chg="add del">
        <pc:chgData name="" userId="495979f9a431ddb0" providerId="LiveId" clId="{99C8529B-28AA-458F-98D8-F3F713D93DC4}" dt="2020-08-28T19:49:44.131" v="2178" actId="2696"/>
        <pc:sldMkLst>
          <pc:docMk/>
          <pc:sldMk cId="4255191743" sldId="289"/>
        </pc:sldMkLst>
      </pc:sldChg>
    </pc:docChg>
  </pc:docChgLst>
  <pc:docChgLst>
    <pc:chgData userId="495979f9a431ddb0" providerId="LiveId" clId="{106683C9-CB57-46AA-AA9D-99B5E914198C}"/>
    <pc:docChg chg="modSld">
      <pc:chgData name="" userId="495979f9a431ddb0" providerId="LiveId" clId="{106683C9-CB57-46AA-AA9D-99B5E914198C}" dt="2020-08-27T01:03:11.817" v="18" actId="20577"/>
      <pc:docMkLst>
        <pc:docMk/>
      </pc:docMkLst>
      <pc:sldChg chg="modSp">
        <pc:chgData name="" userId="495979f9a431ddb0" providerId="LiveId" clId="{106683C9-CB57-46AA-AA9D-99B5E914198C}" dt="2020-08-27T01:03:11.817" v="18" actId="20577"/>
        <pc:sldMkLst>
          <pc:docMk/>
          <pc:sldMk cId="4233108098" sldId="257"/>
        </pc:sldMkLst>
        <pc:spChg chg="mod">
          <ac:chgData name="" userId="495979f9a431ddb0" providerId="LiveId" clId="{106683C9-CB57-46AA-AA9D-99B5E914198C}" dt="2020-08-27T01:03:11.817" v="18" actId="20577"/>
          <ac:spMkLst>
            <pc:docMk/>
            <pc:sldMk cId="4233108098" sldId="257"/>
            <ac:spMk id="2" creationId="{54310896-5F58-4886-BD31-9CC7C7C5CA70}"/>
          </ac:spMkLst>
        </pc:spChg>
      </pc:sldChg>
    </pc:docChg>
  </pc:docChgLst>
  <pc:docChgLst>
    <pc:chgData userId="495979f9a431ddb0" providerId="LiveId" clId="{B919A603-9FE7-4821-ACA6-EDAE48F5464A}"/>
    <pc:docChg chg="undo custSel addSld delSld modSld">
      <pc:chgData name="" userId="495979f9a431ddb0" providerId="LiveId" clId="{B919A603-9FE7-4821-ACA6-EDAE48F5464A}" dt="2020-08-27T03:57:27.588" v="6381" actId="20577"/>
      <pc:docMkLst>
        <pc:docMk/>
      </pc:docMkLst>
      <pc:sldChg chg="modSp">
        <pc:chgData name="" userId="495979f9a431ddb0" providerId="LiveId" clId="{B919A603-9FE7-4821-ACA6-EDAE48F5464A}" dt="2020-08-27T03:31:36.520" v="6366" actId="1076"/>
        <pc:sldMkLst>
          <pc:docMk/>
          <pc:sldMk cId="2259799457" sldId="256"/>
        </pc:sldMkLst>
        <pc:spChg chg="mod">
          <ac:chgData name="" userId="495979f9a431ddb0" providerId="LiveId" clId="{B919A603-9FE7-4821-ACA6-EDAE48F5464A}" dt="2020-08-27T03:31:36.520" v="6366" actId="1076"/>
          <ac:spMkLst>
            <pc:docMk/>
            <pc:sldMk cId="2259799457" sldId="256"/>
            <ac:spMk id="3" creationId="{00000000-0000-0000-0000-000000000000}"/>
          </ac:spMkLst>
        </pc:spChg>
      </pc:sldChg>
      <pc:sldChg chg="modSp">
        <pc:chgData name="" userId="495979f9a431ddb0" providerId="LiveId" clId="{B919A603-9FE7-4821-ACA6-EDAE48F5464A}" dt="2020-08-27T01:07:43.885" v="235" actId="20577"/>
        <pc:sldMkLst>
          <pc:docMk/>
          <pc:sldMk cId="4233108098" sldId="257"/>
        </pc:sldMkLst>
        <pc:spChg chg="mod">
          <ac:chgData name="" userId="495979f9a431ddb0" providerId="LiveId" clId="{B919A603-9FE7-4821-ACA6-EDAE48F5464A}" dt="2020-08-27T01:07:43.885" v="235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B919A603-9FE7-4821-ACA6-EDAE48F5464A}" dt="2020-08-27T03:51:26.101" v="6368" actId="962"/>
        <pc:sldMkLst>
          <pc:docMk/>
          <pc:sldMk cId="3577211943" sldId="258"/>
        </pc:sldMkLst>
        <pc:spChg chg="mod">
          <ac:chgData name="" userId="495979f9a431ddb0" providerId="LiveId" clId="{B919A603-9FE7-4821-ACA6-EDAE48F5464A}" dt="2020-08-27T01:04:44.216" v="5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B919A603-9FE7-4821-ACA6-EDAE48F5464A}" dt="2020-08-27T01:04:53.934" v="12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1:55:15.173" v="1671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1:04:19.594" v="0" actId="478"/>
          <ac:picMkLst>
            <pc:docMk/>
            <pc:sldMk cId="3577211943" sldId="258"/>
            <ac:picMk id="3" creationId="{843B8822-1ED0-4861-8BC5-1275FDC60F6A}"/>
          </ac:picMkLst>
        </pc:picChg>
        <pc:picChg chg="add mod">
          <ac:chgData name="" userId="495979f9a431ddb0" providerId="LiveId" clId="{B919A603-9FE7-4821-ACA6-EDAE48F5464A}" dt="2020-08-27T03:51:26.101" v="6368" actId="962"/>
          <ac:picMkLst>
            <pc:docMk/>
            <pc:sldMk cId="3577211943" sldId="258"/>
            <ac:picMk id="4" creationId="{77C0223F-4C77-4786-89D5-CC2D39AE4A41}"/>
          </ac:picMkLst>
        </pc:picChg>
      </pc:sldChg>
      <pc:sldChg chg="addSp delSp modSp">
        <pc:chgData name="" userId="495979f9a431ddb0" providerId="LiveId" clId="{B919A603-9FE7-4821-ACA6-EDAE48F5464A}" dt="2020-08-27T03:51:21.558" v="6367" actId="962"/>
        <pc:sldMkLst>
          <pc:docMk/>
          <pc:sldMk cId="2018791873" sldId="268"/>
        </pc:sldMkLst>
        <pc:spChg chg="mod">
          <ac:chgData name="" userId="495979f9a431ddb0" providerId="LiveId" clId="{B919A603-9FE7-4821-ACA6-EDAE48F5464A}" dt="2020-08-27T03:06:24.111" v="6043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B919A603-9FE7-4821-ACA6-EDAE48F5464A}" dt="2020-08-27T03:06:17.768" v="6041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B919A603-9FE7-4821-ACA6-EDAE48F5464A}" dt="2020-08-27T03:06:14.822" v="6040" actId="14100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B919A603-9FE7-4821-ACA6-EDAE48F5464A}" dt="2020-08-27T03:05:39.758" v="6034" actId="478"/>
          <ac:picMkLst>
            <pc:docMk/>
            <pc:sldMk cId="2018791873" sldId="268"/>
            <ac:picMk id="4" creationId="{0B6B883D-4E4E-4ADD-81DE-83EC88B7CE0B}"/>
          </ac:picMkLst>
        </pc:picChg>
        <pc:picChg chg="add mod modCrop">
          <ac:chgData name="" userId="495979f9a431ddb0" providerId="LiveId" clId="{B919A603-9FE7-4821-ACA6-EDAE48F5464A}" dt="2020-08-27T03:51:21.558" v="6367" actId="962"/>
          <ac:picMkLst>
            <pc:docMk/>
            <pc:sldMk cId="2018791873" sldId="268"/>
            <ac:picMk id="5" creationId="{834719D8-A480-454F-8579-6B26C28FB7B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17:36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3631 8241 0,'38'452'0,"-19"-377"15,0 19 1,-19-19-1,18 1 1,-18-20 0,0-37-1,0 19 1,0-57 31,19 0-32,0 0 1,0-18 0,37-20-1,-37 19 1,19 20 0,18-1-1,-18 0-15,18 0 16,19 19 15,-37 0-15,0 0-1,-1 0-15,39 0 32,18 0-32,0-19 31,-19 19-16,19-18 1,-19-1 0,1 0-1,-1 0 1,19 0-16,19 1 31,19-20-15,-20 19-1,-18-19 1,-56 38-16,75-18 31,0 18-31,-19 0 16,38 18 15,-57 1-15,-19 19-1,20 0 1,-39-20 0,20 20-1,-20-19 1,-18 0-16,19-19 16,-19 18-1,18-18 16,-74 0-15,112 0 0,-38-18-1,1-1 1,-19 0 0,37-19-1,-18-37 1,0-19-1,-1-19 1,1 0 0,0 57-1,-38 75 17</inkml:trace>
  <inkml:trace contextRef="#ctx0" brushRef="#br0" timeOffset="4613.675">7056 7489 0,'357'-301'0,"-282"301"15,19 0 1,38 0 0,-19 0-1,0-19 1,0 0-1,0 19 1,0-19 0,18 0-16,-37-18 15,0 37 1,19-19 15,-56 19-15,-20 0-1,1 38 1,-19-1 0,18-56-1,-18-18 17</inkml:trace>
  <inkml:trace contextRef="#ctx0" brushRef="#br0" timeOffset="5962.385">8805 7018 0,'546'-56'16,"-508"56"-16,74 0 0,114-19 31,-75 0-31,-20 0 31,20 1-15,-57 18-1,-19 0 1,1 37 0,-1-18-1,-19 0 1,1 37 0,-20-37-16,20 75 31,37 57-16,-38-1 1,-37-18 0,-19 75 15,-19-132-15,1-56-1,-1 0 1,-38 0-1,1-19 1,-1-19 0</inkml:trace>
  <inkml:trace contextRef="#ctx0" brushRef="#br0" timeOffset="6450.499">10517 6830 0,'508'-19'0,"-470"19"0,150-56 16,-56 56-1,-19 19 1,-38 18 0,-75-18-16</inkml:trace>
  <inkml:trace contextRef="#ctx0" brushRef="#br0" timeOffset="8881.273">12606 6096 0,'-433'207'0,"358"-94"0,0 75 32,206 76-1,1-170-15,37-38-1,-37-37 1,-57-38-16,-56 19 31,-38 0-15,-18 0-1,-76 19 1,94-19 15,75-56-15,95-38-16,18-19 15,19-19 1,-93 19 0,-39 0 15,-56 19-15,-38 94-1,-18 0 1,-57 57-1,38 37 1,56 19-16,38 56 31,56-37-15,19-95 0,19-74-1,19-76-15,-1-113 16,-18-56-1,-19 0 17,0-95-17,-56 114 1,0 56 0,-19 113-1,-19 131 16,-38 189-15,19 169 0,0 0-16,38-94 15,19-131 1,37-114 15,-19-75-15,38-112-1,-18-39 1,-1 1-16,0 19 31,-18 93-15,-1 38 15,-56 38-15,38 19-1,-19-38-15,18 0 32,-18-19-17,-19-38 1,-19 20 0,-18 18-1,-57 75-15,-1 95 16,39 0 15,75 37-31,75-38 391,0-131-204,94-151-187,-94 38 235,602-583-235,-658 1053 15,131-846-15,640 188 0</inkml:trace>
  <inkml:trace contextRef="#ctx0" brushRef="#br0" timeOffset="10412.022">17818 5137 0,'-339'414'0,"320"-132"15,57-150 1,37-57-1,19-75 1,38-94 0,-19-75-1,-19-20 1,19-36 0,0-20-1,-76 207 1,-37 189 15,0 112-15,19-37-1,0-57 1,37-93 0,1-57-1,-20-114 1,1-93-1,-38-75 17,-56-38-32,-20 19 0,1 169 15,-19 38 1,0 150 15,75 38-15,38-38-1,56-56 1,57-57 0,18-56-1,-37-94 1,38-113 0,-57 113-16,38-170 31,-57 227-16</inkml:trace>
  <inkml:trace contextRef="#ctx0" brushRef="#br0" timeOffset="10642.984">18965 3839 0,'38'677'0,"-38"-150"16,19-1919-1,18 3574 1,1-2013-1,-19-112 1,-19-76 0,56-188-1,-18-75-15,0-94 32,37 18-17,-56 302 1</inkml:trace>
  <inkml:trace contextRef="#ctx0" brushRef="#br0" timeOffset="11751.629">19455 4554 0,'75'545'0,"-56"-488"16,18 187 0,20-18-1,-20-132-15,1-94 31,-38-19-31,56-169 32,-37-94-17,0-57 1,-19 57 0,0 169-1,19 113 1,-19 132-1,19 75 1,18 37 0,39-55-1,18-77 1,0-206 0,0-56-1,-38-19 1,1 74-1,-20 77 1,-37 55 0,38 114-1,-19-19 1,0-76-16,-19-37 16,18-76 15,1-112-16,-19 0-15,-19 18 32,19 57-17,19 113 32,38 0-47,-1-38 16,0 0 15,1 19-15,-19 57-1,-1 112 1,1-37 0,18-57-1,-18-113-15,37-112 31,38-57-15,-57 37 0,1 39-1,18 55 1,-18 114 0,-20 56-1,1 245 1,-19-38-1,-19-57-15,0-150 16,-19-94 0,0-131-1,0-264 17,57 18-32,56 58 15,19 168 16,56 189-31,151 300 32,-57-37-17,245 19 1,19-395 0,-245-76-1</inkml:trace>
  <inkml:trace contextRef="#ctx0" brushRef="#br0" timeOffset="17755.194">3217 8185 0,'-18'527'0,"-1"-302"32,0-18-32,0-18 15,-19-39 1,20-75-1,-1 1 1,19-58 0,19-18 15,-1 0-15,1-18-1,75-58 1,19 20-1,-56 37 1,37 19 0,0 0-1,56-19 1,20 38 0,-39-19-1,39 0-15,-39 19 16,20-19 15,-1 0-15,20 19-1,-39 0 1,-36 18-16,112-37 31,-57 19-31,-18-19 31,75 19-15,0 0 0,-38-1-1,57-18 1,18-18 0,-18-1-16,113-19 31,-76 1-16,19-20 1,19 1 0,-18-1-1,-1 1 1,-19 18-16,1 19 16,-76 1-1,38-1 1,-57 19 15,-37 19-15,-1-1-1,-37 1 1,-18 0 0,18 0-1,0-19 1,-19 0-1,0-38 1,-37 1 0,18-58-1,1 1 1,-1-19-16,1 1 16,-1 18-1,1-38 16,-20 57-31,20-20 32,37 1-1,-94 76-31,19-1 16,-19 38 30,0-1-46,-38 95 16,0 19 15,1-94-31,-1 37 32,19-75-17</inkml:trace>
  <inkml:trace contextRef="#ctx0" brushRef="#br0" timeOffset="18169.112">10517 9088 0,'490'-19'0,"-359"57"0,58 37 15,-1 38 17,-19-38-17,-56-18 1,-94-76-1</inkml:trace>
  <inkml:trace contextRef="#ctx0" brushRef="#br0" timeOffset="19646.95">12549 9558 0,'189'414'0,"-227"-338"15,-75 36 1,0-36-1,38-20-15,56-56 32,38 0-17,56-19 1,95 1 0,18-20-1,0-37 1,-38-19-1,-37-1-15,-37-55 32,-58 37-32,-18 0 15,-18 19 1,-1 19 15,0 75-15,19 19-1,-19 112 1,0 39 0,19 18-16,38 56 31,18-93-15,1-76-1,-1-75 1,-37-19-16,0-93 15,-19-20 17,-19-19-1,0 57-31,38 19 16,19 0-1,-1 56 1,39-19-1,-1 38-15,0 0 16,38 57 15,-38-1-31,19 1 32,-18-76-32,-1-75 31</inkml:trace>
  <inkml:trace contextRef="#ctx0" brushRef="#br0" timeOffset="19859.841">14450 9408 0,'37'545'0,"-37"-507"15,-18 75-15,-20-57 32,19-74-32,-56-189 31,56 150-15</inkml:trace>
  <inkml:trace contextRef="#ctx0" brushRef="#br0" timeOffset="20026.249">14356 9182 0,'320'339'0</inkml:trace>
  <inkml:trace contextRef="#ctx0" brushRef="#br0" timeOffset="20683.803">15221 9634 0,'132'451'0,"-57"-451"15,57-94 1,18-150-1,-74 74 1,-1 20-16,-37 74 31,-57 76-15,0 19 0,-19 19-16,1 94 31,55-20-31,20 20 31,19-38 0,-39 0-31,1-18 16,-56-58 0,-76 20-1,-38 18 1,1 1-1,37-57 1,75 0-16</inkml:trace>
  <inkml:trace contextRef="#ctx0" brushRef="#br0" timeOffset="23238.495">11364 8712 0,'414'-76'0,"-339"76"15,-18 0 1,18-18-16,0 18 16,19-38 15,-18 19-16,18 19 1,-38-19-16,1 19 31,-1 0-15,0 0 0,1-18-1,-1 18 1,38 0-1,113 0 32,-150 0-31,18 18-16,0-36 16,19 18 15,-18 0-16,-20 18-15,57 1 32,-57-19-17,20 19 1,-20-19-16,19 0 16,1 0 15,-20 0-16,1 0 1,-20 0-16,1 0 16,18 0 15,-37 0-15,0 0-1,-19 19 48,0 0-48,38 75 1,-38-75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22:17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7244 8636 0,'-57'471'0,"38"-377"15,19-19 17,-18 0-17,-1 1-15,19-39 16,-19-18-1,19 0 1,-19-19 15,19 19 1,19-19-17,0 0 1,18-19-1,58 19 32,111 0-47,-130 0 16,-1 0 0,19 0-1,0 0 1,0 19-16,0-19 31,19 0-15,-19 19-1,0-19 1,19 0 0,19 0-1,-19 0 1,0 18-16,18-36 15,20 18 1,18 0 0,-75 18-1,76-18 17,37 0-17,-76 19 1,20-19-1,-1 19 1,20-19 0,18 0-1,-56 0 1,225-19 15,-188 19 0,-18-19-31,37 19 16,-37-18 0,-1 18 31,283 0-32,-301 0 16,-1 18-31,20-18 16,-57 0 0,56 0 15,-56 0-31,19 19 0,19-19 31,-38 19-15,-19 0 15,19-19-31,-18 0 16,18 19-1,-19-1 1,0-18 0,1 0-1,-1 19 1,-19-19-1,19-19 1,1 19 0,55-37 15,-55 18 0,-39 0-31,1-18 16,18 18-1,-37 0 1,19 19 0,-19 0-1,18-19 1,-18 0 0,0 19 15,0-19-16,0-18-15,-1 18 32,1 0-17,19-18 1,-1-57 78,-18 37-94,19-150 0,-19 132 0,-19 56 15,37 0 17,-18 38-17,-19 0 1,0 0-16</inkml:trace>
  <inkml:trace contextRef="#ctx0" brushRef="#br0" timeOffset="7763.176">11458 7564 0,'-207'414'0,"188"-376"16,-18 37 0,18-38 15,-19 20-31,1-19 16,18-38-1,0 0 1,19-19-1,-19 0 1,0 19 0,19-57-1,0 20 1,0-1 0,38 1-1,0-20-15,-1-18 16,1 0-1,-19-19 17,0 56-17,-1 0 1,1 1 0,0 37-1,0-38 1,0 19-1,37 0 1,19 19 0,19-18-1,38-1 1,-38 19-16,38 0 31,0 0-15,18 0-1,1 0 1,-1-19 0,1 19-1,37 0-15,-19 0 16,19 0 15,-94 0-15,95 19-1,-77-19-15,1 19 32,0-19-17,-37 0 1,-20 0-16,0 0 31,20 18-15,-39-18-1,1 0 1,18 19 0,-18 0-1,-19 0-15,18 37 32,-18 1-32,0 56 31,0-19-16,0-38 1,-19 19 0,0-18-1,0-1 1,0-18 31,-19 131-47,0-150 15</inkml:trace>
  <inkml:trace contextRef="#ctx0" brushRef="#br0" timeOffset="25559.483">15071 7545 0,'169'395'0,"-169"-376"16,0 0 46,-38-57-46,38 19 0,-37-18-1,37-1 1,-19 1-1,0 37-15,19-38 32,0 0-32,0-37 31,0 0-15,0 56-1,0-19 16,19 1-31,-19-1 16,0 19-16,0 0 47,19 19-31,0 0-1,-1-18 1,20 18-1,-19 0 1,18 18-16,39-18 31,-1 0-15,38-18 0,-38-1-1,19 0 1,-37 0-1,56 0 1,-19-18 0,56 37-1,-37-19 1,-19 0 0,0 0-1,0 19 1,38 0-1,0 38 1,-19-19 0,-1-19-1,-18 19 1,19-1 0,57 20-1,-39-19 1,-18 18-1,0-18 1,19 0 0,-19 0-1,56 19 1,-37-20 0,-19 20-1,18-19 1,20 0-1,-76-19 1,95 18 0,-76 20-1,-19-38-15,19 19 32,-38 0-17,-18-19-15,-19 0 31,-19 19-15,19-38-16,-38 19 31,0 0 94,19 19-109,0 37 0,38 19-1,-38-37 1,18 37-1,1-75 1,-19 38 0,0-19 15,-19-19 16,19-19-16,-18 19 0,18-19-15,-19 0 0,19 0-16,-38-56 31,19-19-16,19 38 1,0-20 0,19 20-1,0 56 1,-19-19 0,19 19 15,0 0 0,-1 0 0,-36 19-15,-1-19 15,-38 0-15,-18 0-16,0 0 15,-38 0 17,0 0-17,-19-19 1,1 0 0,-1 0-1,-37 19 1,18-18-1,1-1 1,18 19 0,-19-38-1,20 19 1,-39 19 0,20-19-16,-1 1 31,38-1-16,1 0 1,17 0 0,-17-18-1,17 18 1,20 0 0,19 0-1,-57 19 1,38 0-1,18 19-15,1 0 16,-38 0 15,37-38-15,20 19-16,-1 0 16,0 0-1,-18 19 32,-1-1-31,1-18-16,0 0 15,-1 0 1,-18 0 0,37 0-1,-18 0 1,37 0-1,0 19 1,0 0 0,-18-19-1,37 19 17,-19-19-32,0 0 46,19 19-46,-19-1 16,19 20 0,-37 19-1,18 18 1,0-19 0,0 38-1,19 0 1,0-18-1,38-1 782,94 188-797</inkml:trace>
  <inkml:trace contextRef="#ctx0" brushRef="#br0" timeOffset="39229.23">19586 8731 0,'38'451'0,"-38"-394"16,0-20-1,0-18 1,19-19 31,-1 0-31,58 0-1,18-38 1,19 38-1,37-18-15,20 36 32,-58-36-32,20 36 15,19 20 17,-20-38-17,-18 19 1,38 18-1,-38-18 1,18 0 0,1 37-1,-19-37 1,-38 0-16,76 19 31,-57-1-15,-19-37-16,19 0 31,-37 0-15,18-18-1,-19-20-15,1 0 32,-1-18-17,-18-1 1,-1 1-1,1-38 1,0 0-16,-1 0 31,1 18-15,-38 20 0,0 18-1,0 20 16,-19 18-15,19-19 0,-37 38-16,-1-1 31,19 76-15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85.30806" units="1/cm"/>
          <inkml:channelProperty channel="Y" name="resolution" value="85.10638" units="1/cm"/>
          <inkml:channelProperty channel="T" name="resolution" value="1" units="1/dev"/>
        </inkml:channelProperties>
      </inkml:inkSource>
      <inkml:timestamp xml:id="ts0" timeString="2020-08-29T22:28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26265 12870 0,'-75'0'31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wayne29legrand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wrap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wimmerli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ombin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D9FB-27BD-431A-B192-D15ABA48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0F2D-CD67-40C2-93E4-1E2EC59E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notebook…</a:t>
            </a:r>
          </a:p>
        </p:txBody>
      </p:sp>
    </p:spTree>
    <p:extLst>
      <p:ext uri="{BB962C8B-B14F-4D97-AF65-F5344CB8AC3E}">
        <p14:creationId xmlns:p14="http://schemas.microsoft.com/office/powerpoint/2010/main" val="12526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4ACE-86C7-4025-8CC5-76870E7A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EFB6-315E-482C-9533-2EF5FD0C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we want to sort data: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sort_values</a:t>
            </a:r>
            <a:r>
              <a:rPr lang="en-US" dirty="0">
                <a:latin typeface="Consolas" panose="020B0609020204030204" pitchFamily="49" charset="0"/>
              </a:rPr>
              <a:t>(col)</a:t>
            </a:r>
            <a:r>
              <a:rPr lang="en-US" dirty="0"/>
              <a:t> re-sorts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we just need that to get the largest or smallest:</a:t>
            </a:r>
          </a:p>
          <a:p>
            <a:r>
              <a:rPr lang="en-US" dirty="0" err="1">
                <a:latin typeface="Consolas" panose="020B0609020204030204" pitchFamily="49" charset="0"/>
              </a:rPr>
              <a:t>nlargest</a:t>
            </a:r>
            <a:r>
              <a:rPr lang="en-US" dirty="0">
                <a:latin typeface="Consolas" panose="020B0609020204030204" pitchFamily="49" charset="0"/>
              </a:rPr>
              <a:t>(n, col)</a:t>
            </a:r>
            <a:r>
              <a:rPr lang="en-US" dirty="0"/>
              <a:t> gets </a:t>
            </a:r>
            <a:r>
              <a:rPr lang="en-US" i="1" dirty="0"/>
              <a:t>n</a:t>
            </a:r>
            <a:r>
              <a:rPr lang="en-US" dirty="0"/>
              <a:t> rows with largest values of </a:t>
            </a:r>
            <a:r>
              <a:rPr lang="en-US" i="1" dirty="0"/>
              <a:t>col</a:t>
            </a:r>
          </a:p>
          <a:p>
            <a:r>
              <a:rPr lang="en-US" dirty="0" err="1">
                <a:latin typeface="Consolas" panose="020B0609020204030204" pitchFamily="49" charset="0"/>
              </a:rPr>
              <a:t>nsmallest</a:t>
            </a:r>
            <a:r>
              <a:rPr lang="en-US" dirty="0">
                <a:latin typeface="Consolas" panose="020B0609020204030204" pitchFamily="49" charset="0"/>
              </a:rPr>
              <a:t>(n, col)</a:t>
            </a:r>
            <a:r>
              <a:rPr lang="en-US" dirty="0"/>
              <a:t> gets the smallest</a:t>
            </a:r>
          </a:p>
        </p:txBody>
      </p:sp>
    </p:spTree>
    <p:extLst>
      <p:ext uri="{BB962C8B-B14F-4D97-AF65-F5344CB8AC3E}">
        <p14:creationId xmlns:p14="http://schemas.microsoft.com/office/powerpoint/2010/main" val="13239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2830-7714-4CB5-98A8-B1CCB594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AE54-F9AB-4F72-BEC6-E9E86FCE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Joining two frames lets us combine data</a:t>
            </a:r>
          </a:p>
          <a:p>
            <a:r>
              <a:rPr lang="en-US" dirty="0"/>
              <a:t>Simplest: join on common index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set_index</a:t>
            </a:r>
            <a:r>
              <a:rPr lang="en-US" dirty="0"/>
              <a:t> sets the index</a:t>
            </a:r>
          </a:p>
          <a:p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 joins two frames (by default on their indexes)</a:t>
            </a:r>
          </a:p>
          <a:p>
            <a:pPr lvl="1"/>
            <a:r>
              <a:rPr lang="en-US" dirty="0"/>
              <a:t>Can specify join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later (including in readings)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A0C886-8409-48A9-A18A-16D7A7CD6A88}"/>
                  </a:ext>
                </a:extLst>
              </p14:cNvPr>
              <p14:cNvContentPartPr/>
              <p14:nvPr/>
            </p14:nvContentPartPr>
            <p14:xfrm>
              <a:off x="9428400" y="4633200"/>
              <a:ext cx="27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A0C886-8409-48A9-A18A-16D7A7CD6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9040" y="4623840"/>
                <a:ext cx="46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15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6F60-E2C9-41DC-804D-F419B6D5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6058-02D6-44B0-AE19-E33EA9E1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movie-level rating statistics are just more variables!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can be aggregated.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Practice: compute the mean # of ratings </a:t>
            </a:r>
            <a:r>
              <a:rPr lang="en-US"/>
              <a:t>per movie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8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565" y="365125"/>
            <a:ext cx="664423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565" y="1825625"/>
            <a:ext cx="6644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Aggregates combine a series or array into a single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compute over whole series, or over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Join combines frames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Dwayne Legrand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69368-3D0E-4908-ABD9-5CAF930646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44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GROUPS AND AGGREGATES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5323" cy="4351338"/>
          </a:xfrm>
        </p:spPr>
        <p:txBody>
          <a:bodyPr>
            <a:normAutofit/>
          </a:bodyPr>
          <a:lstStyle/>
          <a:p>
            <a:r>
              <a:rPr lang="en-US" dirty="0"/>
              <a:t>Compute aggregate values from a Pandas series</a:t>
            </a:r>
          </a:p>
          <a:p>
            <a:r>
              <a:rPr lang="en-US" dirty="0"/>
              <a:t>Compute grouped aggregate values from a Pandas data frame</a:t>
            </a:r>
          </a:p>
          <a:p>
            <a:r>
              <a:rPr lang="en-US" dirty="0"/>
              <a:t>Order a data frame</a:t>
            </a:r>
          </a:p>
          <a:p>
            <a:r>
              <a:rPr lang="en-US" dirty="0"/>
              <a:t>Join two Pandas data frames for additional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57655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jean </a:t>
            </a:r>
            <a:r>
              <a:rPr lang="en-US" sz="1400" i="1" dirty="0" err="1">
                <a:hlinkClick r:id="rId3"/>
              </a:rPr>
              <a:t>wimmerlin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54DBA-9699-49DE-BA75-DBE7729C3F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2856" y="0"/>
            <a:ext cx="3969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A690-5EB8-41CD-9EA8-A5C6C205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A0679-5221-4C13-A8FB-95543C69E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9042" y="1650775"/>
            <a:ext cx="7553915" cy="47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ACCC-442F-4842-941C-FD36660E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0A5E-7A31-48A8-9D79-9A5C2615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What’s the mean rating?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ratings['rating'].mean()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data frame</a:t>
            </a:r>
          </a:p>
          <a:p>
            <a:r>
              <a:rPr lang="en-US" dirty="0"/>
              <a:t>Select column </a:t>
            </a:r>
            <a:r>
              <a:rPr lang="en-US" dirty="0">
                <a:latin typeface="Consolas" panose="020B0609020204030204" pitchFamily="49" charset="0"/>
              </a:rPr>
              <a:t>rating</a:t>
            </a:r>
          </a:p>
          <a:p>
            <a:r>
              <a:rPr lang="en-US" dirty="0"/>
              <a:t>Compute mean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i="1" dirty="0"/>
              <a:t>What’s the conceptual problem here?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D1398-E64F-4212-90AC-53FC054D5909}"/>
                  </a:ext>
                </a:extLst>
              </p14:cNvPr>
              <p14:cNvContentPartPr/>
              <p14:nvPr/>
            </p14:nvContentPartPr>
            <p14:xfrm>
              <a:off x="1104120" y="1314360"/>
              <a:ext cx="7437240" cy="242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D1398-E64F-4212-90AC-53FC054D5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760" y="1305000"/>
                <a:ext cx="7455960" cy="24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01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144D-0888-47B7-A0CE-B0436E3D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6352-FA59-463C-A261-CF3E7603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Many aggregates:</a:t>
            </a:r>
          </a:p>
          <a:p>
            <a:r>
              <a:rPr lang="en-US" dirty="0">
                <a:latin typeface="Consolas" panose="020B0609020204030204" pitchFamily="49" charset="0"/>
              </a:rPr>
              <a:t>mean</a:t>
            </a:r>
          </a:p>
          <a:p>
            <a:r>
              <a:rPr lang="en-US" dirty="0">
                <a:latin typeface="Consolas" panose="020B0609020204030204" pitchFamily="49" charset="0"/>
              </a:rPr>
              <a:t>median</a:t>
            </a:r>
          </a:p>
          <a:p>
            <a:r>
              <a:rPr lang="en-US" dirty="0">
                <a:latin typeface="Consolas" panose="020B0609020204030204" pitchFamily="49" charset="0"/>
              </a:rPr>
              <a:t>mode</a:t>
            </a:r>
          </a:p>
          <a:p>
            <a:r>
              <a:rPr lang="en-US" dirty="0">
                <a:latin typeface="Consolas" panose="020B0609020204030204" pitchFamily="49" charset="0"/>
              </a:rPr>
              <a:t>min / max</a:t>
            </a:r>
          </a:p>
          <a:p>
            <a:r>
              <a:rPr lang="en-US" dirty="0">
                <a:latin typeface="Consolas" panose="020B0609020204030204" pitchFamily="49" charset="0"/>
              </a:rPr>
              <a:t>sum</a:t>
            </a:r>
          </a:p>
          <a:p>
            <a:r>
              <a:rPr lang="en-US" dirty="0">
                <a:latin typeface="Consolas" panose="020B0609020204030204" pitchFamily="49" charset="0"/>
              </a:rPr>
              <a:t>count</a:t>
            </a:r>
          </a:p>
          <a:p>
            <a:r>
              <a:rPr lang="en-US" dirty="0">
                <a:latin typeface="Consolas" panose="020B0609020204030204" pitchFamily="49" charset="0"/>
              </a:rPr>
              <a:t>std</a:t>
            </a:r>
            <a:r>
              <a:rPr lang="en-US" dirty="0"/>
              <a:t> (standard deviation)</a:t>
            </a:r>
          </a:p>
          <a:p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 (variance)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B34E4-2F38-464C-A16A-16DC9655D6D7}"/>
              </a:ext>
            </a:extLst>
          </p:cNvPr>
          <p:cNvSpPr txBox="1"/>
          <p:nvPr/>
        </p:nvSpPr>
        <p:spPr>
          <a:xfrm>
            <a:off x="6396754" y="3198167"/>
            <a:ext cx="495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All are </a:t>
            </a:r>
            <a:r>
              <a:rPr lang="en-US" sz="2400" b="1" dirty="0"/>
              <a:t>methods</a:t>
            </a:r>
            <a:r>
              <a:rPr lang="en-US" sz="2400" dirty="0"/>
              <a:t> on pandas </a:t>
            </a:r>
            <a:r>
              <a:rPr lang="en-US" sz="2400" dirty="0">
                <a:latin typeface="Consolas" panose="020B0609020204030204" pitchFamily="49" charset="0"/>
              </a:rPr>
              <a:t>Series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3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CE52-0F78-4858-BF7F-C8A950FC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and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6B7A-704F-420E-BD9D-A58A618F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size of series, </a:t>
            </a:r>
            <a:r>
              <a:rPr lang="en-US" i="1" dirty="0"/>
              <a:t>including</a:t>
            </a:r>
            <a:r>
              <a:rPr lang="en-US" dirty="0"/>
              <a:t> missing values: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series.size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(series)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 of values, </a:t>
            </a:r>
            <a:r>
              <a:rPr lang="en-US" i="1" dirty="0"/>
              <a:t>not including</a:t>
            </a:r>
            <a:r>
              <a:rPr lang="en-US" dirty="0"/>
              <a:t> missing data: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series.count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086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81E1-B4E6-4EF3-8121-0EF7DBF2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FEE3B-C848-4577-9FDB-ADB2A585A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series.quantile(p)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(also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way from min to max in sorted order</a:t>
                </a:r>
              </a:p>
              <a:p>
                <a:pPr lvl="1"/>
                <a:r>
                  <a:rPr lang="en-US" dirty="0"/>
                  <a:t>0 – min</a:t>
                </a:r>
              </a:p>
              <a:p>
                <a:pPr lvl="1"/>
                <a:r>
                  <a:rPr lang="en-US" dirty="0"/>
                  <a:t>1 – max</a:t>
                </a:r>
              </a:p>
              <a:p>
                <a:pPr lvl="1"/>
                <a:r>
                  <a:rPr lang="en-US" dirty="0"/>
                  <a:t>0.5 – median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FEE3B-C848-4577-9FDB-ADB2A585A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26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877C-8565-4821-B489-0ECB3FE1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A7A-7575-4255-B10B-17C8D668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Remember: # of ratings per movie could be a movie variable?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ratings.groupby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movieId</a:t>
            </a:r>
            <a:r>
              <a:rPr lang="en-US" dirty="0">
                <a:latin typeface="Consolas" panose="020B0609020204030204" pitchFamily="49" charset="0"/>
              </a:rPr>
              <a:t>')['rating'].count()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Yields a Series:</a:t>
            </a:r>
          </a:p>
          <a:p>
            <a:r>
              <a:rPr lang="en-US" dirty="0"/>
              <a:t>indexed by </a:t>
            </a:r>
            <a:r>
              <a:rPr lang="en-US" dirty="0" err="1"/>
              <a:t>movieId</a:t>
            </a:r>
            <a:endParaRPr lang="en-US" dirty="0"/>
          </a:p>
          <a:p>
            <a:r>
              <a:rPr lang="en-US" dirty="0"/>
              <a:t>Values are # of ratings per movie</a:t>
            </a:r>
          </a:p>
          <a:p>
            <a:r>
              <a:rPr lang="en-US" dirty="0"/>
              <a:t>We’re only aggregating one series</a:t>
            </a:r>
          </a:p>
          <a:p>
            <a:pPr lvl="1"/>
            <a:r>
              <a:rPr lang="en-US" dirty="0"/>
              <a:t>If we did the other way, we wouldn’t have a </a:t>
            </a:r>
            <a:r>
              <a:rPr lang="en-US" dirty="0" err="1"/>
              <a:t>movieid</a:t>
            </a:r>
            <a:r>
              <a:rPr lang="en-US" dirty="0"/>
              <a:t> to group by!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6899CC-2CB7-4C1E-BADD-5CDFAE041691}"/>
                  </a:ext>
                </a:extLst>
              </p14:cNvPr>
              <p14:cNvContentPartPr/>
              <p14:nvPr/>
            </p14:nvContentPartPr>
            <p14:xfrm>
              <a:off x="2553480" y="2601000"/>
              <a:ext cx="5568120" cy="8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6899CC-2CB7-4C1E-BADD-5CDFAE041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120" y="2591640"/>
                <a:ext cx="5586840" cy="8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390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8939</TotalTime>
  <Words>398</Words>
  <Application>Microsoft Office PowerPoint</Application>
  <PresentationFormat>Widescreen</PresentationFormat>
  <Paragraphs>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Oswald</vt:lpstr>
      <vt:lpstr>Consolas</vt:lpstr>
      <vt:lpstr>Arial</vt:lpstr>
      <vt:lpstr>Calibri</vt:lpstr>
      <vt:lpstr>Lato</vt:lpstr>
      <vt:lpstr>Cambria Math</vt:lpstr>
      <vt:lpstr>Office Theme</vt:lpstr>
      <vt:lpstr>CS 533 INTRO TO DATA SCIENCE</vt:lpstr>
      <vt:lpstr>GROUPS AND AGGREGATES</vt:lpstr>
      <vt:lpstr>Learning Outcomes</vt:lpstr>
      <vt:lpstr>Data Frame</vt:lpstr>
      <vt:lpstr>Aggregates</vt:lpstr>
      <vt:lpstr>Aggregate Functions</vt:lpstr>
      <vt:lpstr>Count and Length</vt:lpstr>
      <vt:lpstr>Quantiles</vt:lpstr>
      <vt:lpstr>Grouped Aggregates</vt:lpstr>
      <vt:lpstr>Multiple Aggregates</vt:lpstr>
      <vt:lpstr>Sorting</vt:lpstr>
      <vt:lpstr>Joining</vt:lpstr>
      <vt:lpstr>Aggregating Aggregates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581</cp:revision>
  <dcterms:created xsi:type="dcterms:W3CDTF">2020-03-17T14:53:53Z</dcterms:created>
  <dcterms:modified xsi:type="dcterms:W3CDTF">2020-08-29T22:30:40Z</dcterms:modified>
</cp:coreProperties>
</file>