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5" r:id="rId6"/>
    <p:sldId id="271" r:id="rId7"/>
    <p:sldId id="272" r:id="rId8"/>
    <p:sldId id="274" r:id="rId9"/>
    <p:sldId id="276" r:id="rId10"/>
    <p:sldId id="278" r:id="rId11"/>
    <p:sldId id="277" r:id="rId12"/>
    <p:sldId id="273" r:id="rId13"/>
    <p:sldId id="279" r:id="rId14"/>
    <p:sldId id="280" r:id="rId15"/>
    <p:sldId id="281" r:id="rId16"/>
    <p:sldId id="283" r:id="rId17"/>
    <p:sldId id="282" r:id="rId18"/>
    <p:sldId id="26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Oswald" pitchFamily="2" charset="0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06683C9-CB57-46AA-AA9D-99B5E914198C}"/>
    <pc:docChg chg="modSld">
      <pc:chgData name="" userId="495979f9a431ddb0" providerId="LiveId" clId="{106683C9-CB57-46AA-AA9D-99B5E914198C}" dt="2020-08-27T01:03:11.817" v="18" actId="20577"/>
      <pc:docMkLst>
        <pc:docMk/>
      </pc:docMkLst>
      <pc:sldChg chg="modSp">
        <pc:chgData name="" userId="495979f9a431ddb0" providerId="LiveId" clId="{106683C9-CB57-46AA-AA9D-99B5E914198C}" dt="2020-08-27T01:03:11.817" v="18" actId="20577"/>
        <pc:sldMkLst>
          <pc:docMk/>
          <pc:sldMk cId="4233108098" sldId="257"/>
        </pc:sldMkLst>
        <pc:spChg chg="mod">
          <ac:chgData name="" userId="495979f9a431ddb0" providerId="LiveId" clId="{106683C9-CB57-46AA-AA9D-99B5E914198C}" dt="2020-08-27T01:03:11.817" v="18" actId="20577"/>
          <ac:spMkLst>
            <pc:docMk/>
            <pc:sldMk cId="4233108098" sldId="257"/>
            <ac:spMk id="2" creationId="{54310896-5F58-4886-BD31-9CC7C7C5CA70}"/>
          </ac:spMkLst>
        </pc:spChg>
      </pc:sldChg>
    </pc:docChg>
  </pc:docChgLst>
  <pc:docChgLst>
    <pc:chgData userId="495979f9a431ddb0" providerId="LiveId" clId="{B919A603-9FE7-4821-ACA6-EDAE48F5464A}"/>
    <pc:docChg chg="undo custSel addSld delSld modSld">
      <pc:chgData name="" userId="495979f9a431ddb0" providerId="LiveId" clId="{B919A603-9FE7-4821-ACA6-EDAE48F5464A}" dt="2020-08-27T03:57:27.588" v="6381" actId="20577"/>
      <pc:docMkLst>
        <pc:docMk/>
      </pc:docMkLst>
      <pc:sldChg chg="modSp">
        <pc:chgData name="" userId="495979f9a431ddb0" providerId="LiveId" clId="{B919A603-9FE7-4821-ACA6-EDAE48F5464A}" dt="2020-08-27T03:31:36.520" v="6366" actId="1076"/>
        <pc:sldMkLst>
          <pc:docMk/>
          <pc:sldMk cId="2259799457" sldId="256"/>
        </pc:sldMkLst>
        <pc:spChg chg="mod">
          <ac:chgData name="" userId="495979f9a431ddb0" providerId="LiveId" clId="{B919A603-9FE7-4821-ACA6-EDAE48F5464A}" dt="2020-08-27T03:31:36.520" v="6366" actId="1076"/>
          <ac:spMkLst>
            <pc:docMk/>
            <pc:sldMk cId="2259799457" sldId="256"/>
            <ac:spMk id="3" creationId="{00000000-0000-0000-0000-000000000000}"/>
          </ac:spMkLst>
        </pc:spChg>
      </pc:sldChg>
      <pc:sldChg chg="modSp">
        <pc:chgData name="" userId="495979f9a431ddb0" providerId="LiveId" clId="{B919A603-9FE7-4821-ACA6-EDAE48F5464A}" dt="2020-08-27T01:07:43.885" v="235" actId="20577"/>
        <pc:sldMkLst>
          <pc:docMk/>
          <pc:sldMk cId="4233108098" sldId="257"/>
        </pc:sldMkLst>
        <pc:spChg chg="mod">
          <ac:chgData name="" userId="495979f9a431ddb0" providerId="LiveId" clId="{B919A603-9FE7-4821-ACA6-EDAE48F5464A}" dt="2020-08-27T01:07:43.885" v="235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B919A603-9FE7-4821-ACA6-EDAE48F5464A}" dt="2020-08-27T03:51:26.101" v="6368" actId="962"/>
        <pc:sldMkLst>
          <pc:docMk/>
          <pc:sldMk cId="3577211943" sldId="258"/>
        </pc:sldMkLst>
        <pc:spChg chg="mod">
          <ac:chgData name="" userId="495979f9a431ddb0" providerId="LiveId" clId="{B919A603-9FE7-4821-ACA6-EDAE48F5464A}" dt="2020-08-27T01:04:44.216" v="5" actId="114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B919A603-9FE7-4821-ACA6-EDAE48F5464A}" dt="2020-08-27T01:04:53.934" v="12" actId="20577"/>
          <ac:spMkLst>
            <pc:docMk/>
            <pc:sldMk cId="3577211943" sldId="258"/>
            <ac:spMk id="7" creationId="{66FD0E96-13A0-4867-B224-E632518A915E}"/>
          </ac:spMkLst>
        </pc:spChg>
        <pc:spChg chg="mod">
          <ac:chgData name="" userId="495979f9a431ddb0" providerId="LiveId" clId="{B919A603-9FE7-4821-ACA6-EDAE48F5464A}" dt="2020-08-27T01:55:15.173" v="1671" actId="20577"/>
          <ac:spMkLst>
            <pc:docMk/>
            <pc:sldMk cId="3577211943" sldId="258"/>
            <ac:spMk id="8" creationId="{7D2C9FD9-6243-4952-ABA6-E5D86D00A124}"/>
          </ac:spMkLst>
        </pc:spChg>
        <pc:picChg chg="del">
          <ac:chgData name="" userId="495979f9a431ddb0" providerId="LiveId" clId="{B919A603-9FE7-4821-ACA6-EDAE48F5464A}" dt="2020-08-27T01:04:19.594" v="0" actId="478"/>
          <ac:picMkLst>
            <pc:docMk/>
            <pc:sldMk cId="3577211943" sldId="258"/>
            <ac:picMk id="3" creationId="{843B8822-1ED0-4861-8BC5-1275FDC60F6A}"/>
          </ac:picMkLst>
        </pc:picChg>
        <pc:picChg chg="add mod">
          <ac:chgData name="" userId="495979f9a431ddb0" providerId="LiveId" clId="{B919A603-9FE7-4821-ACA6-EDAE48F5464A}" dt="2020-08-27T03:51:26.101" v="6368" actId="962"/>
          <ac:picMkLst>
            <pc:docMk/>
            <pc:sldMk cId="3577211943" sldId="258"/>
            <ac:picMk id="4" creationId="{77C0223F-4C77-4786-89D5-CC2D39AE4A41}"/>
          </ac:picMkLst>
        </pc:picChg>
      </pc:sldChg>
      <pc:sldChg chg="addSp delSp modSp">
        <pc:chgData name="" userId="495979f9a431ddb0" providerId="LiveId" clId="{B919A603-9FE7-4821-ACA6-EDAE48F5464A}" dt="2020-08-27T03:51:21.558" v="6367" actId="962"/>
        <pc:sldMkLst>
          <pc:docMk/>
          <pc:sldMk cId="2018791873" sldId="268"/>
        </pc:sldMkLst>
        <pc:spChg chg="mod">
          <ac:chgData name="" userId="495979f9a431ddb0" providerId="LiveId" clId="{B919A603-9FE7-4821-ACA6-EDAE48F5464A}" dt="2020-08-27T03:06:24.111" v="6043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B919A603-9FE7-4821-ACA6-EDAE48F5464A}" dt="2020-08-27T03:06:17.768" v="6041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B919A603-9FE7-4821-ACA6-EDAE48F5464A}" dt="2020-08-27T03:06:14.822" v="6040" actId="14100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B919A603-9FE7-4821-ACA6-EDAE48F5464A}" dt="2020-08-27T03:05:39.758" v="6034" actId="478"/>
          <ac:picMkLst>
            <pc:docMk/>
            <pc:sldMk cId="2018791873" sldId="268"/>
            <ac:picMk id="4" creationId="{0B6B883D-4E4E-4ADD-81DE-83EC88B7CE0B}"/>
          </ac:picMkLst>
        </pc:picChg>
        <pc:picChg chg="add mod modCrop">
          <ac:chgData name="" userId="495979f9a431ddb0" providerId="LiveId" clId="{B919A603-9FE7-4821-ACA6-EDAE48F5464A}" dt="2020-08-27T03:51:21.558" v="6367" actId="962"/>
          <ac:picMkLst>
            <pc:docMk/>
            <pc:sldMk cId="2018791873" sldId="268"/>
            <ac:picMk id="5" creationId="{834719D8-A480-454F-8579-6B26C28FB7B0}"/>
          </ac:picMkLst>
        </pc:picChg>
      </pc:sldChg>
      <pc:sldChg chg="modSp add">
        <pc:chgData name="" userId="495979f9a431ddb0" providerId="LiveId" clId="{B919A603-9FE7-4821-ACA6-EDAE48F5464A}" dt="2020-08-27T02:11:22.236" v="2109" actId="20577"/>
        <pc:sldMkLst>
          <pc:docMk/>
          <pc:sldMk cId="707942859" sldId="270"/>
        </pc:sldMkLst>
        <pc:spChg chg="mod">
          <ac:chgData name="" userId="495979f9a431ddb0" providerId="LiveId" clId="{B919A603-9FE7-4821-ACA6-EDAE48F5464A}" dt="2020-08-27T02:10:53.262" v="2071" actId="6549"/>
          <ac:spMkLst>
            <pc:docMk/>
            <pc:sldMk cId="707942859" sldId="270"/>
            <ac:spMk id="2" creationId="{36CCE0C4-C731-4234-AD20-3B1BB6CDAF6C}"/>
          </ac:spMkLst>
        </pc:spChg>
        <pc:spChg chg="mod">
          <ac:chgData name="" userId="495979f9a431ddb0" providerId="LiveId" clId="{B919A603-9FE7-4821-ACA6-EDAE48F5464A}" dt="2020-08-27T02:11:22.236" v="2109" actId="20577"/>
          <ac:spMkLst>
            <pc:docMk/>
            <pc:sldMk cId="707942859" sldId="270"/>
            <ac:spMk id="3" creationId="{78473ACE-2E6E-4497-B2B9-2F62CEA6F8EB}"/>
          </ac:spMkLst>
        </pc:spChg>
      </pc:sldChg>
    </pc:docChg>
  </pc:docChgLst>
  <pc:docChgLst>
    <pc:chgData userId="495979f9a431ddb0" providerId="LiveId" clId="{F19701E1-072F-458C-84DA-F1EC027923F2}"/>
    <pc:docChg chg="undo custSel addSld delSld modSld">
      <pc:chgData name="" userId="495979f9a431ddb0" providerId="LiveId" clId="{F19701E1-072F-458C-84DA-F1EC027923F2}" dt="2020-08-29T22:56:59.310" v="4774"/>
      <pc:docMkLst>
        <pc:docMk/>
      </pc:docMkLst>
      <pc:sldChg chg="modSp">
        <pc:chgData name="" userId="495979f9a431ddb0" providerId="LiveId" clId="{F19701E1-072F-458C-84DA-F1EC027923F2}" dt="2020-08-28T21:38:34.508" v="26" actId="20577"/>
        <pc:sldMkLst>
          <pc:docMk/>
          <pc:sldMk cId="4233108098" sldId="257"/>
        </pc:sldMkLst>
        <pc:spChg chg="mod">
          <ac:chgData name="" userId="495979f9a431ddb0" providerId="LiveId" clId="{F19701E1-072F-458C-84DA-F1EC027923F2}" dt="2020-08-28T21:38:34.508" v="26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F19701E1-072F-458C-84DA-F1EC027923F2}" dt="2020-08-28T23:32:41.511" v="4008" actId="14100"/>
        <pc:sldMkLst>
          <pc:docMk/>
          <pc:sldMk cId="3577211943" sldId="258"/>
        </pc:sldMkLst>
        <pc:spChg chg="mod">
          <ac:chgData name="" userId="495979f9a431ddb0" providerId="LiveId" clId="{F19701E1-072F-458C-84DA-F1EC027923F2}" dt="2020-08-28T23:32:41.511" v="4008" actId="14100"/>
          <ac:spMkLst>
            <pc:docMk/>
            <pc:sldMk cId="3577211943" sldId="258"/>
            <ac:spMk id="8" creationId="{7D2C9FD9-6243-4952-ABA6-E5D86D00A124}"/>
          </ac:spMkLst>
        </pc:spChg>
        <pc:picChg chg="add mod modCrop">
          <ac:chgData name="" userId="495979f9a431ddb0" providerId="LiveId" clId="{F19701E1-072F-458C-84DA-F1EC027923F2}" dt="2020-08-28T23:32:36.863" v="4007" actId="1076"/>
          <ac:picMkLst>
            <pc:docMk/>
            <pc:sldMk cId="3577211943" sldId="258"/>
            <ac:picMk id="3" creationId="{45D23026-3953-4A5C-9D6E-A1C96B15331D}"/>
          </ac:picMkLst>
        </pc:picChg>
        <pc:picChg chg="del">
          <ac:chgData name="" userId="495979f9a431ddb0" providerId="LiveId" clId="{F19701E1-072F-458C-84DA-F1EC027923F2}" dt="2020-08-28T23:32:14.438" v="4003" actId="478"/>
          <ac:picMkLst>
            <pc:docMk/>
            <pc:sldMk cId="3577211943" sldId="258"/>
            <ac:picMk id="4" creationId="{77C0223F-4C77-4786-89D5-CC2D39AE4A41}"/>
          </ac:picMkLst>
        </pc:picChg>
      </pc:sldChg>
      <pc:sldChg chg="del">
        <pc:chgData name="" userId="495979f9a431ddb0" providerId="LiveId" clId="{F19701E1-072F-458C-84DA-F1EC027923F2}" dt="2020-08-28T21:47:48.944" v="259" actId="2696"/>
        <pc:sldMkLst>
          <pc:docMk/>
          <pc:sldMk cId="4162650772" sldId="261"/>
        </pc:sldMkLst>
      </pc:sldChg>
      <pc:sldChg chg="addSp delSp modSp">
        <pc:chgData name="" userId="495979f9a431ddb0" providerId="LiveId" clId="{F19701E1-072F-458C-84DA-F1EC027923F2}" dt="2020-08-28T23:48:23.341" v="4773" actId="114"/>
        <pc:sldMkLst>
          <pc:docMk/>
          <pc:sldMk cId="2018791873" sldId="268"/>
        </pc:sldMkLst>
        <pc:spChg chg="mod">
          <ac:chgData name="" userId="495979f9a431ddb0" providerId="LiveId" clId="{F19701E1-072F-458C-84DA-F1EC027923F2}" dt="2020-08-28T23:48:23.341" v="4773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F19701E1-072F-458C-84DA-F1EC027923F2}" dt="2020-08-28T23:47:15.375" v="4768" actId="20577"/>
          <ac:spMkLst>
            <pc:docMk/>
            <pc:sldMk cId="2018791873" sldId="268"/>
            <ac:spMk id="8" creationId="{7D2C9FD9-6243-4952-ABA6-E5D86D00A124}"/>
          </ac:spMkLst>
        </pc:spChg>
        <pc:picChg chg="add mod">
          <ac:chgData name="" userId="495979f9a431ddb0" providerId="LiveId" clId="{F19701E1-072F-458C-84DA-F1EC027923F2}" dt="2020-08-28T23:48:16.259" v="4771" actId="1076"/>
          <ac:picMkLst>
            <pc:docMk/>
            <pc:sldMk cId="2018791873" sldId="268"/>
            <ac:picMk id="4" creationId="{B1A0ECC2-D97F-4E8C-BB9D-62B5978BD801}"/>
          </ac:picMkLst>
        </pc:picChg>
        <pc:picChg chg="del">
          <ac:chgData name="" userId="495979f9a431ddb0" providerId="LiveId" clId="{F19701E1-072F-458C-84DA-F1EC027923F2}" dt="2020-08-28T23:48:08.531" v="4769" actId="478"/>
          <ac:picMkLst>
            <pc:docMk/>
            <pc:sldMk cId="2018791873" sldId="268"/>
            <ac:picMk id="5" creationId="{834719D8-A480-454F-8579-6B26C28FB7B0}"/>
          </ac:picMkLst>
        </pc:picChg>
      </pc:sldChg>
      <pc:sldChg chg="del">
        <pc:chgData name="" userId="495979f9a431ddb0" providerId="LiveId" clId="{F19701E1-072F-458C-84DA-F1EC027923F2}" dt="2020-08-28T21:47:53.116" v="260" actId="2696"/>
        <pc:sldMkLst>
          <pc:docMk/>
          <pc:sldMk cId="4052703653" sldId="269"/>
        </pc:sldMkLst>
      </pc:sldChg>
      <pc:sldChg chg="modSp">
        <pc:chgData name="" userId="495979f9a431ddb0" providerId="LiveId" clId="{F19701E1-072F-458C-84DA-F1EC027923F2}" dt="2020-08-28T21:49:25.852" v="428" actId="368"/>
        <pc:sldMkLst>
          <pc:docMk/>
          <pc:sldMk cId="707942859" sldId="270"/>
        </pc:sldMkLst>
        <pc:spChg chg="mod">
          <ac:chgData name="" userId="495979f9a431ddb0" providerId="LiveId" clId="{F19701E1-072F-458C-84DA-F1EC027923F2}" dt="2020-08-28T21:48:41.042" v="278" actId="20577"/>
          <ac:spMkLst>
            <pc:docMk/>
            <pc:sldMk cId="707942859" sldId="270"/>
            <ac:spMk id="2" creationId="{36CCE0C4-C731-4234-AD20-3B1BB6CDAF6C}"/>
          </ac:spMkLst>
        </pc:spChg>
        <pc:spChg chg="mod">
          <ac:chgData name="" userId="495979f9a431ddb0" providerId="LiveId" clId="{F19701E1-072F-458C-84DA-F1EC027923F2}" dt="2020-08-28T21:49:25.852" v="428" actId="368"/>
          <ac:spMkLst>
            <pc:docMk/>
            <pc:sldMk cId="707942859" sldId="270"/>
            <ac:spMk id="3" creationId="{78473ACE-2E6E-4497-B2B9-2F62CEA6F8EB}"/>
          </ac:spMkLst>
        </pc:spChg>
      </pc:sldChg>
      <pc:sldChg chg="del">
        <pc:chgData name="" userId="495979f9a431ddb0" providerId="LiveId" clId="{F19701E1-072F-458C-84DA-F1EC027923F2}" dt="2020-08-28T21:47:57.665" v="261" actId="2696"/>
        <pc:sldMkLst>
          <pc:docMk/>
          <pc:sldMk cId="1138392577" sldId="271"/>
        </pc:sldMkLst>
      </pc:sldChg>
      <pc:sldChg chg="addSp modSp add">
        <pc:chgData name="" userId="495979f9a431ddb0" providerId="LiveId" clId="{F19701E1-072F-458C-84DA-F1EC027923F2}" dt="2020-08-28T22:17:27.527" v="1635" actId="20577"/>
        <pc:sldMkLst>
          <pc:docMk/>
          <pc:sldMk cId="3617932763" sldId="271"/>
        </pc:sldMkLst>
        <pc:spChg chg="mod">
          <ac:chgData name="" userId="495979f9a431ddb0" providerId="LiveId" clId="{F19701E1-072F-458C-84DA-F1EC027923F2}" dt="2020-08-28T21:49:31.327" v="433" actId="20577"/>
          <ac:spMkLst>
            <pc:docMk/>
            <pc:sldMk cId="3617932763" sldId="271"/>
            <ac:spMk id="2" creationId="{1ED43A4E-501C-41BA-B61E-8BAE1A81506B}"/>
          </ac:spMkLst>
        </pc:spChg>
        <pc:spChg chg="mod">
          <ac:chgData name="" userId="495979f9a431ddb0" providerId="LiveId" clId="{F19701E1-072F-458C-84DA-F1EC027923F2}" dt="2020-08-28T22:00:47.174" v="1211" actId="20577"/>
          <ac:spMkLst>
            <pc:docMk/>
            <pc:sldMk cId="3617932763" sldId="271"/>
            <ac:spMk id="3" creationId="{F50A26B3-3A0D-42AE-BAC6-F51F5B9AAD0C}"/>
          </ac:spMkLst>
        </pc:spChg>
        <pc:graphicFrameChg chg="add mod modGraphic">
          <ac:chgData name="" userId="495979f9a431ddb0" providerId="LiveId" clId="{F19701E1-072F-458C-84DA-F1EC027923F2}" dt="2020-08-28T22:17:27.527" v="1635" actId="20577"/>
          <ac:graphicFrameMkLst>
            <pc:docMk/>
            <pc:sldMk cId="3617932763" sldId="271"/>
            <ac:graphicFrameMk id="4" creationId="{B865EB52-156B-48FE-82C9-6CE7DE3E657F}"/>
          </ac:graphicFrameMkLst>
        </pc:graphicFrameChg>
      </pc:sldChg>
      <pc:sldChg chg="del">
        <pc:chgData name="" userId="495979f9a431ddb0" providerId="LiveId" clId="{F19701E1-072F-458C-84DA-F1EC027923F2}" dt="2020-08-28T21:47:57.671" v="262" actId="2696"/>
        <pc:sldMkLst>
          <pc:docMk/>
          <pc:sldMk cId="681512709" sldId="272"/>
        </pc:sldMkLst>
      </pc:sldChg>
      <pc:sldChg chg="modSp add">
        <pc:chgData name="" userId="495979f9a431ddb0" providerId="LiveId" clId="{F19701E1-072F-458C-84DA-F1EC027923F2}" dt="2020-08-28T22:38:42.933" v="2346" actId="15"/>
        <pc:sldMkLst>
          <pc:docMk/>
          <pc:sldMk cId="2853760475" sldId="272"/>
        </pc:sldMkLst>
        <pc:spChg chg="mod">
          <ac:chgData name="" userId="495979f9a431ddb0" providerId="LiveId" clId="{F19701E1-072F-458C-84DA-F1EC027923F2}" dt="2020-08-28T21:58:00.700" v="803" actId="20577"/>
          <ac:spMkLst>
            <pc:docMk/>
            <pc:sldMk cId="2853760475" sldId="272"/>
            <ac:spMk id="2" creationId="{12E66EF0-0706-4DEA-B2F4-F29BCB9989DF}"/>
          </ac:spMkLst>
        </pc:spChg>
        <pc:spChg chg="mod">
          <ac:chgData name="" userId="495979f9a431ddb0" providerId="LiveId" clId="{F19701E1-072F-458C-84DA-F1EC027923F2}" dt="2020-08-28T22:38:42.933" v="2346" actId="15"/>
          <ac:spMkLst>
            <pc:docMk/>
            <pc:sldMk cId="2853760475" sldId="272"/>
            <ac:spMk id="3" creationId="{46508DA2-1A5E-4293-8868-ACF79E083552}"/>
          </ac:spMkLst>
        </pc:spChg>
      </pc:sldChg>
      <pc:sldChg chg="del">
        <pc:chgData name="" userId="495979f9a431ddb0" providerId="LiveId" clId="{F19701E1-072F-458C-84DA-F1EC027923F2}" dt="2020-08-28T21:47:57.676" v="263" actId="2696"/>
        <pc:sldMkLst>
          <pc:docMk/>
          <pc:sldMk cId="991961783" sldId="273"/>
        </pc:sldMkLst>
      </pc:sldChg>
      <pc:sldChg chg="addSp modSp add">
        <pc:chgData name="" userId="495979f9a431ddb0" providerId="LiveId" clId="{F19701E1-072F-458C-84DA-F1EC027923F2}" dt="2020-08-29T22:56:59.310" v="4774"/>
        <pc:sldMkLst>
          <pc:docMk/>
          <pc:sldMk cId="2211342817" sldId="273"/>
        </pc:sldMkLst>
        <pc:spChg chg="mod">
          <ac:chgData name="" userId="495979f9a431ddb0" providerId="LiveId" clId="{F19701E1-072F-458C-84DA-F1EC027923F2}" dt="2020-08-28T22:01:01.604" v="1217" actId="20577"/>
          <ac:spMkLst>
            <pc:docMk/>
            <pc:sldMk cId="2211342817" sldId="273"/>
            <ac:spMk id="2" creationId="{194D8765-5587-4B4D-829A-D6CAE8FB95FC}"/>
          </ac:spMkLst>
        </pc:spChg>
        <pc:spChg chg="mod">
          <ac:chgData name="" userId="495979f9a431ddb0" providerId="LiveId" clId="{F19701E1-072F-458C-84DA-F1EC027923F2}" dt="2020-08-28T23:09:14.631" v="3221" actId="20577"/>
          <ac:spMkLst>
            <pc:docMk/>
            <pc:sldMk cId="2211342817" sldId="273"/>
            <ac:spMk id="3" creationId="{A55082A7-3A0B-410C-8B99-CCCC9332CCA3}"/>
          </ac:spMkLst>
        </pc:spChg>
        <pc:graphicFrameChg chg="add mod">
          <ac:chgData name="" userId="495979f9a431ddb0" providerId="LiveId" clId="{F19701E1-072F-458C-84DA-F1EC027923F2}" dt="2020-08-28T23:07:22.102" v="3038" actId="20577"/>
          <ac:graphicFrameMkLst>
            <pc:docMk/>
            <pc:sldMk cId="2211342817" sldId="273"/>
            <ac:graphicFrameMk id="4" creationId="{47598DC7-BD89-45AA-B376-47DC4ED73E5C}"/>
          </ac:graphicFrameMkLst>
        </pc:graphicFrameChg>
        <pc:inkChg chg="add">
          <ac:chgData name="" userId="495979f9a431ddb0" providerId="LiveId" clId="{F19701E1-072F-458C-84DA-F1EC027923F2}" dt="2020-08-29T22:56:59.310" v="4774"/>
          <ac:inkMkLst>
            <pc:docMk/>
            <pc:sldMk cId="2211342817" sldId="273"/>
            <ac:inkMk id="5" creationId="{969989C7-2D30-4FAF-8303-BEBD259D09CF}"/>
          </ac:inkMkLst>
        </pc:inkChg>
      </pc:sldChg>
      <pc:sldChg chg="del">
        <pc:chgData name="" userId="495979f9a431ddb0" providerId="LiveId" clId="{F19701E1-072F-458C-84DA-F1EC027923F2}" dt="2020-08-28T21:47:57.680" v="264" actId="2696"/>
        <pc:sldMkLst>
          <pc:docMk/>
          <pc:sldMk cId="1739513288" sldId="274"/>
        </pc:sldMkLst>
      </pc:sldChg>
      <pc:sldChg chg="addSp modSp add">
        <pc:chgData name="" userId="495979f9a431ddb0" providerId="LiveId" clId="{F19701E1-072F-458C-84DA-F1EC027923F2}" dt="2020-08-29T22:56:59.310" v="4774"/>
        <pc:sldMkLst>
          <pc:docMk/>
          <pc:sldMk cId="3411262473" sldId="274"/>
        </pc:sldMkLst>
        <pc:spChg chg="mod">
          <ac:chgData name="" userId="495979f9a431ddb0" providerId="LiveId" clId="{F19701E1-072F-458C-84DA-F1EC027923F2}" dt="2020-08-28T22:02:55.307" v="1448" actId="20577"/>
          <ac:spMkLst>
            <pc:docMk/>
            <pc:sldMk cId="3411262473" sldId="274"/>
            <ac:spMk id="2" creationId="{465A952E-3599-46B1-A847-E09A6F08A67B}"/>
          </ac:spMkLst>
        </pc:spChg>
        <pc:spChg chg="mod">
          <ac:chgData name="" userId="495979f9a431ddb0" providerId="LiveId" clId="{F19701E1-072F-458C-84DA-F1EC027923F2}" dt="2020-08-28T22:37:02.154" v="2024" actId="20577"/>
          <ac:spMkLst>
            <pc:docMk/>
            <pc:sldMk cId="3411262473" sldId="274"/>
            <ac:spMk id="3" creationId="{CF81A25A-2D90-4CDF-A644-441A31F36FC6}"/>
          </ac:spMkLst>
        </pc:spChg>
        <pc:inkChg chg="add">
          <ac:chgData name="" userId="495979f9a431ddb0" providerId="LiveId" clId="{F19701E1-072F-458C-84DA-F1EC027923F2}" dt="2020-08-29T22:56:59.310" v="4774"/>
          <ac:inkMkLst>
            <pc:docMk/>
            <pc:sldMk cId="3411262473" sldId="274"/>
            <ac:inkMk id="4" creationId="{B7E76353-F0EE-4189-B655-53F8AFB3F779}"/>
          </ac:inkMkLst>
        </pc:inkChg>
      </pc:sldChg>
      <pc:sldChg chg="del">
        <pc:chgData name="" userId="495979f9a431ddb0" providerId="LiveId" clId="{F19701E1-072F-458C-84DA-F1EC027923F2}" dt="2020-08-28T21:47:57.689" v="266" actId="2696"/>
        <pc:sldMkLst>
          <pc:docMk/>
          <pc:sldMk cId="748558367" sldId="275"/>
        </pc:sldMkLst>
      </pc:sldChg>
      <pc:sldChg chg="modSp add">
        <pc:chgData name="" userId="495979f9a431ddb0" providerId="LiveId" clId="{F19701E1-072F-458C-84DA-F1EC027923F2}" dt="2020-08-28T22:02:33.924" v="1435" actId="20577"/>
        <pc:sldMkLst>
          <pc:docMk/>
          <pc:sldMk cId="2991671677" sldId="275"/>
        </pc:sldMkLst>
        <pc:spChg chg="mod">
          <ac:chgData name="" userId="495979f9a431ddb0" providerId="LiveId" clId="{F19701E1-072F-458C-84DA-F1EC027923F2}" dt="2020-08-28T22:01:52.589" v="1305" actId="20577"/>
          <ac:spMkLst>
            <pc:docMk/>
            <pc:sldMk cId="2991671677" sldId="275"/>
            <ac:spMk id="2" creationId="{C46ED90A-4BDF-4D66-9BDD-DF444FF5D814}"/>
          </ac:spMkLst>
        </pc:spChg>
        <pc:spChg chg="mod">
          <ac:chgData name="" userId="495979f9a431ddb0" providerId="LiveId" clId="{F19701E1-072F-458C-84DA-F1EC027923F2}" dt="2020-08-28T22:02:33.924" v="1435" actId="20577"/>
          <ac:spMkLst>
            <pc:docMk/>
            <pc:sldMk cId="2991671677" sldId="275"/>
            <ac:spMk id="3" creationId="{0749D108-F30C-40AB-8051-7AAAE9B92742}"/>
          </ac:spMkLst>
        </pc:spChg>
      </pc:sldChg>
      <pc:sldChg chg="del">
        <pc:chgData name="" userId="495979f9a431ddb0" providerId="LiveId" clId="{F19701E1-072F-458C-84DA-F1EC027923F2}" dt="2020-08-28T21:47:57.694" v="267" actId="2696"/>
        <pc:sldMkLst>
          <pc:docMk/>
          <pc:sldMk cId="1073089009" sldId="276"/>
        </pc:sldMkLst>
      </pc:sldChg>
      <pc:sldChg chg="addSp delSp modSp add">
        <pc:chgData name="" userId="495979f9a431ddb0" providerId="LiveId" clId="{F19701E1-072F-458C-84DA-F1EC027923F2}" dt="2020-08-29T22:56:59.310" v="4774"/>
        <pc:sldMkLst>
          <pc:docMk/>
          <pc:sldMk cId="2116999881" sldId="276"/>
        </pc:sldMkLst>
        <pc:spChg chg="mod">
          <ac:chgData name="" userId="495979f9a431ddb0" providerId="LiveId" clId="{F19701E1-072F-458C-84DA-F1EC027923F2}" dt="2020-08-28T22:37:08.893" v="2042" actId="20577"/>
          <ac:spMkLst>
            <pc:docMk/>
            <pc:sldMk cId="2116999881" sldId="276"/>
            <ac:spMk id="2" creationId="{408E0B21-16EB-4DA1-A1A9-34EE2F50F65D}"/>
          </ac:spMkLst>
        </pc:spChg>
        <pc:spChg chg="add del mod">
          <ac:chgData name="" userId="495979f9a431ddb0" providerId="LiveId" clId="{F19701E1-072F-458C-84DA-F1EC027923F2}" dt="2020-08-28T23:03:09.197" v="2830" actId="1076"/>
          <ac:spMkLst>
            <pc:docMk/>
            <pc:sldMk cId="2116999881" sldId="276"/>
            <ac:spMk id="3" creationId="{E34E3844-4058-48C0-90E3-C6F01A4F2702}"/>
          </ac:spMkLst>
        </pc:spChg>
        <pc:spChg chg="add del mod">
          <ac:chgData name="" userId="495979f9a431ddb0" providerId="LiveId" clId="{F19701E1-072F-458C-84DA-F1EC027923F2}" dt="2020-08-28T23:03:08.516" v="2829"/>
          <ac:spMkLst>
            <pc:docMk/>
            <pc:sldMk cId="2116999881" sldId="276"/>
            <ac:spMk id="4" creationId="{A2A2F973-604B-4020-8864-56C1188E230A}"/>
          </ac:spMkLst>
        </pc:spChg>
        <pc:picChg chg="add del mod">
          <ac:chgData name="" userId="495979f9a431ddb0" providerId="LiveId" clId="{F19701E1-072F-458C-84DA-F1EC027923F2}" dt="2020-08-28T23:03:20.876" v="2833" actId="1076"/>
          <ac:picMkLst>
            <pc:docMk/>
            <pc:sldMk cId="2116999881" sldId="276"/>
            <ac:picMk id="2050" creationId="{780527DB-073B-4561-9AFF-1C4DA1F34D55}"/>
          </ac:picMkLst>
        </pc:picChg>
        <pc:inkChg chg="add">
          <ac:chgData name="" userId="495979f9a431ddb0" providerId="LiveId" clId="{F19701E1-072F-458C-84DA-F1EC027923F2}" dt="2020-08-29T22:56:59.310" v="4774"/>
          <ac:inkMkLst>
            <pc:docMk/>
            <pc:sldMk cId="2116999881" sldId="276"/>
            <ac:inkMk id="4" creationId="{80615F7D-B0D6-4234-BD71-35179E7E4CEE}"/>
          </ac:inkMkLst>
        </pc:inkChg>
      </pc:sldChg>
      <pc:sldChg chg="add del">
        <pc:chgData name="" userId="495979f9a431ddb0" providerId="LiveId" clId="{F19701E1-072F-458C-84DA-F1EC027923F2}" dt="2020-08-28T22:07:20.464" v="1592" actId="2696"/>
        <pc:sldMkLst>
          <pc:docMk/>
          <pc:sldMk cId="2518318267" sldId="276"/>
        </pc:sldMkLst>
      </pc:sldChg>
      <pc:sldChg chg="del">
        <pc:chgData name="" userId="495979f9a431ddb0" providerId="LiveId" clId="{F19701E1-072F-458C-84DA-F1EC027923F2}" dt="2020-08-28T21:47:57.685" v="265" actId="2696"/>
        <pc:sldMkLst>
          <pc:docMk/>
          <pc:sldMk cId="1312873067" sldId="277"/>
        </pc:sldMkLst>
      </pc:sldChg>
      <pc:sldChg chg="addSp modSp add">
        <pc:chgData name="" userId="495979f9a431ddb0" providerId="LiveId" clId="{F19701E1-072F-458C-84DA-F1EC027923F2}" dt="2020-08-29T22:56:59.310" v="4774"/>
        <pc:sldMkLst>
          <pc:docMk/>
          <pc:sldMk cId="3297474368" sldId="277"/>
        </pc:sldMkLst>
        <pc:spChg chg="mod">
          <ac:chgData name="" userId="495979f9a431ddb0" providerId="LiveId" clId="{F19701E1-072F-458C-84DA-F1EC027923F2}" dt="2020-08-28T22:47:44.442" v="2473" actId="20577"/>
          <ac:spMkLst>
            <pc:docMk/>
            <pc:sldMk cId="3297474368" sldId="277"/>
            <ac:spMk id="2" creationId="{0DB67CE0-DAC9-4E76-A550-43E02B45A454}"/>
          </ac:spMkLst>
        </pc:spChg>
        <pc:spChg chg="mod">
          <ac:chgData name="" userId="495979f9a431ddb0" providerId="LiveId" clId="{F19701E1-072F-458C-84DA-F1EC027923F2}" dt="2020-08-28T23:03:33.473" v="2850" actId="20577"/>
          <ac:spMkLst>
            <pc:docMk/>
            <pc:sldMk cId="3297474368" sldId="277"/>
            <ac:spMk id="3" creationId="{A033B46A-19B5-41C7-90CD-422307751B9F}"/>
          </ac:spMkLst>
        </pc:spChg>
        <pc:picChg chg="add mod">
          <ac:chgData name="" userId="495979f9a431ddb0" providerId="LiveId" clId="{F19701E1-072F-458C-84DA-F1EC027923F2}" dt="2020-08-28T23:02:44.708" v="2824" actId="1076"/>
          <ac:picMkLst>
            <pc:docMk/>
            <pc:sldMk cId="3297474368" sldId="277"/>
            <ac:picMk id="1026" creationId="{D4B77733-99B9-42D8-A782-C6E1E1FA3FA0}"/>
          </ac:picMkLst>
        </pc:picChg>
        <pc:inkChg chg="add">
          <ac:chgData name="" userId="495979f9a431ddb0" providerId="LiveId" clId="{F19701E1-072F-458C-84DA-F1EC027923F2}" dt="2020-08-29T22:56:59.310" v="4774"/>
          <ac:inkMkLst>
            <pc:docMk/>
            <pc:sldMk cId="3297474368" sldId="277"/>
            <ac:inkMk id="4" creationId="{61881858-1133-4E50-8AEA-D3AD6E813A5A}"/>
          </ac:inkMkLst>
        </pc:inkChg>
      </pc:sldChg>
      <pc:sldChg chg="modSp add">
        <pc:chgData name="" userId="495979f9a431ddb0" providerId="LiveId" clId="{F19701E1-072F-458C-84DA-F1EC027923F2}" dt="2020-08-28T23:02:16.258" v="2820" actId="20577"/>
        <pc:sldMkLst>
          <pc:docMk/>
          <pc:sldMk cId="2387954114" sldId="278"/>
        </pc:sldMkLst>
        <pc:spChg chg="mod">
          <ac:chgData name="" userId="495979f9a431ddb0" providerId="LiveId" clId="{F19701E1-072F-458C-84DA-F1EC027923F2}" dt="2020-08-28T23:00:56.840" v="2630" actId="20577"/>
          <ac:spMkLst>
            <pc:docMk/>
            <pc:sldMk cId="2387954114" sldId="278"/>
            <ac:spMk id="2" creationId="{F7293957-592B-4E5B-B265-FCDE3CFE493C}"/>
          </ac:spMkLst>
        </pc:spChg>
        <pc:spChg chg="mod">
          <ac:chgData name="" userId="495979f9a431ddb0" providerId="LiveId" clId="{F19701E1-072F-458C-84DA-F1EC027923F2}" dt="2020-08-28T23:02:16.258" v="2820" actId="20577"/>
          <ac:spMkLst>
            <pc:docMk/>
            <pc:sldMk cId="2387954114" sldId="278"/>
            <ac:spMk id="3" creationId="{85CDF06A-7813-44A3-A059-875332F01AF1}"/>
          </ac:spMkLst>
        </pc:spChg>
      </pc:sldChg>
      <pc:sldChg chg="del">
        <pc:chgData name="" userId="495979f9a431ddb0" providerId="LiveId" clId="{F19701E1-072F-458C-84DA-F1EC027923F2}" dt="2020-08-28T21:47:57.699" v="268" actId="2696"/>
        <pc:sldMkLst>
          <pc:docMk/>
          <pc:sldMk cId="3856849457" sldId="278"/>
        </pc:sldMkLst>
      </pc:sldChg>
      <pc:sldChg chg="del">
        <pc:chgData name="" userId="495979f9a431ddb0" providerId="LiveId" clId="{F19701E1-072F-458C-84DA-F1EC027923F2}" dt="2020-08-28T21:47:57.703" v="269" actId="2696"/>
        <pc:sldMkLst>
          <pc:docMk/>
          <pc:sldMk cId="1089167846" sldId="279"/>
        </pc:sldMkLst>
      </pc:sldChg>
      <pc:sldChg chg="add del">
        <pc:chgData name="" userId="495979f9a431ddb0" providerId="LiveId" clId="{F19701E1-072F-458C-84DA-F1EC027923F2}" dt="2020-08-28T23:11:05.322" v="3245" actId="2696"/>
        <pc:sldMkLst>
          <pc:docMk/>
          <pc:sldMk cId="1438656659" sldId="279"/>
        </pc:sldMkLst>
      </pc:sldChg>
      <pc:sldChg chg="addSp modSp add">
        <pc:chgData name="" userId="495979f9a431ddb0" providerId="LiveId" clId="{F19701E1-072F-458C-84DA-F1EC027923F2}" dt="2020-08-29T22:56:59.310" v="4774"/>
        <pc:sldMkLst>
          <pc:docMk/>
          <pc:sldMk cId="1754405236" sldId="279"/>
        </pc:sldMkLst>
        <pc:spChg chg="mod">
          <ac:chgData name="" userId="495979f9a431ddb0" providerId="LiveId" clId="{F19701E1-072F-458C-84DA-F1EC027923F2}" dt="2020-08-28T23:11:39.639" v="3280" actId="20577"/>
          <ac:spMkLst>
            <pc:docMk/>
            <pc:sldMk cId="1754405236" sldId="279"/>
            <ac:spMk id="2" creationId="{26E62B35-AAF1-44A0-AE92-CB794A3D9583}"/>
          </ac:spMkLst>
        </pc:spChg>
        <pc:spChg chg="mod">
          <ac:chgData name="" userId="495979f9a431ddb0" providerId="LiveId" clId="{F19701E1-072F-458C-84DA-F1EC027923F2}" dt="2020-08-28T23:14:01.008" v="3453" actId="20577"/>
          <ac:spMkLst>
            <pc:docMk/>
            <pc:sldMk cId="1754405236" sldId="279"/>
            <ac:spMk id="3" creationId="{5CC5F9D3-8DE5-41EF-B5D3-420FB978C23C}"/>
          </ac:spMkLst>
        </pc:spChg>
        <pc:inkChg chg="add">
          <ac:chgData name="" userId="495979f9a431ddb0" providerId="LiveId" clId="{F19701E1-072F-458C-84DA-F1EC027923F2}" dt="2020-08-29T22:56:59.310" v="4774"/>
          <ac:inkMkLst>
            <pc:docMk/>
            <pc:sldMk cId="1754405236" sldId="279"/>
            <ac:inkMk id="4" creationId="{346FE357-DCC5-40AF-B0BF-EA4BAAF54E15}"/>
          </ac:inkMkLst>
        </pc:inkChg>
      </pc:sldChg>
      <pc:sldChg chg="modSp add del">
        <pc:chgData name="" userId="495979f9a431ddb0" providerId="LiveId" clId="{F19701E1-072F-458C-84DA-F1EC027923F2}" dt="2020-08-28T23:10:56.137" v="3243" actId="2696"/>
        <pc:sldMkLst>
          <pc:docMk/>
          <pc:sldMk cId="2203244274" sldId="279"/>
        </pc:sldMkLst>
        <pc:spChg chg="mod">
          <ac:chgData name="" userId="495979f9a431ddb0" providerId="LiveId" clId="{F19701E1-072F-458C-84DA-F1EC027923F2}" dt="2020-08-28T23:09:53.596" v="3226" actId="20577"/>
          <ac:spMkLst>
            <pc:docMk/>
            <pc:sldMk cId="2203244274" sldId="279"/>
            <ac:spMk id="2" creationId="{7A582F01-A2A0-4B18-90F2-CEEAD2C6CF05}"/>
          </ac:spMkLst>
        </pc:spChg>
        <pc:spChg chg="mod">
          <ac:chgData name="" userId="495979f9a431ddb0" providerId="LiveId" clId="{F19701E1-072F-458C-84DA-F1EC027923F2}" dt="2020-08-28T23:10:52.142" v="3242" actId="20577"/>
          <ac:spMkLst>
            <pc:docMk/>
            <pc:sldMk cId="2203244274" sldId="279"/>
            <ac:spMk id="3" creationId="{5BB148D9-353C-49B0-B133-644FE91DCF98}"/>
          </ac:spMkLst>
        </pc:spChg>
      </pc:sldChg>
      <pc:sldChg chg="addSp delSp modSp add">
        <pc:chgData name="" userId="495979f9a431ddb0" providerId="LiveId" clId="{F19701E1-072F-458C-84DA-F1EC027923F2}" dt="2020-08-29T22:56:59.310" v="4774"/>
        <pc:sldMkLst>
          <pc:docMk/>
          <pc:sldMk cId="2059425054" sldId="280"/>
        </pc:sldMkLst>
        <pc:spChg chg="mod">
          <ac:chgData name="" userId="495979f9a431ddb0" providerId="LiveId" clId="{F19701E1-072F-458C-84DA-F1EC027923F2}" dt="2020-08-28T23:14:07.557" v="3467" actId="20577"/>
          <ac:spMkLst>
            <pc:docMk/>
            <pc:sldMk cId="2059425054" sldId="280"/>
            <ac:spMk id="2" creationId="{001494AF-C2ED-493C-8987-E3AA04CF8E74}"/>
          </ac:spMkLst>
        </pc:spChg>
        <pc:spChg chg="mod">
          <ac:chgData name="" userId="495979f9a431ddb0" providerId="LiveId" clId="{F19701E1-072F-458C-84DA-F1EC027923F2}" dt="2020-08-28T23:15:10.599" v="3521" actId="2711"/>
          <ac:spMkLst>
            <pc:docMk/>
            <pc:sldMk cId="2059425054" sldId="280"/>
            <ac:spMk id="3" creationId="{6BF840D1-B397-4D96-9F58-D12991F778CD}"/>
          </ac:spMkLst>
        </pc:spChg>
        <pc:spChg chg="add del">
          <ac:chgData name="" userId="495979f9a431ddb0" providerId="LiveId" clId="{F19701E1-072F-458C-84DA-F1EC027923F2}" dt="2020-08-28T23:14:45.859" v="3476"/>
          <ac:spMkLst>
            <pc:docMk/>
            <pc:sldMk cId="2059425054" sldId="280"/>
            <ac:spMk id="4" creationId="{CF25102D-34AC-41E3-B20D-ED7C03967A7C}"/>
          </ac:spMkLst>
        </pc:spChg>
        <pc:inkChg chg="add">
          <ac:chgData name="" userId="495979f9a431ddb0" providerId="LiveId" clId="{F19701E1-072F-458C-84DA-F1EC027923F2}" dt="2020-08-29T22:56:59.310" v="4774"/>
          <ac:inkMkLst>
            <pc:docMk/>
            <pc:sldMk cId="2059425054" sldId="280"/>
            <ac:inkMk id="4" creationId="{40DAB65F-9CF2-4BC8-8076-1CE92B350FF1}"/>
          </ac:inkMkLst>
        </pc:inkChg>
      </pc:sldChg>
      <pc:sldChg chg="modSp add">
        <pc:chgData name="" userId="495979f9a431ddb0" providerId="LiveId" clId="{F19701E1-072F-458C-84DA-F1EC027923F2}" dt="2020-08-28T23:40:03.301" v="4351" actId="20577"/>
        <pc:sldMkLst>
          <pc:docMk/>
          <pc:sldMk cId="2601824294" sldId="281"/>
        </pc:sldMkLst>
        <pc:spChg chg="mod">
          <ac:chgData name="" userId="495979f9a431ddb0" providerId="LiveId" clId="{F19701E1-072F-458C-84DA-F1EC027923F2}" dt="2020-08-28T23:37:21.729" v="4180" actId="20577"/>
          <ac:spMkLst>
            <pc:docMk/>
            <pc:sldMk cId="2601824294" sldId="281"/>
            <ac:spMk id="2" creationId="{526E499E-9A51-46C6-BB7F-F151512E4122}"/>
          </ac:spMkLst>
        </pc:spChg>
        <pc:spChg chg="mod">
          <ac:chgData name="" userId="495979f9a431ddb0" providerId="LiveId" clId="{F19701E1-072F-458C-84DA-F1EC027923F2}" dt="2020-08-28T23:40:03.301" v="4351" actId="20577"/>
          <ac:spMkLst>
            <pc:docMk/>
            <pc:sldMk cId="2601824294" sldId="281"/>
            <ac:spMk id="3" creationId="{22216061-1FBE-4231-B48B-B56BE1D53912}"/>
          </ac:spMkLst>
        </pc:spChg>
      </pc:sldChg>
      <pc:sldChg chg="addSp delSp modSp add">
        <pc:chgData name="" userId="495979f9a431ddb0" providerId="LiveId" clId="{F19701E1-072F-458C-84DA-F1EC027923F2}" dt="2020-08-28T23:25:29.316" v="3974" actId="20577"/>
        <pc:sldMkLst>
          <pc:docMk/>
          <pc:sldMk cId="1592265622" sldId="282"/>
        </pc:sldMkLst>
        <pc:spChg chg="mod">
          <ac:chgData name="" userId="495979f9a431ddb0" providerId="LiveId" clId="{F19701E1-072F-458C-84DA-F1EC027923F2}" dt="2020-08-28T23:22:23.688" v="3847" actId="20577"/>
          <ac:spMkLst>
            <pc:docMk/>
            <pc:sldMk cId="1592265622" sldId="282"/>
            <ac:spMk id="2" creationId="{42501881-6A23-42E1-AAA2-443E0262DE36}"/>
          </ac:spMkLst>
        </pc:spChg>
        <pc:spChg chg="mod">
          <ac:chgData name="" userId="495979f9a431ddb0" providerId="LiveId" clId="{F19701E1-072F-458C-84DA-F1EC027923F2}" dt="2020-08-28T23:25:29.316" v="3974" actId="20577"/>
          <ac:spMkLst>
            <pc:docMk/>
            <pc:sldMk cId="1592265622" sldId="282"/>
            <ac:spMk id="3" creationId="{DBDEBCEE-D649-4A59-94FE-B94F788735F7}"/>
          </ac:spMkLst>
        </pc:spChg>
        <pc:spChg chg="add del">
          <ac:chgData name="" userId="495979f9a431ddb0" providerId="LiveId" clId="{F19701E1-072F-458C-84DA-F1EC027923F2}" dt="2020-08-28T23:22:55.231" v="3926"/>
          <ac:spMkLst>
            <pc:docMk/>
            <pc:sldMk cId="1592265622" sldId="282"/>
            <ac:spMk id="4" creationId="{1019D5C1-191E-46FB-B3D9-7483313B7B84}"/>
          </ac:spMkLst>
        </pc:spChg>
        <pc:graphicFrameChg chg="add mod">
          <ac:chgData name="" userId="495979f9a431ddb0" providerId="LiveId" clId="{F19701E1-072F-458C-84DA-F1EC027923F2}" dt="2020-08-28T23:23:08.501" v="3930" actId="20577"/>
          <ac:graphicFrameMkLst>
            <pc:docMk/>
            <pc:sldMk cId="1592265622" sldId="282"/>
            <ac:graphicFrameMk id="5" creationId="{7B1B27AE-C7AD-4694-9FCE-8649902EF4A1}"/>
          </ac:graphicFrameMkLst>
        </pc:graphicFrameChg>
      </pc:sldChg>
      <pc:sldChg chg="modSp add">
        <pc:chgData name="" userId="495979f9a431ddb0" providerId="LiveId" clId="{F19701E1-072F-458C-84DA-F1EC027923F2}" dt="2020-08-28T23:42:43.624" v="4544" actId="20577"/>
        <pc:sldMkLst>
          <pc:docMk/>
          <pc:sldMk cId="66421136" sldId="283"/>
        </pc:sldMkLst>
        <pc:spChg chg="mod">
          <ac:chgData name="" userId="495979f9a431ddb0" providerId="LiveId" clId="{F19701E1-072F-458C-84DA-F1EC027923F2}" dt="2020-08-28T23:37:39.350" v="4256" actId="20577"/>
          <ac:spMkLst>
            <pc:docMk/>
            <pc:sldMk cId="66421136" sldId="283"/>
            <ac:spMk id="2" creationId="{65CFECC6-9496-40B8-82DF-39C3D58E6A80}"/>
          </ac:spMkLst>
        </pc:spChg>
        <pc:spChg chg="mod">
          <ac:chgData name="" userId="495979f9a431ddb0" providerId="LiveId" clId="{F19701E1-072F-458C-84DA-F1EC027923F2}" dt="2020-08-28T23:42:43.624" v="4544" actId="20577"/>
          <ac:spMkLst>
            <pc:docMk/>
            <pc:sldMk cId="66421136" sldId="283"/>
            <ac:spMk id="3" creationId="{BC0D614A-DB8E-4D59-9B87-5BF18356A6F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44:03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19586 9201 0,'-282'320'0,"282"-283"15,0 76 1,19 19 0,-19 0-1,0-1 1,0 1 0,0-38-1,19-19 1,-1-37-1,77-19 1,-1-19 0,0 0-1,19-19 1,-19-19 0,0 20-1,-19-39 1,-19-18-1,-18-38 1,-19-75 0,-19 19-1,-19-20 1,-37 1 0,-38 57-1,18 18 1,-37 56-1,-37 114 1,-1 56 0,-74 131-1,112-93 1,94-20 0,56-55 30,39-95-30</inkml:trace>
  <inkml:trace contextRef="#ctx0" brushRef="#br0" timeOffset="450.213">20038 9333 0,'451'-301'0,"-263"244"16,76 1 0,-57 18-1,19 19 1,-132-94 15</inkml:trace>
  <inkml:trace contextRef="#ctx0" brushRef="#br0" timeOffset="1574.252">22239 8524 0,'-244'451'0,"187"-244"15,19-94 1,20-94 0,-1-38-1,19-56 1,19-151-1,-1 0-15,20 38 32,75-19-17,-38 113 1,0 94 0,-37 75-1,0 95 1,-1-1619-1,-18 3180 1,0-1656 0,0-94 15,0-37-15,-1-114-1,1 20 1,19 18-1,18 57 1,20 56 0,-58 38-1,39 113 1,-20 319 15,-37-281-15,19-39-1,-19-74 1,19-57 0,-19-57-1,38-131 1</inkml:trace>
  <inkml:trace contextRef="#ctx0" brushRef="#br0" timeOffset="2054.331">23105 8636 0,'395'-244'0,"-376"169"0,18-38 31,-37 37-15,-19 20-1,1 37 1,-58 57-1,-18 56 1,0 94 0,19 57-16,0 18 31,75-112-15,37-39-1,20-74 1,74-76-1,20-93 1,-38-39 0,0-37-1,-57 57 1</inkml:trace>
  <inkml:trace contextRef="#ctx0" brushRef="#br0" timeOffset="2579.266">24008 8204 0,'-264'395'0,"208"-151"15,37-112 1,38-75-1,0-95 1,-1 19 0,39-150-1,-1-57 1,-37 75 0,0 1-1,0 37 1,0 132-1,-19 0 1,0 75 0,0 263-16,37-150 31,20-56-31,18-76 31,-19-113-15,20-56-1,-1-56 1,-37-38 0,-1-19-1,20 19 1,-39 150 15</inkml:trace>
  <inkml:trace contextRef="#ctx0" brushRef="#br0" timeOffset="2897.194">24535 8204 0,'-19'489'0,"0"-433"15,0-37 32,19-169-31,38-76-1,18 19 1,38 75 0,-19 113-1,1 113 1,37 132-16,94 19 31,37-170-15,-37-113-1,132-187 1</inkml:trace>
  <inkml:trace contextRef="#ctx0" brushRef="#br0" timeOffset="7740.334">17893 10386 0,'376'-282'0,"-282"244"15,-18 20 1,-1-1 0,-19 19-16,38 19 31,-56-1-15,18 1-1,1 38 1,-38-39-1,18 20 1,20-19 0,-20 0-1,1 0 1,-38-1 0,-38-55-1,57 56 16,-56-38-15,-58-19 0,-36 0-1,37 20 1,0-1 0,18 19-1,-18 19 1,0-1-1,38 20 1,18-19 0,19 0-1,19 0 1,19 18 0,19-18-1,56 19 1,19-38-1,18 0 1,20 0 0,18-19-1,-37 0 1,-38 19 0,57 19-1,-20-19 1,1 19-1,-19-19 1,19 0 0,-76 0-16,19 18 31,-18 39-15,-1 75-1,-18 75 1,-57-113-1</inkml:trace>
  <inkml:trace contextRef="#ctx0" brushRef="#br0" timeOffset="9036.079">20809 9182 0,'-414'226'0,"414"-207"0,-19 37 16,19 19 0,0 1-1,38 37 1,0 37 0,18-75-1,-18-18 1,18-38-1,19-1 1,38-74 0,0 18-1,-37-37 1,-1-19 0,0-19-1,-19 19 1,-37 19-1,-19-1-15,-19-18 32,-18 0-17,-38 38 1,-19 18 0,-38 38-1,0 57 1,19 18-1,38 0 1,150-150 15,-206 169-31</inkml:trace>
  <inkml:trace contextRef="#ctx0" brushRef="#br0" timeOffset="46458.938">14920 10988 0,'452'188'0,"-396"-169"0,95 57 16,-20-20-1,-18 0 1,-19-18 0,-56-38-1,-19-19 1,-19-112 0,19-58-1</inkml:trace>
  <inkml:trace contextRef="#ctx0" brushRef="#br0" timeOffset="46743.811">16030 10725 0,'-489'150'0,"263"39"16,38-1-1,0 37 1,0 1 0,0 0-1,94-113 1,18-38 0,20-37-1,56-19 1,-38-38-1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46:05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12794 14431 0,'19'-470'0,"19"414"15,18-1 1,-56 76-1,38 56 1,-20 95 0,-18-76-1,0-57 1,0-18 15,38-19-15,-19 19-1,18 0 1,-37-38 31,0 0-31,-37-19-1,37 57 1,-19-19-1,38 0 1,0 0 15,-1-37-15,1 18 0,0 19-1,19 94 16,-19 38-31</inkml:trace>
  <inkml:trace contextRef="#ctx0" brushRef="#br0" timeOffset="2457.778">14318 14206 0,'470'-94'0,"-394"94"15,93 0 1,-75 0 0,113 37-1,-38-18 1,20 0-16,36 0 31,-37-38-15,1 19-1,-39 0 1,-18 0 0,-38-38-1,19-18 1,-76 18 0,-55-18-1,18 18 1</inkml:trace>
  <inkml:trace contextRef="#ctx0" brushRef="#br0" timeOffset="2834.262">16030 13811 0,'471'150'0,"-321"-112"15,1 37 1,-151 19-1,-94 19 1,-95 37 0,-18 20-1,-18-57 1,18-38 0,75-94-1,94-19 1</inkml:trace>
  <inkml:trace contextRef="#ctx0" brushRef="#br0" timeOffset="3501.641">15278 13566 0,'-283'376'0,"265"-357"16,36 56-1,20-56 1,37 19-1,19-19 1,-18-19 0,-58 0-1,-18 18 1,-37-18 0,-38 0-1,-1-56 16,133-38-15,-20 19 0</inkml:trace>
  <inkml:trace contextRef="#ctx0" brushRef="#br0" timeOffset="3943.016">15522 13773 0,'-150'414'0,"150"-395"0,19-19 16,18-207 15,20-38-15,-57 57 0,18 19-1,-18 56 1,0 94-1,19 57 1,38 150 0,-1 113 15,38-19-31,0-56 16,-37-151-1</inkml:trace>
  <inkml:trace contextRef="#ctx0" brushRef="#br0" timeOffset="5126.747">11910 14093 0,'-508'-188'0,"338"169"15,-74 19-15,-38 19 32,112-1-17,39 1 1,37 0 0,37-38-1,1-18 1,56-1 15,18-18-15</inkml:trace>
  <inkml:trace contextRef="#ctx0" brushRef="#br0" timeOffset="5603.561">10311 13509 0,'-471'132'0,"321"19"15,74-1 1,95-37 0,75-38-1,38-18-15,75-20 31,-113-18-31,38-19 32,-95 0-17,-74-19 1,18 1 0,-75-39-1,244 151 1,-357-225-1</inkml:trace>
  <inkml:trace contextRef="#ctx0" brushRef="#br0" timeOffset="6918.128">9558 14243 0,'150'414'0,"-300"-357"16,37-1-1,19-37 1,75-19-1,57-57 1,37-18 0,38-38-1,37 19 1</inkml:trace>
  <inkml:trace contextRef="#ctx0" brushRef="#br0" timeOffset="7323.004">10009 14206 0,'-94'432'0,"94"-413"0,19-19 15,0-19 1,19-18-1,18-76 1,-18 75 0,-19 19-1,-1 38 1,20 19 0,0 75-1,-38-57 1,-57 19-1,-75-37 1,20-76 0,55-18-1,38 0 1,1-1 0,-1 38-1</inkml:trace>
  <inkml:trace contextRef="#ctx0" brushRef="#br0" timeOffset="8304.222">7771 14789 0</inkml:trace>
  <inkml:trace contextRef="#ctx0" brushRef="#br0" timeOffset="8612.308">7846 13999 0</inkml:trace>
  <inkml:trace contextRef="#ctx0" brushRef="#br0" timeOffset="10151.29">18288 13961 0,'-113'433'0,"94"-396"16,-18-37 0,-1-18-1,0-58 1,20-18-1,-1-75 1,38 75 0,-1 19-1,1 37 1,0 57 0,0 18-1,-19 152 1,0-1-1,0-38 1,56-18 0,-56-113-1</inkml:trace>
  <inkml:trace contextRef="#ctx0" brushRef="#br0" timeOffset="22686.769">9464 16106 0,'395'188'0,"-282"-207"16,0 0-16,75-37 31,-38 18-15,1 20-1,-1-1 17,20 0-32,-1 19 15,-18 0 1,-1 0 0,1 0-1,37 0 1,-38 0-1,1 0 1,75 0 0,-57 0-1,-37 0 1,-38-19 0,-57-19-1,-37 1-15,0-1 31,-75 1-15,-38-1 15,-37 19-15,-20 19-16,-37 38 16,19-1-1,-56 1 1,-20 0-1,57-38 1,0 0 0,19-38-1,0 19 1,0 0 0,-38 57-1,94 18 1,38 1-1,19 18 1,56-18 0,76 56-1,-20-76 17</inkml:trace>
  <inkml:trace contextRef="#ctx0" brushRef="#br0" timeOffset="24119.335">25870 15184 0,'-432'226'0,"413"-189"0,-56 227 16,37-38 0,57-1-1,94 76 1,18-94 0,57-94-1,19-75 1,0-95-1,-37-112 1,37-113 0,-38 0-1,-94 56 1,57-150 0,-57 112-1,-18 76 1,-76 38-1,-56 55 1,-95 58 0,-55 131 15,-95 113-31,0 94 16,19 0-1,75-19 1,38 38-1,75-188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47:31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26491 12588 0,'-56'508'0,"56"-433"0,0 169 15,37 1 1,20-76-1,56-75 1,18-94 0,1-94-1,19-75 1,37-94 0,-38 56-1,-18 18 1,-38 20-1,-19 19 1,-37 18 0,-38 19-1,-94-19 1,-19 57 0,-37 37-1,-1 76 1,-18 56-1,-1 19 1,-37 38 0,57-57-1,18 0 1,38-38 0,38-18 15,-1-1-31,57 20 15,0 18 1,0 19 0,38 19-1,-1 19 1,20-19 0,37 37-1,0-37 1,0-38-1,19-18 1,-38-20 0,38-55-1,19-58 1,-19-37 0,0-37-1,0-38 1,-38 0-1,0-38 1,-37 19 0,-38 0-1,-38-56 1,-37 74 0,-38 95-1,-75 94 1,18 113-1,-18 38 1,57 74 0,-58 20 15</inkml:trace>
  <inkml:trace contextRef="#ctx0" brushRef="#br0" timeOffset="11624.322">8881 11816 0,'-207'452'0,"188"-358"0,19 75 15,-19 0 1,19 57 0,19-19 30,-19 38-30,37 206-16,-18-281 16,19 37-1,0-94 1,18-1 0,19-18-1,0-18 1,20-20-1,-20-56 1,38 0 0,-19-56-1,-19-95 1,0-37 0,-18-19-1,-1-37 1,-37-1-1,37-207 17,20-56-1,-57 283-15,-1 55-1,-18 20 1,0 37-1,-18 0 1,-1 19 0,-38 0-1,-18 19 1,-57-38 0,1 37-1,-58 39 1,-55 56-1,-1 56 1,19 19 0,95-56-1,56-1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48:5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12230 0,'-76'452'0,"57"-302"16,1-56-1,-1 0 1,19-18-1,0-20 17,0-1561-17,0 3179 1,0-1598 0,0 18-1,-19-19 1,19 0-1,0 0 1,0 1 0,0-1-1,0 19 1,0-19 0,0 1-1,19-20 1,-19 0-1,0-74 32,19-58-31,-1-37 0,1 19-1,0-37 1,0-1-1,0-19 17,-19 76-32,37-38 15,-18 38 1,19-19 0,-1-57-1,1 39 1,-19-1-1,0 19 1,-19-38 0,0 57-1,0-19 1,0 0 0,0-19-1,-19 56 1,19 20 15,0 18-31,-19 0 16,0 19 15,0 38-15,-18 37-1,-1 38 1,19-19-1,19 56 17,-18-18-32,-1 19 15,0 18 1,0 0 0,0-18-1,0-1 1,-18 20-1,18 74 1,19-75 0,0 170-1,-19-207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51:25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13321 14074 0,'-19'470'0,"38"-394"15,19-1 1,-1-19 0,1-18-1,18-19 1,-18-19 0,-19 0-1,37-38 1,-18 0-1,-1 20 1,1-20 0,-19 19-1,0 0 1,-19 1 0,37-1-1,-18 19 1,0-19-1,0 19 1,-19-19 0,37 19 15,-18-19 0,0 19-15,0-37-1,0-20 1,-1-18 0,-18 0-1,0-1 1,-18-36 0,18 36-1,0 39 1,-19-1-1,19 0 1,0 57 31,0 0-31,56 56-1,38-18 1,-75-76-16</inkml:trace>
  <inkml:trace contextRef="#ctx0" brushRef="#br0" timeOffset="2835.681">18815 14206 0,'-132'451'0,"113"-394"15,0 56 1,38-19 0,-19-57-1,0-18 1,0 0 15,19-19-15,0-19-1,75-19 1,19 20 0,-19-1-1,0 19 1,19-19 0,-19-19-1,19-18 1,-57 37-1,1-19 1,-20 38 0,-18 0-1,-19-18 1,-19-1 0,-18-94-1,-20-38 1,1-18-1,37 75 1,0 94 15,38 113-15,-38 37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51:50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14694 5269 0,'-113'564'0,"226"-1128"0,-244 1391 15,112-638 1,0-39 0,19-56-1,0-37 1,0-39 0,38 1 15,18-38-16,19 1 1,19 18 0,-18 0-1,18 18 1,19 20 0,-19-19-1,75-38 1,0 19-1,20-19 1,55 19 0,-75 19-1,133 0 1,-96 0 0,39 0-1,0-38 1,56 19-1,-57 0 1,-18 0 0,0 19-1,-19-1 1,75 1 0,-56 0-1,-19-19 1,0-19-1,-19-18 1,0 18 0,-19 0-1,-18 19 1,-1-19 0,1-19-1,-95-1636 16,20 3123-31,-20-1637 16,-37-114 0,-19 1-1,19 38 1,-19 75 0,0 56-1,-19 38 1,0 38-1,0 56 1,19 18 0,-94 39-1,-38-1 1,-18-37 0,-76-19-1,76 0 1,-170-56-1,56 18 1,1 0 0,-19 20-1,0-1 1,-1 19 0,1 37-1,-75 20 1,150-1-16,-113 20 31,75-20-15,57-18-1,-38 18 1,38-56 0,38 19-1,-1-19 1,19 0-1,20 19 1,17-19 0,20 0-1,19 0 1,-1-19 0,-18 19-1,-19 19 1,38 18-1,-1-18 1,38 0 0,-56 0-1,37 0 1,-37-19 0,19 18-1,-1-18 1,1-18-1,-1 18 1,20 18 0,18-18 15</inkml:trace>
  <inkml:trace contextRef="#ctx0" brushRef="#br0" timeOffset="13640.523">13603 6661 0</inkml:trace>
  <inkml:trace contextRef="#ctx0" brushRef="#br0" timeOffset="15346.466">12982 7865 0,'433'-226'0,"-283"207"16,-74 19 0,18-18-1,-75 18 1,-1 18-1,-18 1 1,0 0 0,-18 0-1,18 37 17,-19 1-32,38 74 15,18 20 1,1 56-1,18 0 1,1 56 0,-20-93-1,1-20 1,-19-37 0,-19 0-1,0-57 1,-19-37-1,0 19 1,0-19 0,1-19-1,-58 37 1,-74-37 0,18 0-1,19-19 1,38 1-1,19-1 1,37 0 15,38 19 47,56 56-62,0-37 0</inkml:trace>
  <inkml:trace contextRef="#ctx0" brushRef="#br0" timeOffset="21744.511">13076 10010 0,'508'-151'0,"-376"95"15,-38 37 1,0-18 0,-56 18-1,-19 0 1,-1 19 0,-36 19 30,-1 0-30,-19 56 0,38 0-1,0 19 1,0 19 0,38 75-1,-19-37 1,18 18-1,20 38 1,-1 0 0,-18-19-1,18 188 17,-37-206-17,-38-57 1,19-19-1,-19-19 1,19 38 0,0-19-1,0 38 1,-18-20 0,-1 1-1,19-19 1,-19 38-1,19-38 1,0 19 0,-19 19-1,0 18 1,0 1 0,-18 18-1,-1-37 1,19 0-1,-18-20 1,-20-17 0,20 17-1,-1 1 1,0-19 0,1 0-1,18 1 1,0-20-1,0 0 1,19 19 0,-18-37-1,18-20 1,0 1 0,0-19-1,-19 18 1,19 1-1,-19 0 1,19-20 0,-38 20-1,1-19 1,-39-1618 0,-55 3217-1,-1-1600 1,38 20-1,37 37 1,39 19 0,18 0-1,0-75-15</inkml:trace>
  <inkml:trace contextRef="#ctx0" brushRef="#br0" timeOffset="32648.433">13340 12456 0,'432'-207'0,"-394"245"15,-19-1 1,0 1 0,-38-1-1,0 1 1,-19-38-1,-56 19 1,-94 0 0,57-19-1,18 18 1,37 1 0,1-19-1,56-19 32,38 19-31,56 19-1,38 19 1,19-38 0,18-19-1,-37-19 1,0-18-1,-56 18 1,-38 1 0,-38 37-1,0-19 1,-56 19 0,-95 38-1,76 18 1,57-18-1,37 37 1,37 0 0,95 38-1,18 38 1,-131-95 0</inkml:trace>
  <inkml:trace contextRef="#ctx0" brushRef="#br0" timeOffset="34338.414">13321 11421 0,'489'-56'0,"-414"56"16,57 0 0,19-19-1,-20 19 1,-18-19-1,-38 19 1,-18-19 0,-1 38-1,1-19 1,-20 0 0,1 0-1,-19 0 1,0 19-1,37 37 1,-37-18 0,37 75 15,1 56-31,-20 0 16,1 20-1,0-1 1,-38 0-1,0-75 1,-19-19 0,19-57-1,0-18 1,19 38 0,-1 37-1,58 113 16,-39-113-15,-18 0 0,0-19-1,-19-18 1,-19 18 0,-37-19-1,-38-18 1,-38 0-1,-56 18 1,-76 19 0,76-37-1,19-19 1,18 18 0,20-18-1,18 19 1,19 56-1,0 19 1,75-94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rylee_hawkins?utm_source=unsplash&amp;utm_medium=referral&amp;utm_content=creditCopy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unsplash.com/s/photos/rang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abiosbruu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yp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3957-592B-4E5B-B265-FCDE3CF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F06A-7813-44A3-A059-875332F0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Pandas:</a:t>
            </a:r>
          </a:p>
          <a:p>
            <a:r>
              <a:rPr lang="en-US" dirty="0" err="1"/>
              <a:t>Series.mean</a:t>
            </a:r>
            <a:r>
              <a:rPr lang="en-US" dirty="0"/>
              <a:t>()</a:t>
            </a:r>
          </a:p>
          <a:p>
            <a:r>
              <a:rPr lang="en-US" dirty="0" err="1"/>
              <a:t>Series.std</a:t>
            </a:r>
            <a:r>
              <a:rPr lang="en-US" dirty="0"/>
              <a:t>()</a:t>
            </a:r>
          </a:p>
          <a:p>
            <a:r>
              <a:rPr lang="en-US" dirty="0" err="1"/>
              <a:t>Series.var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Note:</a:t>
            </a:r>
            <a:r>
              <a:rPr lang="en-US" dirty="0"/>
              <a:t> </a:t>
            </a:r>
            <a:r>
              <a:rPr lang="en-US" dirty="0" err="1"/>
              <a:t>np.std</a:t>
            </a:r>
            <a:r>
              <a:rPr lang="en-US" dirty="0"/>
              <a:t> and </a:t>
            </a:r>
            <a:r>
              <a:rPr lang="en-US" dirty="0" err="1"/>
              <a:t>np.var</a:t>
            </a:r>
            <a:r>
              <a:rPr lang="en-US" dirty="0"/>
              <a:t> compute </a:t>
            </a:r>
            <a:r>
              <a:rPr lang="en-US" i="1" dirty="0"/>
              <a:t>population </a:t>
            </a:r>
            <a:r>
              <a:rPr lang="en-US" dirty="0"/>
              <a:t>std and var, not </a:t>
            </a:r>
            <a:r>
              <a:rPr lang="en-US" i="1" dirty="0"/>
              <a:t>sample</a:t>
            </a:r>
          </a:p>
          <a:p>
            <a:r>
              <a:rPr lang="en-US" dirty="0"/>
              <a:t>Change with </a:t>
            </a:r>
            <a:r>
              <a:rPr lang="en-US" dirty="0" err="1">
                <a:latin typeface="Consolas" panose="020B0609020204030204" pitchFamily="49" charset="0"/>
              </a:rPr>
              <a:t>ddof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7CE0-DAC9-4E76-A550-43E02B45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B46A-19B5-41C7-90CD-42230775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Outliers are particularly large or small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Outliers draw the mean towards them! (also affect SD)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B77733-99B9-42D8-A782-C6E1E1FA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5945" y="4082432"/>
            <a:ext cx="8280110" cy="162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881858-1133-4E50-8AEA-D3AD6E813A5A}"/>
                  </a:ext>
                </a:extLst>
              </p14:cNvPr>
              <p14:cNvContentPartPr/>
              <p14:nvPr/>
            </p14:nvContentPartPr>
            <p14:xfrm>
              <a:off x="2980440" y="4084560"/>
              <a:ext cx="7003800" cy="11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881858-1133-4E50-8AEA-D3AD6E813A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1080" y="4075200"/>
                <a:ext cx="7022520" cy="12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47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8765-5587-4B4D-829A-D6CAE8FB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82A7-3A0B-410C-8B99-CCCC9332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value divides upper half from lower half?</a:t>
            </a:r>
          </a:p>
          <a:p>
            <a:r>
              <a:rPr lang="en-US" dirty="0"/>
              <a:t>Sort values</a:t>
            </a:r>
          </a:p>
          <a:p>
            <a:r>
              <a:rPr lang="en-US" dirty="0"/>
              <a:t>Pick middle one</a:t>
            </a:r>
          </a:p>
          <a:p>
            <a:pPr lvl="1"/>
            <a:r>
              <a:rPr lang="en-US" dirty="0"/>
              <a:t>If even number: take mean of middle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0  0  0  2  </a:t>
            </a:r>
            <a:r>
              <a:rPr lang="en-US" b="1" dirty="0"/>
              <a:t>2  7</a:t>
            </a:r>
            <a:r>
              <a:rPr lang="en-US" dirty="0"/>
              <a:t>  8  8  15  45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increase? Increase small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598DC7-BD89-45AA-B376-47DC4ED73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103601"/>
                  </p:ext>
                </p:extLst>
              </p:nvPr>
            </p:nvGraphicFramePr>
            <p:xfrm>
              <a:off x="10256655" y="1690688"/>
              <a:ext cx="1097145" cy="44500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097145">
                      <a:extLst>
                        <a:ext uri="{9D8B030D-6E8A-4147-A177-3AD203B41FA5}">
                          <a16:colId xmlns:a16="http://schemas.microsoft.com/office/drawing/2014/main" val="1875155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630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783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6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687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36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28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37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557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397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281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4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3125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598DC7-BD89-45AA-B376-47DC4ED73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103601"/>
                  </p:ext>
                </p:extLst>
              </p:nvPr>
            </p:nvGraphicFramePr>
            <p:xfrm>
              <a:off x="10256655" y="1690688"/>
              <a:ext cx="1097145" cy="44500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097145">
                      <a:extLst>
                        <a:ext uri="{9D8B030D-6E8A-4147-A177-3AD203B41FA5}">
                          <a16:colId xmlns:a16="http://schemas.microsoft.com/office/drawing/2014/main" val="1875155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630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783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6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687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36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28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37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557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397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281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4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2" t="-1106557" r="-22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257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9989C7-2D30-4FAF-8303-BEBD259D09CF}"/>
                  </a:ext>
                </a:extLst>
              </p14:cNvPr>
              <p14:cNvContentPartPr/>
              <p14:nvPr/>
            </p14:nvContentPartPr>
            <p14:xfrm>
              <a:off x="2478960" y="4192920"/>
              <a:ext cx="129240" cy="102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9989C7-2D30-4FAF-8303-BEBD259D09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9600" y="4183560"/>
                <a:ext cx="147960" cy="10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34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2B35-AAF1-44A0-AE92-CB794A3D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– Range and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F9D3-8DE5-41EF-B5D3-420FB978C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max – 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inter-quartile range</a:t>
            </a:r>
            <a:r>
              <a:rPr lang="en-US" dirty="0"/>
              <a:t> is distance between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quartiles (width of “middle 50%”)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0  0  </a:t>
            </a:r>
            <a:r>
              <a:rPr lang="en-US" b="1" dirty="0"/>
              <a:t>0</a:t>
            </a:r>
            <a:r>
              <a:rPr lang="en-US" dirty="0"/>
              <a:t>  2 </a:t>
            </a:r>
            <a:r>
              <a:rPr lang="en-US" b="1" dirty="0"/>
              <a:t> </a:t>
            </a:r>
            <a:r>
              <a:rPr lang="en-US" dirty="0"/>
              <a:t>2</a:t>
            </a:r>
            <a:r>
              <a:rPr lang="en-US" b="1" dirty="0"/>
              <a:t>  | </a:t>
            </a:r>
            <a:r>
              <a:rPr lang="en-US" dirty="0"/>
              <a:t> 7  8  </a:t>
            </a:r>
            <a:r>
              <a:rPr lang="en-US" b="1" dirty="0"/>
              <a:t>8</a:t>
            </a:r>
            <a:r>
              <a:rPr lang="en-US" dirty="0"/>
              <a:t>  15  45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6FE357-DCC5-40AF-B0BF-EA4BAAF54E15}"/>
                  </a:ext>
                </a:extLst>
              </p14:cNvPr>
              <p14:cNvContentPartPr/>
              <p14:nvPr/>
            </p14:nvContentPartPr>
            <p14:xfrm>
              <a:off x="4788720" y="5012280"/>
              <a:ext cx="2262600" cy="3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6FE357-DCC5-40AF-B0BF-EA4BAAF54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9360" y="5002920"/>
                <a:ext cx="228132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40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94AF-C2ED-493C-8987-E3AA04C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40D1-B397-4D96-9F58-D12991F7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['count'].describe()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count    59047.000000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mean       423.393144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std       2477.885821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min          1.000000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25%          2.000000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50%          6.000000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75%         36.000000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max      81491.000000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Name: count,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DAB65F-9CF2-4BC8-8076-1CE92B350FF1}"/>
                  </a:ext>
                </a:extLst>
              </p14:cNvPr>
              <p14:cNvContentPartPr/>
              <p14:nvPr/>
            </p14:nvContentPartPr>
            <p14:xfrm>
              <a:off x="4673520" y="1740960"/>
              <a:ext cx="2689560" cy="386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DAB65F-9CF2-4BC8-8076-1CE92B350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4160" y="1731600"/>
                <a:ext cx="2708280" cy="38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42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499E-9A51-46C6-BB7F-F151512E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Median, and Skew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16061-1FBE-4231-B48B-B56BE1D53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Mean works well for </a:t>
                </a:r>
                <a:r>
                  <a:rPr lang="en-US" b="1" dirty="0"/>
                  <a:t>centered</a:t>
                </a:r>
                <a:r>
                  <a:rPr lang="en-US" dirty="0"/>
                  <a:t> values</a:t>
                </a:r>
              </a:p>
              <a:p>
                <a:r>
                  <a:rPr lang="en-US" dirty="0"/>
                  <a:t>No excessively large or small values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Critical for computation and prediction</a:t>
                </a:r>
              </a:p>
              <a:p>
                <a:r>
                  <a:rPr lang="en-US" dirty="0"/>
                  <a:t>Total (and mean) deviation is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Median more </a:t>
                </a:r>
                <a:r>
                  <a:rPr lang="en-US" i="1" dirty="0"/>
                  <a:t>robust to outliers</a:t>
                </a:r>
                <a:endParaRPr lang="en-US" dirty="0"/>
              </a:p>
              <a:p>
                <a:r>
                  <a:rPr lang="en-US" dirty="0"/>
                  <a:t>Good for heavily-skewed data, large outliers</a:t>
                </a:r>
              </a:p>
              <a:p>
                <a:r>
                  <a:rPr lang="en-US" dirty="0"/>
                  <a:t>Divides high/low, but limited for prediction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16061-1FBE-4231-B48B-B56BE1D53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2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CC6-9496-40B8-82DF-39C3D58E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 do we want to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614A-DB8E-4D59-9B87-5BF18356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distributed the points equally, how many would each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randomly selected a player, are they equally likely to have more or less points?</a:t>
            </a:r>
          </a:p>
        </p:txBody>
      </p:sp>
    </p:spTree>
    <p:extLst>
      <p:ext uri="{BB962C8B-B14F-4D97-AF65-F5344CB8AC3E}">
        <p14:creationId xmlns:p14="http://schemas.microsoft.com/office/powerpoint/2010/main" val="6642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1881-6A23-42E1-AAA2-443E0262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BCEE-D649-4A59-94FE-B94F7887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common value</a:t>
            </a:r>
          </a:p>
          <a:p>
            <a:r>
              <a:rPr lang="en-US" dirty="0"/>
              <a:t>doesn’t work great for continuous values</a:t>
            </a:r>
          </a:p>
          <a:p>
            <a:r>
              <a:rPr lang="en-US" dirty="0"/>
              <a:t>fantastic for categorical variables!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B1B27AE-C7AD-4694-9FCE-8649902EF4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138842"/>
                  </p:ext>
                </p:extLst>
              </p:nvPr>
            </p:nvGraphicFramePr>
            <p:xfrm>
              <a:off x="10256655" y="1690688"/>
              <a:ext cx="1097145" cy="44500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097145">
                      <a:extLst>
                        <a:ext uri="{9D8B030D-6E8A-4147-A177-3AD203B41FA5}">
                          <a16:colId xmlns:a16="http://schemas.microsoft.com/office/drawing/2014/main" val="1875155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630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783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6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687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36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28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37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557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397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281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4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3125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B1B27AE-C7AD-4694-9FCE-8649902EF4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138842"/>
                  </p:ext>
                </p:extLst>
              </p:nvPr>
            </p:nvGraphicFramePr>
            <p:xfrm>
              <a:off x="10256655" y="1690688"/>
              <a:ext cx="1097145" cy="44500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097145">
                      <a:extLst>
                        <a:ext uri="{9D8B030D-6E8A-4147-A177-3AD203B41FA5}">
                          <a16:colId xmlns:a16="http://schemas.microsoft.com/office/drawing/2014/main" val="1875155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630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783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6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687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36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28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37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557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397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281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4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2" t="-1106557" r="-22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25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26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991" y="365125"/>
            <a:ext cx="628580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991" y="1825625"/>
            <a:ext cx="62858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Mean and median describe where a value tends to be.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deviation, variance, range, and IQR measure how spread out it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Mean-based computationally useful; median-based robust to outliers.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Brylee Hawkins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ECC2-D97F-4E8C-BB9D-62B5978BD80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Know what a statistic is</a:t>
            </a:r>
          </a:p>
          <a:p>
            <a:r>
              <a:rPr lang="en-US" dirty="0"/>
              <a:t>Identify whether a mean or a median is more appropriate</a:t>
            </a:r>
          </a:p>
          <a:p>
            <a:r>
              <a:rPr lang="en-US" dirty="0"/>
              <a:t>Describe the central tendency and spread of a data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Fabio </a:t>
            </a:r>
            <a:r>
              <a:rPr lang="en-US" sz="1400" i="1" dirty="0" err="1">
                <a:hlinkClick r:id="rId3"/>
              </a:rPr>
              <a:t>Santaniello</a:t>
            </a:r>
            <a:r>
              <a:rPr lang="en-US" sz="1400" i="1" dirty="0">
                <a:hlinkClick r:id="rId3"/>
              </a:rPr>
              <a:t> </a:t>
            </a:r>
            <a:r>
              <a:rPr lang="en-US" sz="1400" i="1" dirty="0" err="1">
                <a:hlinkClick r:id="rId3"/>
              </a:rPr>
              <a:t>Bruun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23026-3953-4A5C-9D6E-A1C96B1533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8485" y="0"/>
            <a:ext cx="4353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E0C4-C731-4234-AD20-3B1BB6CD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3ACE-2E6E-4497-B2B9-2F62CEA6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statistic</a:t>
            </a:r>
            <a:r>
              <a:rPr lang="en-US" dirty="0"/>
              <a:t> is a </a:t>
            </a:r>
            <a:r>
              <a:rPr lang="en-US" dirty="0">
                <a:solidFill>
                  <a:schemeClr val="accent2"/>
                </a:solidFill>
              </a:rPr>
              <a:t>value</a:t>
            </a:r>
            <a:r>
              <a:rPr lang="en-US" dirty="0"/>
              <a:t> computed from a </a:t>
            </a:r>
            <a:r>
              <a:rPr lang="en-US" dirty="0">
                <a:solidFill>
                  <a:schemeClr val="accent3"/>
                </a:solidFill>
              </a:rPr>
              <a:t>collection of data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Often summarizes (observations of) a variable</a:t>
            </a:r>
          </a:p>
        </p:txBody>
      </p:sp>
    </p:spTree>
    <p:extLst>
      <p:ext uri="{BB962C8B-B14F-4D97-AF65-F5344CB8AC3E}">
        <p14:creationId xmlns:p14="http://schemas.microsoft.com/office/powerpoint/2010/main" val="70794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D90A-4BDF-4D66-9BDD-DF444FF5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D108-F30C-40AB-8051-7AAAE9B9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the variable centered?</a:t>
            </a:r>
          </a:p>
          <a:p>
            <a:pPr lvl="1"/>
            <a:r>
              <a:rPr lang="en-US" dirty="0"/>
              <a:t>How large does it tend to be?</a:t>
            </a:r>
          </a:p>
          <a:p>
            <a:pPr lvl="1"/>
            <a:r>
              <a:rPr lang="en-US" dirty="0"/>
              <a:t>Called </a:t>
            </a:r>
            <a:r>
              <a:rPr lang="en-US" i="1" dirty="0" err="1"/>
              <a:t>meaure</a:t>
            </a:r>
            <a:r>
              <a:rPr lang="en-US" i="1" dirty="0"/>
              <a:t> of central tendency</a:t>
            </a:r>
            <a:endParaRPr lang="en-US" dirty="0"/>
          </a:p>
          <a:p>
            <a:r>
              <a:rPr lang="en-US" dirty="0"/>
              <a:t>How spread out is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7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A4E-501C-41BA-B61E-8BAE1A81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A26B3-3A0D-42AE-BAC6-F51F5B9AA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mean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of a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 </a:t>
                </a:r>
                <a:r>
                  <a:rPr lang="en-US" b="1" dirty="0"/>
                  <a:t>measure of central tendency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Often </a:t>
                </a:r>
                <a:r>
                  <a:rPr lang="en-US" i="1" dirty="0"/>
                  <a:t>informally</a:t>
                </a:r>
                <a:r>
                  <a:rPr lang="en-US" dirty="0"/>
                  <a:t> called ‘average’, but average is not specific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A26B3-3A0D-42AE-BAC6-F51F5B9AA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65EB52-156B-48FE-82C9-6CE7DE3E65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401529"/>
                  </p:ext>
                </p:extLst>
              </p:nvPr>
            </p:nvGraphicFramePr>
            <p:xfrm>
              <a:off x="10256655" y="1690688"/>
              <a:ext cx="1097145" cy="44500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097145">
                      <a:extLst>
                        <a:ext uri="{9D8B030D-6E8A-4147-A177-3AD203B41FA5}">
                          <a16:colId xmlns:a16="http://schemas.microsoft.com/office/drawing/2014/main" val="1875155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630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783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6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687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36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28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37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557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397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281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4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3125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65EB52-156B-48FE-82C9-6CE7DE3E65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401529"/>
                  </p:ext>
                </p:extLst>
              </p:nvPr>
            </p:nvGraphicFramePr>
            <p:xfrm>
              <a:off x="10256655" y="1690688"/>
              <a:ext cx="1097145" cy="44500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097145">
                      <a:extLst>
                        <a:ext uri="{9D8B030D-6E8A-4147-A177-3AD203B41FA5}">
                          <a16:colId xmlns:a16="http://schemas.microsoft.com/office/drawing/2014/main" val="1875155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630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783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6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687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36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28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37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557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397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281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4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" t="-1106557" r="-22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25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793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6EF0-0706-4DEA-B2F4-F29BCB99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8DA2-1A5E-4293-8868-ACF79E08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the mean measure?</a:t>
            </a:r>
          </a:p>
          <a:p>
            <a:r>
              <a:rPr lang="en-US" dirty="0"/>
              <a:t>If every instance had the same value, what would it be?</a:t>
            </a:r>
          </a:p>
          <a:p>
            <a:pPr lvl="1"/>
            <a:r>
              <a:rPr lang="en-US" dirty="0"/>
              <a:t>“Points per player”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you change it?</a:t>
            </a:r>
          </a:p>
          <a:p>
            <a:r>
              <a:rPr lang="en-US" dirty="0"/>
              <a:t>Increase total (score more points)</a:t>
            </a:r>
          </a:p>
          <a:p>
            <a:r>
              <a:rPr lang="en-US" dirty="0"/>
              <a:t>It doesn’t matter where – one person can do all of it!</a:t>
            </a:r>
          </a:p>
        </p:txBody>
      </p:sp>
    </p:spTree>
    <p:extLst>
      <p:ext uri="{BB962C8B-B14F-4D97-AF65-F5344CB8AC3E}">
        <p14:creationId xmlns:p14="http://schemas.microsoft.com/office/powerpoint/2010/main" val="285376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952E-3599-46B1-A847-E09A6F08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- Variance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1A25A-2D90-4CDF-A644-441A31F36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spread out are the values?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the </a:t>
                </a:r>
                <a:r>
                  <a:rPr lang="en-US" i="1" dirty="0"/>
                  <a:t>sample standard deviation</a:t>
                </a:r>
                <a:r>
                  <a:rPr lang="en-US" dirty="0"/>
                  <a:t> – used for empirical data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sample variance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1A25A-2D90-4CDF-A644-441A31F36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E76353-F0EE-4189-B655-53F8AFB3F779}"/>
                  </a:ext>
                </a:extLst>
              </p14:cNvPr>
              <p14:cNvContentPartPr/>
              <p14:nvPr/>
            </p14:nvContentPartPr>
            <p14:xfrm>
              <a:off x="5147640" y="2547000"/>
              <a:ext cx="4186440" cy="18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E76353-F0EE-4189-B655-53F8AFB3F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8280" y="2537640"/>
                <a:ext cx="4205160" cy="18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2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0B21-16EB-4DA1-A1A9-34EE2F50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Variance?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3844-4058-48C0-90E3-C6F01A4F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variance measure?</a:t>
            </a:r>
          </a:p>
          <a:p>
            <a:r>
              <a:rPr lang="en-US" dirty="0"/>
              <a:t>The mean squared distance from the mean</a:t>
            </a:r>
          </a:p>
          <a:p>
            <a:pPr lvl="1"/>
            <a:r>
              <a:rPr lang="en-US" dirty="0"/>
              <a:t>If mean is center, how far away do values tend to be?</a:t>
            </a:r>
          </a:p>
          <a:p>
            <a:pPr lvl="1"/>
            <a:r>
              <a:rPr lang="en-US" dirty="0"/>
              <a:t>If mean is expectation, how far off does it tend to be?</a:t>
            </a:r>
          </a:p>
          <a:p>
            <a:pPr lvl="1"/>
            <a:r>
              <a:rPr lang="en-US" dirty="0"/>
              <a:t>Square penalizes large differences more</a:t>
            </a:r>
          </a:p>
          <a:p>
            <a:pPr marL="0" indent="0">
              <a:buNone/>
            </a:pPr>
            <a:r>
              <a:rPr lang="en-US" dirty="0"/>
              <a:t>Standard deviation translates back to original units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0527DB-073B-4561-9AFF-1C4DA1F3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3738" y="5093939"/>
            <a:ext cx="7784524" cy="15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15F7D-B0D6-4234-BD71-35179E7E4CEE}"/>
                  </a:ext>
                </a:extLst>
              </p14:cNvPr>
              <p14:cNvContentPartPr/>
              <p14:nvPr/>
            </p14:nvContentPartPr>
            <p14:xfrm>
              <a:off x="2797560" y="4775400"/>
              <a:ext cx="6942960" cy="128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15F7D-B0D6-4234-BD71-35179E7E4C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8200" y="4766040"/>
                <a:ext cx="6961680" cy="12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99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8936</TotalTime>
  <Words>660</Words>
  <Application>Microsoft Office PowerPoint</Application>
  <PresentationFormat>Widescreen</PresentationFormat>
  <Paragraphs>142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Oswald</vt:lpstr>
      <vt:lpstr>Consolas</vt:lpstr>
      <vt:lpstr>Arial</vt:lpstr>
      <vt:lpstr>Calibri</vt:lpstr>
      <vt:lpstr>Lato</vt:lpstr>
      <vt:lpstr>Cambria Math</vt:lpstr>
      <vt:lpstr>Office Theme</vt:lpstr>
      <vt:lpstr>CS 533 INTRO TO DATA SCIENCE</vt:lpstr>
      <vt:lpstr> DESCRIPTIVE STATISTICS</vt:lpstr>
      <vt:lpstr>Learning Outcomes</vt:lpstr>
      <vt:lpstr>Statistic</vt:lpstr>
      <vt:lpstr>Descriptive Questions</vt:lpstr>
      <vt:lpstr>Mean</vt:lpstr>
      <vt:lpstr>What is a Mean?</vt:lpstr>
      <vt:lpstr>Spread - Variance and Standard Deviation</vt:lpstr>
      <vt:lpstr>What is Variance?</vt:lpstr>
      <vt:lpstr>Computing Statistics</vt:lpstr>
      <vt:lpstr>Outliers</vt:lpstr>
      <vt:lpstr>Median</vt:lpstr>
      <vt:lpstr>Spread – Range and IQR</vt:lpstr>
      <vt:lpstr>Quick Summary</vt:lpstr>
      <vt:lpstr>Mean, Median, and Skew</vt:lpstr>
      <vt:lpstr>What question do we want to answer?</vt:lpstr>
      <vt:lpstr>Mode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582</cp:revision>
  <dcterms:created xsi:type="dcterms:W3CDTF">2020-03-17T14:53:53Z</dcterms:created>
  <dcterms:modified xsi:type="dcterms:W3CDTF">2020-08-29T22:57:07Z</dcterms:modified>
</cp:coreProperties>
</file>