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4" r:id="rId9"/>
    <p:sldId id="275" r:id="rId10"/>
    <p:sldId id="276" r:id="rId11"/>
    <p:sldId id="277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Oswald" pitchFamily="2" charset="0"/>
      <p:regular r:id="rId26"/>
      <p:bold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7C241010-9C6C-4EA9-A2C1-FE63681F014A}"/>
    <pc:docChg chg="delSld">
      <pc:chgData name="" userId="495979f9a431ddb0" providerId="LiveId" clId="{7C241010-9C6C-4EA9-A2C1-FE63681F014A}" dt="2020-08-29T23:20:07.582" v="0" actId="2696"/>
      <pc:docMkLst>
        <pc:docMk/>
      </pc:docMkLst>
      <pc:sldChg chg="del">
        <pc:chgData name="" userId="495979f9a431ddb0" providerId="LiveId" clId="{7C241010-9C6C-4EA9-A2C1-FE63681F014A}" dt="2020-08-29T23:20:07.582" v="0" actId="2696"/>
        <pc:sldMkLst>
          <pc:docMk/>
          <pc:sldMk cId="2018791873" sldId="268"/>
        </pc:sldMkLst>
      </pc:sldChg>
    </pc:docChg>
  </pc:docChgLst>
  <pc:docChgLst>
    <pc:chgData userId="495979f9a431ddb0" providerId="LiveId" clId="{B919A603-9FE7-4821-ACA6-EDAE48F5464A}"/>
    <pc:docChg chg="undo custSel addSld delSld modSld">
      <pc:chgData name="" userId="495979f9a431ddb0" providerId="LiveId" clId="{B919A603-9FE7-4821-ACA6-EDAE48F5464A}" dt="2020-08-29T01:04:04.943" v="1982" actId="5793"/>
      <pc:docMkLst>
        <pc:docMk/>
      </pc:docMkLst>
      <pc:sldChg chg="modSp">
        <pc:chgData name="" userId="495979f9a431ddb0" providerId="LiveId" clId="{B919A603-9FE7-4821-ACA6-EDAE48F5464A}" dt="2020-08-29T00:25:23.693" v="23" actId="20577"/>
        <pc:sldMkLst>
          <pc:docMk/>
          <pc:sldMk cId="4233108098" sldId="257"/>
        </pc:sldMkLst>
        <pc:spChg chg="mod">
          <ac:chgData name="" userId="495979f9a431ddb0" providerId="LiveId" clId="{B919A603-9FE7-4821-ACA6-EDAE48F5464A}" dt="2020-08-29T00:25:23.693" v="23" actId="20577"/>
          <ac:spMkLst>
            <pc:docMk/>
            <pc:sldMk cId="4233108098" sldId="257"/>
            <ac:spMk id="2" creationId="{54310896-5F58-4886-BD31-9CC7C7C5CA70}"/>
          </ac:spMkLst>
        </pc:spChg>
      </pc:sldChg>
      <pc:sldChg chg="addSp delSp modSp">
        <pc:chgData name="" userId="495979f9a431ddb0" providerId="LiveId" clId="{B919A603-9FE7-4821-ACA6-EDAE48F5464A}" dt="2020-08-29T00:26:47.516" v="148" actId="114"/>
        <pc:sldMkLst>
          <pc:docMk/>
          <pc:sldMk cId="3577211943" sldId="258"/>
        </pc:sldMkLst>
        <pc:spChg chg="mod">
          <ac:chgData name="" userId="495979f9a431ddb0" providerId="LiveId" clId="{B919A603-9FE7-4821-ACA6-EDAE48F5464A}" dt="2020-08-29T00:26:47.516" v="148" actId="114"/>
          <ac:spMkLst>
            <pc:docMk/>
            <pc:sldMk cId="3577211943" sldId="258"/>
            <ac:spMk id="5" creationId="{53E05FFE-C7DB-4D1D-8C83-69A50BA1374A}"/>
          </ac:spMkLst>
        </pc:spChg>
        <pc:spChg chg="mod">
          <ac:chgData name="" userId="495979f9a431ddb0" providerId="LiveId" clId="{B919A603-9FE7-4821-ACA6-EDAE48F5464A}" dt="2020-08-29T00:25:49.104" v="129" actId="20577"/>
          <ac:spMkLst>
            <pc:docMk/>
            <pc:sldMk cId="3577211943" sldId="258"/>
            <ac:spMk id="8" creationId="{7D2C9FD9-6243-4952-ABA6-E5D86D00A124}"/>
          </ac:spMkLst>
        </pc:spChg>
        <pc:picChg chg="add mod modCrop">
          <ac:chgData name="" userId="495979f9a431ddb0" providerId="LiveId" clId="{B919A603-9FE7-4821-ACA6-EDAE48F5464A}" dt="2020-08-29T00:26:39.908" v="146" actId="1076"/>
          <ac:picMkLst>
            <pc:docMk/>
            <pc:sldMk cId="3577211943" sldId="258"/>
            <ac:picMk id="3" creationId="{ECC72BFC-FF03-4BC9-9DE1-DD56D911877A}"/>
          </ac:picMkLst>
        </pc:picChg>
        <pc:picChg chg="del">
          <ac:chgData name="" userId="495979f9a431ddb0" providerId="LiveId" clId="{B919A603-9FE7-4821-ACA6-EDAE48F5464A}" dt="2020-08-29T00:26:22.035" v="142" actId="478"/>
          <ac:picMkLst>
            <pc:docMk/>
            <pc:sldMk cId="3577211943" sldId="258"/>
            <ac:picMk id="4" creationId="{77C0223F-4C77-4786-89D5-CC2D39AE4A41}"/>
          </ac:picMkLst>
        </pc:picChg>
      </pc:sldChg>
      <pc:sldChg chg="del">
        <pc:chgData name="" userId="495979f9a431ddb0" providerId="LiveId" clId="{B919A603-9FE7-4821-ACA6-EDAE48F5464A}" dt="2020-08-29T00:25:57.496" v="130" actId="2696"/>
        <pc:sldMkLst>
          <pc:docMk/>
          <pc:sldMk cId="4162650772" sldId="261"/>
        </pc:sldMkLst>
      </pc:sldChg>
      <pc:sldChg chg="modSp add">
        <pc:chgData name="" userId="495979f9a431ddb0" providerId="LiveId" clId="{B919A603-9FE7-4821-ACA6-EDAE48F5464A}" dt="2020-08-29T00:37:39.282" v="370" actId="20577"/>
        <pc:sldMkLst>
          <pc:docMk/>
          <pc:sldMk cId="919905038" sldId="269"/>
        </pc:sldMkLst>
        <pc:spChg chg="mod">
          <ac:chgData name="" userId="495979f9a431ddb0" providerId="LiveId" clId="{B919A603-9FE7-4821-ACA6-EDAE48F5464A}" dt="2020-08-29T00:36:46.217" v="170" actId="20577"/>
          <ac:spMkLst>
            <pc:docMk/>
            <pc:sldMk cId="919905038" sldId="269"/>
            <ac:spMk id="2" creationId="{A9C76A9A-9A1B-49D5-9FD0-A502818F360E}"/>
          </ac:spMkLst>
        </pc:spChg>
        <pc:spChg chg="mod">
          <ac:chgData name="" userId="495979f9a431ddb0" providerId="LiveId" clId="{B919A603-9FE7-4821-ACA6-EDAE48F5464A}" dt="2020-08-29T00:37:39.282" v="370" actId="20577"/>
          <ac:spMkLst>
            <pc:docMk/>
            <pc:sldMk cId="919905038" sldId="269"/>
            <ac:spMk id="3" creationId="{8044BD38-D6DD-4002-9ECD-1B0B7FADEC68}"/>
          </ac:spMkLst>
        </pc:spChg>
      </pc:sldChg>
      <pc:sldChg chg="del">
        <pc:chgData name="" userId="495979f9a431ddb0" providerId="LiveId" clId="{B919A603-9FE7-4821-ACA6-EDAE48F5464A}" dt="2020-08-29T00:25:57.504" v="131" actId="2696"/>
        <pc:sldMkLst>
          <pc:docMk/>
          <pc:sldMk cId="4052703653" sldId="269"/>
        </pc:sldMkLst>
      </pc:sldChg>
      <pc:sldChg chg="addSp delSp modSp add">
        <pc:chgData name="" userId="495979f9a431ddb0" providerId="LiveId" clId="{B919A603-9FE7-4821-ACA6-EDAE48F5464A}" dt="2020-08-29T00:41:46.309" v="689" actId="20577"/>
        <pc:sldMkLst>
          <pc:docMk/>
          <pc:sldMk cId="578247640" sldId="270"/>
        </pc:sldMkLst>
        <pc:spChg chg="mod">
          <ac:chgData name="" userId="495979f9a431ddb0" providerId="LiveId" clId="{B919A603-9FE7-4821-ACA6-EDAE48F5464A}" dt="2020-08-29T00:37:59.960" v="393" actId="20577"/>
          <ac:spMkLst>
            <pc:docMk/>
            <pc:sldMk cId="578247640" sldId="270"/>
            <ac:spMk id="2" creationId="{92874965-D55E-4799-8A61-B29087CF9BC1}"/>
          </ac:spMkLst>
        </pc:spChg>
        <pc:spChg chg="mod">
          <ac:chgData name="" userId="495979f9a431ddb0" providerId="LiveId" clId="{B919A603-9FE7-4821-ACA6-EDAE48F5464A}" dt="2020-08-29T00:41:46.309" v="689" actId="20577"/>
          <ac:spMkLst>
            <pc:docMk/>
            <pc:sldMk cId="578247640" sldId="270"/>
            <ac:spMk id="3" creationId="{CBC505A7-1BB2-4EEE-92AF-B7CF0F1CCDA2}"/>
          </ac:spMkLst>
        </pc:spChg>
        <pc:spChg chg="add del">
          <ac:chgData name="" userId="495979f9a431ddb0" providerId="LiveId" clId="{B919A603-9FE7-4821-ACA6-EDAE48F5464A}" dt="2020-08-29T00:38:14.720" v="413"/>
          <ac:spMkLst>
            <pc:docMk/>
            <pc:sldMk cId="578247640" sldId="270"/>
            <ac:spMk id="4" creationId="{7472E7E4-3598-48CA-83CE-2E195E220D67}"/>
          </ac:spMkLst>
        </pc:spChg>
      </pc:sldChg>
      <pc:sldChg chg="del">
        <pc:chgData name="" userId="495979f9a431ddb0" providerId="LiveId" clId="{B919A603-9FE7-4821-ACA6-EDAE48F5464A}" dt="2020-08-29T00:25:57.520" v="132" actId="2696"/>
        <pc:sldMkLst>
          <pc:docMk/>
          <pc:sldMk cId="707942859" sldId="270"/>
        </pc:sldMkLst>
      </pc:sldChg>
      <pc:sldChg chg="del">
        <pc:chgData name="" userId="495979f9a431ddb0" providerId="LiveId" clId="{B919A603-9FE7-4821-ACA6-EDAE48F5464A}" dt="2020-08-29T00:25:57.597" v="133" actId="2696"/>
        <pc:sldMkLst>
          <pc:docMk/>
          <pc:sldMk cId="1138392577" sldId="271"/>
        </pc:sldMkLst>
      </pc:sldChg>
      <pc:sldChg chg="addSp delSp modSp add">
        <pc:chgData name="" userId="495979f9a431ddb0" providerId="LiveId" clId="{B919A603-9FE7-4821-ACA6-EDAE48F5464A}" dt="2020-08-29T00:50:17.587" v="1244" actId="20577"/>
        <pc:sldMkLst>
          <pc:docMk/>
          <pc:sldMk cId="2885731045" sldId="271"/>
        </pc:sldMkLst>
        <pc:spChg chg="mod">
          <ac:chgData name="" userId="495979f9a431ddb0" providerId="LiveId" clId="{B919A603-9FE7-4821-ACA6-EDAE48F5464A}" dt="2020-08-29T00:38:52.725" v="460" actId="20577"/>
          <ac:spMkLst>
            <pc:docMk/>
            <pc:sldMk cId="2885731045" sldId="271"/>
            <ac:spMk id="2" creationId="{5157484E-AD80-48DE-B8D6-AB800BD5A5E9}"/>
          </ac:spMkLst>
        </pc:spChg>
        <pc:spChg chg="del mod">
          <ac:chgData name="" userId="495979f9a431ddb0" providerId="LiveId" clId="{B919A603-9FE7-4821-ACA6-EDAE48F5464A}" dt="2020-08-29T00:38:58.971" v="462"/>
          <ac:spMkLst>
            <pc:docMk/>
            <pc:sldMk cId="2885731045" sldId="271"/>
            <ac:spMk id="3" creationId="{D8C51784-3CB7-45C2-A8CE-7D7C65BC2D85}"/>
          </ac:spMkLst>
        </pc:spChg>
        <pc:spChg chg="add mod">
          <ac:chgData name="" userId="495979f9a431ddb0" providerId="LiveId" clId="{B919A603-9FE7-4821-ACA6-EDAE48F5464A}" dt="2020-08-29T00:50:17.587" v="1244" actId="20577"/>
          <ac:spMkLst>
            <pc:docMk/>
            <pc:sldMk cId="2885731045" sldId="271"/>
            <ac:spMk id="4" creationId="{10F25BD8-6E26-42F2-9C1B-43838A177E46}"/>
          </ac:spMkLst>
        </pc:spChg>
        <pc:spChg chg="add mod">
          <ac:chgData name="" userId="495979f9a431ddb0" providerId="LiveId" clId="{B919A603-9FE7-4821-ACA6-EDAE48F5464A}" dt="2020-08-29T00:41:54.233" v="693" actId="20577"/>
          <ac:spMkLst>
            <pc:docMk/>
            <pc:sldMk cId="2885731045" sldId="271"/>
            <ac:spMk id="5" creationId="{D6BC5620-BA88-4BC3-B663-3F6579D72103}"/>
          </ac:spMkLst>
        </pc:spChg>
        <pc:spChg chg="add mod">
          <ac:chgData name="" userId="495979f9a431ddb0" providerId="LiveId" clId="{B919A603-9FE7-4821-ACA6-EDAE48F5464A}" dt="2020-08-29T00:41:05.446" v="649" actId="20577"/>
          <ac:spMkLst>
            <pc:docMk/>
            <pc:sldMk cId="2885731045" sldId="271"/>
            <ac:spMk id="6" creationId="{A0CD82AD-3472-44E9-9E97-681BBC247FC3}"/>
          </ac:spMkLst>
        </pc:spChg>
        <pc:picChg chg="add mod">
          <ac:chgData name="" userId="495979f9a431ddb0" providerId="LiveId" clId="{B919A603-9FE7-4821-ACA6-EDAE48F5464A}" dt="2020-08-29T00:41:21.289" v="650" actId="1076"/>
          <ac:picMkLst>
            <pc:docMk/>
            <pc:sldMk cId="2885731045" sldId="271"/>
            <ac:picMk id="2050" creationId="{D817A8D2-F3E3-438F-955C-4DC60F4BDC28}"/>
          </ac:picMkLst>
        </pc:picChg>
      </pc:sldChg>
      <pc:sldChg chg="del">
        <pc:chgData name="" userId="495979f9a431ddb0" providerId="LiveId" clId="{B919A603-9FE7-4821-ACA6-EDAE48F5464A}" dt="2020-08-29T00:25:57.602" v="134" actId="2696"/>
        <pc:sldMkLst>
          <pc:docMk/>
          <pc:sldMk cId="681512709" sldId="272"/>
        </pc:sldMkLst>
      </pc:sldChg>
      <pc:sldChg chg="addSp delSp modSp add">
        <pc:chgData name="" userId="495979f9a431ddb0" providerId="LiveId" clId="{B919A603-9FE7-4821-ACA6-EDAE48F5464A}" dt="2020-08-29T00:45:14.217" v="905" actId="20577"/>
        <pc:sldMkLst>
          <pc:docMk/>
          <pc:sldMk cId="2427343187" sldId="272"/>
        </pc:sldMkLst>
        <pc:spChg chg="mod">
          <ac:chgData name="" userId="495979f9a431ddb0" providerId="LiveId" clId="{B919A603-9FE7-4821-ACA6-EDAE48F5464A}" dt="2020-08-29T00:45:14.217" v="905" actId="20577"/>
          <ac:spMkLst>
            <pc:docMk/>
            <pc:sldMk cId="2427343187" sldId="272"/>
            <ac:spMk id="2" creationId="{5157484E-AD80-48DE-B8D6-AB800BD5A5E9}"/>
          </ac:spMkLst>
        </pc:spChg>
        <pc:spChg chg="del">
          <ac:chgData name="" userId="495979f9a431ddb0" providerId="LiveId" clId="{B919A603-9FE7-4821-ACA6-EDAE48F5464A}" dt="2020-08-29T00:43:02.889" v="745" actId="478"/>
          <ac:spMkLst>
            <pc:docMk/>
            <pc:sldMk cId="2427343187" sldId="272"/>
            <ac:spMk id="4" creationId="{10F25BD8-6E26-42F2-9C1B-43838A177E46}"/>
          </ac:spMkLst>
        </pc:spChg>
        <pc:spChg chg="mod">
          <ac:chgData name="" userId="495979f9a431ddb0" providerId="LiveId" clId="{B919A603-9FE7-4821-ACA6-EDAE48F5464A}" dt="2020-08-29T00:43:16.699" v="748" actId="14100"/>
          <ac:spMkLst>
            <pc:docMk/>
            <pc:sldMk cId="2427343187" sldId="272"/>
            <ac:spMk id="5" creationId="{D6BC5620-BA88-4BC3-B663-3F6579D72103}"/>
          </ac:spMkLst>
        </pc:spChg>
        <pc:spChg chg="del">
          <ac:chgData name="" userId="495979f9a431ddb0" providerId="LiveId" clId="{B919A603-9FE7-4821-ACA6-EDAE48F5464A}" dt="2020-08-29T00:43:45.281" v="754" actId="478"/>
          <ac:spMkLst>
            <pc:docMk/>
            <pc:sldMk cId="2427343187" sldId="272"/>
            <ac:spMk id="6" creationId="{A0CD82AD-3472-44E9-9E97-681BBC247FC3}"/>
          </ac:spMkLst>
        </pc:spChg>
        <pc:spChg chg="add del mod">
          <ac:chgData name="" userId="495979f9a431ddb0" providerId="LiveId" clId="{B919A603-9FE7-4821-ACA6-EDAE48F5464A}" dt="2020-08-29T00:43:27.241" v="750"/>
          <ac:spMkLst>
            <pc:docMk/>
            <pc:sldMk cId="2427343187" sldId="272"/>
            <ac:spMk id="7" creationId="{CA54AD0F-60CA-48B8-A2BB-C1F5A1586289}"/>
          </ac:spMkLst>
        </pc:spChg>
        <pc:spChg chg="add mod">
          <ac:chgData name="" userId="495979f9a431ddb0" providerId="LiveId" clId="{B919A603-9FE7-4821-ACA6-EDAE48F5464A}" dt="2020-08-29T00:44:24.840" v="786" actId="1076"/>
          <ac:spMkLst>
            <pc:docMk/>
            <pc:sldMk cId="2427343187" sldId="272"/>
            <ac:spMk id="8" creationId="{00F806FF-4581-4053-8746-1A9092A518BE}"/>
          </ac:spMkLst>
        </pc:spChg>
        <pc:spChg chg="add mod">
          <ac:chgData name="" userId="495979f9a431ddb0" providerId="LiveId" clId="{B919A603-9FE7-4821-ACA6-EDAE48F5464A}" dt="2020-08-29T00:44:50.505" v="881" actId="20577"/>
          <ac:spMkLst>
            <pc:docMk/>
            <pc:sldMk cId="2427343187" sldId="272"/>
            <ac:spMk id="9" creationId="{C5BDB975-B086-40E2-94F6-1A190AC1B35D}"/>
          </ac:spMkLst>
        </pc:spChg>
        <pc:picChg chg="del">
          <ac:chgData name="" userId="495979f9a431ddb0" providerId="LiveId" clId="{B919A603-9FE7-4821-ACA6-EDAE48F5464A}" dt="2020-08-29T00:43:17.602" v="749" actId="478"/>
          <ac:picMkLst>
            <pc:docMk/>
            <pc:sldMk cId="2427343187" sldId="272"/>
            <ac:picMk id="2050" creationId="{D817A8D2-F3E3-438F-955C-4DC60F4BDC28}"/>
          </ac:picMkLst>
        </pc:picChg>
        <pc:picChg chg="add mod">
          <ac:chgData name="" userId="495979f9a431ddb0" providerId="LiveId" clId="{B919A603-9FE7-4821-ACA6-EDAE48F5464A}" dt="2020-08-29T00:43:38.162" v="753" actId="14100"/>
          <ac:picMkLst>
            <pc:docMk/>
            <pc:sldMk cId="2427343187" sldId="272"/>
            <ac:picMk id="3074" creationId="{002C85EF-0578-4016-8EAA-BDF9552603B0}"/>
          </ac:picMkLst>
        </pc:picChg>
      </pc:sldChg>
      <pc:sldChg chg="del">
        <pc:chgData name="" userId="495979f9a431ddb0" providerId="LiveId" clId="{B919A603-9FE7-4821-ACA6-EDAE48F5464A}" dt="2020-08-29T00:25:57.607" v="135" actId="2696"/>
        <pc:sldMkLst>
          <pc:docMk/>
          <pc:sldMk cId="991961783" sldId="273"/>
        </pc:sldMkLst>
      </pc:sldChg>
      <pc:sldChg chg="modSp add del">
        <pc:chgData name="" userId="495979f9a431ddb0" providerId="LiveId" clId="{B919A603-9FE7-4821-ACA6-EDAE48F5464A}" dt="2020-08-29T00:48:38.865" v="1175" actId="2696"/>
        <pc:sldMkLst>
          <pc:docMk/>
          <pc:sldMk cId="1823106170" sldId="273"/>
        </pc:sldMkLst>
        <pc:spChg chg="mod">
          <ac:chgData name="" userId="495979f9a431ddb0" providerId="LiveId" clId="{B919A603-9FE7-4821-ACA6-EDAE48F5464A}" dt="2020-08-29T00:45:55.263" v="937" actId="20577"/>
          <ac:spMkLst>
            <pc:docMk/>
            <pc:sldMk cId="1823106170" sldId="273"/>
            <ac:spMk id="2" creationId="{5EA5F35E-79D7-4F46-BA88-71B06F2665B0}"/>
          </ac:spMkLst>
        </pc:spChg>
      </pc:sldChg>
      <pc:sldChg chg="del">
        <pc:chgData name="" userId="495979f9a431ddb0" providerId="LiveId" clId="{B919A603-9FE7-4821-ACA6-EDAE48F5464A}" dt="2020-08-29T00:25:57.611" v="136" actId="2696"/>
        <pc:sldMkLst>
          <pc:docMk/>
          <pc:sldMk cId="1739513288" sldId="274"/>
        </pc:sldMkLst>
      </pc:sldChg>
      <pc:sldChg chg="addSp delSp modSp add">
        <pc:chgData name="" userId="495979f9a431ddb0" providerId="LiveId" clId="{B919A603-9FE7-4821-ACA6-EDAE48F5464A}" dt="2020-08-29T00:53:04.964" v="1280" actId="20577"/>
        <pc:sldMkLst>
          <pc:docMk/>
          <pc:sldMk cId="1866727969" sldId="274"/>
        </pc:sldMkLst>
        <pc:spChg chg="mod">
          <ac:chgData name="" userId="495979f9a431ddb0" providerId="LiveId" clId="{B919A603-9FE7-4821-ACA6-EDAE48F5464A}" dt="2020-08-29T00:46:16.584" v="956" actId="20577"/>
          <ac:spMkLst>
            <pc:docMk/>
            <pc:sldMk cId="1866727969" sldId="274"/>
            <ac:spMk id="2" creationId="{5157484E-AD80-48DE-B8D6-AB800BD5A5E9}"/>
          </ac:spMkLst>
        </pc:spChg>
        <pc:spChg chg="mod">
          <ac:chgData name="" userId="495979f9a431ddb0" providerId="LiveId" clId="{B919A603-9FE7-4821-ACA6-EDAE48F5464A}" dt="2020-08-29T00:46:50.952" v="971" actId="14100"/>
          <ac:spMkLst>
            <pc:docMk/>
            <pc:sldMk cId="1866727969" sldId="274"/>
            <ac:spMk id="5" creationId="{D6BC5620-BA88-4BC3-B663-3F6579D72103}"/>
          </ac:spMkLst>
        </pc:spChg>
        <pc:spChg chg="mod">
          <ac:chgData name="" userId="495979f9a431ddb0" providerId="LiveId" clId="{B919A603-9FE7-4821-ACA6-EDAE48F5464A}" dt="2020-08-29T00:46:35.933" v="959"/>
          <ac:spMkLst>
            <pc:docMk/>
            <pc:sldMk cId="1866727969" sldId="274"/>
            <ac:spMk id="8" creationId="{00F806FF-4581-4053-8746-1A9092A518BE}"/>
          </ac:spMkLst>
        </pc:spChg>
        <pc:spChg chg="mod">
          <ac:chgData name="" userId="495979f9a431ddb0" providerId="LiveId" clId="{B919A603-9FE7-4821-ACA6-EDAE48F5464A}" dt="2020-08-29T00:53:04.964" v="1280" actId="20577"/>
          <ac:spMkLst>
            <pc:docMk/>
            <pc:sldMk cId="1866727969" sldId="274"/>
            <ac:spMk id="9" creationId="{C5BDB975-B086-40E2-94F6-1A190AC1B35D}"/>
          </ac:spMkLst>
        </pc:spChg>
        <pc:picChg chg="del mod">
          <ac:chgData name="" userId="495979f9a431ddb0" providerId="LiveId" clId="{B919A603-9FE7-4821-ACA6-EDAE48F5464A}" dt="2020-08-29T00:46:58.140" v="974" actId="478"/>
          <ac:picMkLst>
            <pc:docMk/>
            <pc:sldMk cId="1866727969" sldId="274"/>
            <ac:picMk id="3074" creationId="{002C85EF-0578-4016-8EAA-BDF9552603B0}"/>
          </ac:picMkLst>
        </pc:picChg>
        <pc:picChg chg="add del">
          <ac:chgData name="" userId="495979f9a431ddb0" providerId="LiveId" clId="{B919A603-9FE7-4821-ACA6-EDAE48F5464A}" dt="2020-08-29T00:46:58.140" v="974" actId="478"/>
          <ac:picMkLst>
            <pc:docMk/>
            <pc:sldMk cId="1866727969" sldId="274"/>
            <ac:picMk id="4098" creationId="{6B0DECDC-D43B-4EE7-86FE-CA84FA164EA5}"/>
          </ac:picMkLst>
        </pc:picChg>
        <pc:picChg chg="add mod">
          <ac:chgData name="" userId="495979f9a431ddb0" providerId="LiveId" clId="{B919A603-9FE7-4821-ACA6-EDAE48F5464A}" dt="2020-08-29T00:47:06.839" v="977" actId="14100"/>
          <ac:picMkLst>
            <pc:docMk/>
            <pc:sldMk cId="1866727969" sldId="274"/>
            <ac:picMk id="4100" creationId="{49AD35D8-A7E0-46A1-B958-49EABF0C4AB6}"/>
          </ac:picMkLst>
        </pc:picChg>
      </pc:sldChg>
      <pc:sldChg chg="del">
        <pc:chgData name="" userId="495979f9a431ddb0" providerId="LiveId" clId="{B919A603-9FE7-4821-ACA6-EDAE48F5464A}" dt="2020-08-29T00:25:57.621" v="138" actId="2696"/>
        <pc:sldMkLst>
          <pc:docMk/>
          <pc:sldMk cId="748558367" sldId="275"/>
        </pc:sldMkLst>
      </pc:sldChg>
      <pc:sldChg chg="addSp delSp modSp add">
        <pc:chgData name="" userId="495979f9a431ddb0" providerId="LiveId" clId="{B919A603-9FE7-4821-ACA6-EDAE48F5464A}" dt="2020-08-29T00:55:48.387" v="1551" actId="57"/>
        <pc:sldMkLst>
          <pc:docMk/>
          <pc:sldMk cId="3790333169" sldId="275"/>
        </pc:sldMkLst>
        <pc:spChg chg="mod">
          <ac:chgData name="" userId="495979f9a431ddb0" providerId="LiveId" clId="{B919A603-9FE7-4821-ACA6-EDAE48F5464A}" dt="2020-08-29T00:53:16.643" v="1315" actId="20577"/>
          <ac:spMkLst>
            <pc:docMk/>
            <pc:sldMk cId="3790333169" sldId="275"/>
            <ac:spMk id="2" creationId="{D8015C99-E736-47EF-B2E5-D8CC64669DD4}"/>
          </ac:spMkLst>
        </pc:spChg>
        <pc:spChg chg="add del mod">
          <ac:chgData name="" userId="495979f9a431ddb0" providerId="LiveId" clId="{B919A603-9FE7-4821-ACA6-EDAE48F5464A}" dt="2020-08-29T00:53:23.735" v="1317"/>
          <ac:spMkLst>
            <pc:docMk/>
            <pc:sldMk cId="3790333169" sldId="275"/>
            <ac:spMk id="3" creationId="{7AFA5750-F0ED-42F0-8E6B-7794116E43E0}"/>
          </ac:spMkLst>
        </pc:spChg>
        <pc:spChg chg="add del mod">
          <ac:chgData name="" userId="495979f9a431ddb0" providerId="LiveId" clId="{B919A603-9FE7-4821-ACA6-EDAE48F5464A}" dt="2020-08-29T00:53:23.735" v="1317"/>
          <ac:spMkLst>
            <pc:docMk/>
            <pc:sldMk cId="3790333169" sldId="275"/>
            <ac:spMk id="4" creationId="{655BC5E6-9BA0-4935-8FE0-C315293E3119}"/>
          </ac:spMkLst>
        </pc:spChg>
        <pc:spChg chg="add del mod">
          <ac:chgData name="" userId="495979f9a431ddb0" providerId="LiveId" clId="{B919A603-9FE7-4821-ACA6-EDAE48F5464A}" dt="2020-08-29T00:53:23.735" v="1317"/>
          <ac:spMkLst>
            <pc:docMk/>
            <pc:sldMk cId="3790333169" sldId="275"/>
            <ac:spMk id="5" creationId="{3499E108-3E87-4851-BA58-4EF96396E8ED}"/>
          </ac:spMkLst>
        </pc:spChg>
        <pc:spChg chg="add del mod">
          <ac:chgData name="" userId="495979f9a431ddb0" providerId="LiveId" clId="{B919A603-9FE7-4821-ACA6-EDAE48F5464A}" dt="2020-08-29T00:53:23.735" v="1317"/>
          <ac:spMkLst>
            <pc:docMk/>
            <pc:sldMk cId="3790333169" sldId="275"/>
            <ac:spMk id="6" creationId="{1498B089-4DC7-4C3A-BC2B-B904565C46D6}"/>
          </ac:spMkLst>
        </pc:spChg>
        <pc:spChg chg="add mod">
          <ac:chgData name="" userId="495979f9a431ddb0" providerId="LiveId" clId="{B919A603-9FE7-4821-ACA6-EDAE48F5464A}" dt="2020-08-29T00:55:48.387" v="1551" actId="57"/>
          <ac:spMkLst>
            <pc:docMk/>
            <pc:sldMk cId="3790333169" sldId="275"/>
            <ac:spMk id="7" creationId="{B4AD057A-55A1-413D-B7B4-95BB783BDD94}"/>
          </ac:spMkLst>
        </pc:spChg>
        <pc:spChg chg="add del mod">
          <ac:chgData name="" userId="495979f9a431ddb0" providerId="LiveId" clId="{B919A603-9FE7-4821-ACA6-EDAE48F5464A}" dt="2020-08-29T00:53:47.611" v="1345"/>
          <ac:spMkLst>
            <pc:docMk/>
            <pc:sldMk cId="3790333169" sldId="275"/>
            <ac:spMk id="8" creationId="{3E08B25E-DF0C-4461-818A-54761A605A32}"/>
          </ac:spMkLst>
        </pc:spChg>
        <pc:picChg chg="add mod">
          <ac:chgData name="" userId="495979f9a431ddb0" providerId="LiveId" clId="{B919A603-9FE7-4821-ACA6-EDAE48F5464A}" dt="2020-08-29T00:53:51.558" v="1346" actId="14100"/>
          <ac:picMkLst>
            <pc:docMk/>
            <pc:sldMk cId="3790333169" sldId="275"/>
            <ac:picMk id="5122" creationId="{74CDC3F6-96FC-45E2-B0AD-36C78233CF93}"/>
          </ac:picMkLst>
        </pc:picChg>
      </pc:sldChg>
      <pc:sldChg chg="del">
        <pc:chgData name="" userId="495979f9a431ddb0" providerId="LiveId" clId="{B919A603-9FE7-4821-ACA6-EDAE48F5464A}" dt="2020-08-29T00:25:57.625" v="139" actId="2696"/>
        <pc:sldMkLst>
          <pc:docMk/>
          <pc:sldMk cId="1073089009" sldId="276"/>
        </pc:sldMkLst>
      </pc:sldChg>
      <pc:sldChg chg="addSp delSp modSp add">
        <pc:chgData name="" userId="495979f9a431ddb0" providerId="LiveId" clId="{B919A603-9FE7-4821-ACA6-EDAE48F5464A}" dt="2020-08-29T00:57:32.651" v="1773" actId="20577"/>
        <pc:sldMkLst>
          <pc:docMk/>
          <pc:sldMk cId="2021489732" sldId="276"/>
        </pc:sldMkLst>
        <pc:spChg chg="mod">
          <ac:chgData name="" userId="495979f9a431ddb0" providerId="LiveId" clId="{B919A603-9FE7-4821-ACA6-EDAE48F5464A}" dt="2020-08-29T00:56:19.191" v="1560" actId="20577"/>
          <ac:spMkLst>
            <pc:docMk/>
            <pc:sldMk cId="2021489732" sldId="276"/>
            <ac:spMk id="2" creationId="{BBA36DF7-7AB8-49B4-A215-D47E87F966E3}"/>
          </ac:spMkLst>
        </pc:spChg>
        <pc:spChg chg="mod">
          <ac:chgData name="" userId="495979f9a431ddb0" providerId="LiveId" clId="{B919A603-9FE7-4821-ACA6-EDAE48F5464A}" dt="2020-08-29T00:57:32.651" v="1773" actId="20577"/>
          <ac:spMkLst>
            <pc:docMk/>
            <pc:sldMk cId="2021489732" sldId="276"/>
            <ac:spMk id="3" creationId="{B1D64D64-6229-43D0-81A2-4AD22B1D34FA}"/>
          </ac:spMkLst>
        </pc:spChg>
        <pc:spChg chg="add del mod">
          <ac:chgData name="" userId="495979f9a431ddb0" providerId="LiveId" clId="{B919A603-9FE7-4821-ACA6-EDAE48F5464A}" dt="2020-08-29T00:56:39.016" v="1573" actId="404"/>
          <ac:spMkLst>
            <pc:docMk/>
            <pc:sldMk cId="2021489732" sldId="276"/>
            <ac:spMk id="4" creationId="{F7986955-D173-4F41-AF04-6223428FF816}"/>
          </ac:spMkLst>
        </pc:spChg>
        <pc:picChg chg="add del">
          <ac:chgData name="" userId="495979f9a431ddb0" providerId="LiveId" clId="{B919A603-9FE7-4821-ACA6-EDAE48F5464A}" dt="2020-08-29T00:56:22.724" v="1562"/>
          <ac:picMkLst>
            <pc:docMk/>
            <pc:sldMk cId="2021489732" sldId="276"/>
            <ac:picMk id="6146" creationId="{7D727FE6-2E09-4B53-8B53-281AC3171308}"/>
          </ac:picMkLst>
        </pc:picChg>
        <pc:picChg chg="add mod">
          <ac:chgData name="" userId="495979f9a431ddb0" providerId="LiveId" clId="{B919A603-9FE7-4821-ACA6-EDAE48F5464A}" dt="2020-08-29T00:56:53.574" v="1576" actId="14100"/>
          <ac:picMkLst>
            <pc:docMk/>
            <pc:sldMk cId="2021489732" sldId="276"/>
            <ac:picMk id="6148" creationId="{7B3CA579-241C-4E5A-80B0-982A1289E9FE}"/>
          </ac:picMkLst>
        </pc:picChg>
      </pc:sldChg>
      <pc:sldChg chg="addSp delSp modSp add">
        <pc:chgData name="" userId="495979f9a431ddb0" providerId="LiveId" clId="{B919A603-9FE7-4821-ACA6-EDAE48F5464A}" dt="2020-08-29T01:04:04.943" v="1982" actId="5793"/>
        <pc:sldMkLst>
          <pc:docMk/>
          <pc:sldMk cId="514518059" sldId="277"/>
        </pc:sldMkLst>
        <pc:spChg chg="mod">
          <ac:chgData name="" userId="495979f9a431ddb0" providerId="LiveId" clId="{B919A603-9FE7-4821-ACA6-EDAE48F5464A}" dt="2020-08-29T00:57:48.718" v="1799" actId="20577"/>
          <ac:spMkLst>
            <pc:docMk/>
            <pc:sldMk cId="514518059" sldId="277"/>
            <ac:spMk id="2" creationId="{A481D6AF-0837-4D7C-8B6E-98CAA405EA45}"/>
          </ac:spMkLst>
        </pc:spChg>
        <pc:spChg chg="add del">
          <ac:chgData name="" userId="495979f9a431ddb0" providerId="LiveId" clId="{B919A603-9FE7-4821-ACA6-EDAE48F5464A}" dt="2020-08-29T00:58:02.638" v="1802"/>
          <ac:spMkLst>
            <pc:docMk/>
            <pc:sldMk cId="514518059" sldId="277"/>
            <ac:spMk id="3" creationId="{42E3EF8A-86C2-48E7-A834-9CE1312FCC3D}"/>
          </ac:spMkLst>
        </pc:spChg>
        <pc:spChg chg="add del">
          <ac:chgData name="" userId="495979f9a431ddb0" providerId="LiveId" clId="{B919A603-9FE7-4821-ACA6-EDAE48F5464A}" dt="2020-08-29T00:58:02.638" v="1802"/>
          <ac:spMkLst>
            <pc:docMk/>
            <pc:sldMk cId="514518059" sldId="277"/>
            <ac:spMk id="4" creationId="{85D2E7AB-CE20-4FF7-A9D2-FB262D3608D7}"/>
          </ac:spMkLst>
        </pc:spChg>
        <pc:spChg chg="add del mod">
          <ac:chgData name="" userId="495979f9a431ddb0" providerId="LiveId" clId="{B919A603-9FE7-4821-ACA6-EDAE48F5464A}" dt="2020-08-29T00:57:57.125" v="1801"/>
          <ac:spMkLst>
            <pc:docMk/>
            <pc:sldMk cId="514518059" sldId="277"/>
            <ac:spMk id="5" creationId="{017F56D8-2F93-4D8B-A7C8-D12C659CD9AD}"/>
          </ac:spMkLst>
        </pc:spChg>
        <pc:spChg chg="add mod">
          <ac:chgData name="" userId="495979f9a431ddb0" providerId="LiveId" clId="{B919A603-9FE7-4821-ACA6-EDAE48F5464A}" dt="2020-08-29T01:04:04.943" v="1982" actId="5793"/>
          <ac:spMkLst>
            <pc:docMk/>
            <pc:sldMk cId="514518059" sldId="277"/>
            <ac:spMk id="6" creationId="{6E30BE6F-2FEA-4FD1-9136-09E20588B0E3}"/>
          </ac:spMkLst>
        </pc:spChg>
        <pc:picChg chg="add mod">
          <ac:chgData name="" userId="495979f9a431ddb0" providerId="LiveId" clId="{B919A603-9FE7-4821-ACA6-EDAE48F5464A}" dt="2020-08-29T01:03:25.517" v="1948" actId="14100"/>
          <ac:picMkLst>
            <pc:docMk/>
            <pc:sldMk cId="514518059" sldId="277"/>
            <ac:picMk id="7170" creationId="{8DF6730F-93F7-42E8-84A6-5B7119903A3A}"/>
          </ac:picMkLst>
        </pc:picChg>
      </pc:sldChg>
      <pc:sldChg chg="del">
        <pc:chgData name="" userId="495979f9a431ddb0" providerId="LiveId" clId="{B919A603-9FE7-4821-ACA6-EDAE48F5464A}" dt="2020-08-29T00:25:57.617" v="137" actId="2696"/>
        <pc:sldMkLst>
          <pc:docMk/>
          <pc:sldMk cId="1312873067" sldId="277"/>
        </pc:sldMkLst>
      </pc:sldChg>
      <pc:sldChg chg="del">
        <pc:chgData name="" userId="495979f9a431ddb0" providerId="LiveId" clId="{B919A603-9FE7-4821-ACA6-EDAE48F5464A}" dt="2020-08-29T00:25:57.630" v="140" actId="2696"/>
        <pc:sldMkLst>
          <pc:docMk/>
          <pc:sldMk cId="3856849457" sldId="278"/>
        </pc:sldMkLst>
      </pc:sldChg>
      <pc:sldChg chg="del">
        <pc:chgData name="" userId="495979f9a431ddb0" providerId="LiveId" clId="{B919A603-9FE7-4821-ACA6-EDAE48F5464A}" dt="2020-08-29T00:25:57.634" v="141" actId="2696"/>
        <pc:sldMkLst>
          <pc:docMk/>
          <pc:sldMk cId="1089167846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5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9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leohoho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distribution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6DF7-7AB8-49B4-A215-D47E87F9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64D64-6229-43D0-81A2-4AD22B1D34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Movie mean rating, more bins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Certain values more common!</a:t>
            </a:r>
          </a:p>
          <a:p>
            <a:pPr lvl="1"/>
            <a:r>
              <a:rPr lang="en-US" dirty="0"/>
              <a:t>1, 2, 3, 4, 5, 2.5, 3.5…</a:t>
            </a:r>
          </a:p>
          <a:p>
            <a:r>
              <a:rPr lang="en-US" dirty="0"/>
              <a:t>These are exact rating values</a:t>
            </a:r>
          </a:p>
          <a:p>
            <a:pPr lvl="1"/>
            <a:r>
              <a:rPr lang="en-US" dirty="0"/>
              <a:t>Because so many movies have only one rating!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86955-D173-4F41-AF04-6223428FF8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</a:rPr>
              <a:t>plt.hist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movie_info</a:t>
            </a:r>
            <a:r>
              <a:rPr lang="en-US" sz="1600" dirty="0">
                <a:latin typeface="Consolas" panose="020B0609020204030204" pitchFamily="49" charset="0"/>
              </a:rPr>
              <a:t>['mean'], bins=50)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7B3CA579-241C-4E5A-80B0-982A1289E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1" y="2247900"/>
            <a:ext cx="5181600" cy="337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489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D6AF-0837-4D7C-8B6E-98CAA405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Distributions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0BE6F-2FEA-4FD1-9136-09E20588B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Categorical distributions with </a:t>
            </a:r>
            <a:r>
              <a:rPr lang="en-US" i="1" dirty="0"/>
              <a:t>bar charts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spec_counts</a:t>
            </a:r>
            <a:r>
              <a:rPr lang="en-US" sz="1600" dirty="0">
                <a:latin typeface="Consolas" panose="020B0609020204030204" pitchFamily="49" charset="0"/>
              </a:rPr>
              <a:t> = penguins['species'].</a:t>
            </a:r>
            <a:r>
              <a:rPr lang="en-US" sz="1600" dirty="0" err="1">
                <a:latin typeface="Consolas" panose="020B0609020204030204" pitchFamily="49" charset="0"/>
              </a:rPr>
              <a:t>value_counts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plt.bar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spec_counts.index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spec_counts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plt.xlabel</a:t>
            </a:r>
            <a:r>
              <a:rPr lang="en-US" sz="1600" dirty="0">
                <a:latin typeface="Consolas" panose="020B0609020204030204" pitchFamily="49" charset="0"/>
              </a:rPr>
              <a:t>('Species’)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plt.ylabel</a:t>
            </a:r>
            <a:r>
              <a:rPr lang="en-US" sz="1600" dirty="0">
                <a:latin typeface="Consolas" panose="020B0609020204030204" pitchFamily="49" charset="0"/>
              </a:rPr>
              <a:t>('# of Penguins’)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Adelie</a:t>
            </a:r>
            <a:r>
              <a:rPr lang="en-US"/>
              <a:t> is most common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DF6730F-93F7-42E8-84A6-5B7119903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32019" y="3030237"/>
            <a:ext cx="5021782" cy="338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51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0896-5F58-4886-BD31-9CC7C7C5C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17830"/>
            <a:ext cx="10515600" cy="2852737"/>
          </a:xfrm>
        </p:spPr>
        <p:txBody>
          <a:bodyPr/>
          <a:lstStyle/>
          <a:p>
            <a:r>
              <a:rPr lang="en-US" dirty="0"/>
              <a:t>DESCRIBING DISTRIBUTIONS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C2778-A4BA-461B-B58E-B85AA00F0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0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51613" cy="4351338"/>
          </a:xfrm>
        </p:spPr>
        <p:txBody>
          <a:bodyPr>
            <a:normAutofit/>
          </a:bodyPr>
          <a:lstStyle/>
          <a:p>
            <a:r>
              <a:rPr lang="en-US" dirty="0"/>
              <a:t>Provide numerical descriptions of a distribution</a:t>
            </a:r>
          </a:p>
          <a:p>
            <a:r>
              <a:rPr lang="en-US" dirty="0"/>
              <a:t>Visualize the distribution of a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411300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 err="1">
                <a:hlinkClick r:id="rId3"/>
              </a:rPr>
              <a:t>Leohoho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C72BFC-FF03-4BC9-9DE1-DD56D911877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36779" y="0"/>
            <a:ext cx="48552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1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6A9A-9A1B-49D5-9FD0-A502818F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4BD38-D6DD-4002-9ECD-1B0B7FADE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average value?</a:t>
            </a:r>
          </a:p>
          <a:p>
            <a:pPr lvl="1"/>
            <a:r>
              <a:rPr lang="en-US" dirty="0"/>
              <a:t>Mean, median</a:t>
            </a:r>
          </a:p>
          <a:p>
            <a:r>
              <a:rPr lang="en-US" dirty="0"/>
              <a:t>How spread out is the data?</a:t>
            </a:r>
          </a:p>
          <a:p>
            <a:pPr lvl="1"/>
            <a:r>
              <a:rPr lang="en-US" dirty="0"/>
              <a:t>Standard deviation, IQR</a:t>
            </a:r>
          </a:p>
          <a:p>
            <a:r>
              <a:rPr lang="en-US" dirty="0"/>
              <a:t>Is it skewed?</a:t>
            </a:r>
          </a:p>
          <a:p>
            <a:r>
              <a:rPr lang="en-US" dirty="0"/>
              <a:t>What does it look like?</a:t>
            </a:r>
          </a:p>
        </p:txBody>
      </p:sp>
    </p:spTree>
    <p:extLst>
      <p:ext uri="{BB962C8B-B14F-4D97-AF65-F5344CB8AC3E}">
        <p14:creationId xmlns:p14="http://schemas.microsoft.com/office/powerpoint/2010/main" val="91990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4965-D55E-4799-8A61-B29087CF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505A7-1BB2-4EEE-92AF-B7CF0F1CC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Previous video!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</a:rPr>
              <a:t>numbers.describe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count    10000.000000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mean         5.006208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std          0.998461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min          1.410392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25%          4.330468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50%          4.990636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75%          5.678746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max          9.081399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dtype</a:t>
            </a:r>
            <a:r>
              <a:rPr lang="en-US" dirty="0">
                <a:latin typeface="Consolas" panose="020B0609020204030204" pitchFamily="49" charset="0"/>
              </a:rPr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57824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484E-AD80-48DE-B8D6-AB800BD5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17A8D2-F3E3-438F-955C-4DC60F4BDC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2139796"/>
            <a:ext cx="4839803" cy="315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F25BD8-6E26-42F2-9C1B-43838A177E46}"/>
              </a:ext>
            </a:extLst>
          </p:cNvPr>
          <p:cNvSpPr txBox="1"/>
          <p:nvPr/>
        </p:nvSpPr>
        <p:spPr>
          <a:xfrm>
            <a:off x="6096000" y="1605722"/>
            <a:ext cx="52578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Shows how common different values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X-axis: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Y-axis: frequency (count or relative)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Bins controls division points</a:t>
            </a:r>
          </a:p>
          <a:p>
            <a:r>
              <a:rPr lang="en-US" sz="2400" dirty="0"/>
              <a:t>Pick for clarity and integrity!</a:t>
            </a:r>
          </a:p>
          <a:p>
            <a:endParaRPr lang="en-US" sz="2400" dirty="0"/>
          </a:p>
          <a:p>
            <a:r>
              <a:rPr lang="en-US" sz="2000" dirty="0">
                <a:latin typeface="Consolas" panose="020B0609020204030204" pitchFamily="49" charset="0"/>
              </a:rPr>
              <a:t>import </a:t>
            </a:r>
            <a:r>
              <a:rPr lang="en-US" sz="2000" dirty="0" err="1">
                <a:latin typeface="Consolas" panose="020B0609020204030204" pitchFamily="49" charset="0"/>
              </a:rPr>
              <a:t>matplotlib.pyplot</a:t>
            </a:r>
            <a:r>
              <a:rPr lang="en-US" sz="2000" dirty="0">
                <a:latin typeface="Consolas" panose="020B0609020204030204" pitchFamily="49" charset="0"/>
              </a:rPr>
              <a:t> as </a:t>
            </a:r>
            <a:r>
              <a:rPr lang="en-US" sz="2000" dirty="0" err="1">
                <a:latin typeface="Consolas" panose="020B0609020204030204" pitchFamily="49" charset="0"/>
              </a:rPr>
              <a:t>plt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D82AD-3472-44E9-9E97-681BBC247FC3}"/>
              </a:ext>
            </a:extLst>
          </p:cNvPr>
          <p:cNvSpPr txBox="1"/>
          <p:nvPr/>
        </p:nvSpPr>
        <p:spPr>
          <a:xfrm>
            <a:off x="838200" y="5437059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data is </a:t>
            </a:r>
            <a:r>
              <a:rPr lang="en-US" sz="2400" i="1" dirty="0"/>
              <a:t>symmetrical</a:t>
            </a:r>
            <a:r>
              <a:rPr lang="en-US" sz="2400" dirty="0"/>
              <a:t> (not skewed)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C5620-BA88-4BC3-B663-3F6579D72103}"/>
              </a:ext>
            </a:extLst>
          </p:cNvPr>
          <p:cNvSpPr txBox="1"/>
          <p:nvPr/>
        </p:nvSpPr>
        <p:spPr>
          <a:xfrm>
            <a:off x="838200" y="1605722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</a:rPr>
              <a:t>plt.hist</a:t>
            </a:r>
            <a:r>
              <a:rPr lang="en-US" dirty="0">
                <a:latin typeface="Consolas" panose="020B0609020204030204" pitchFamily="49" charset="0"/>
              </a:rPr>
              <a:t>(numbers, bins=25)</a:t>
            </a:r>
          </a:p>
        </p:txBody>
      </p:sp>
    </p:spTree>
    <p:extLst>
      <p:ext uri="{BB962C8B-B14F-4D97-AF65-F5344CB8AC3E}">
        <p14:creationId xmlns:p14="http://schemas.microsoft.com/office/powerpoint/2010/main" val="288573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484E-AD80-48DE-B8D6-AB800BD5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Data – Average Movie Rating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C5620-BA88-4BC3-B663-3F6579D72103}"/>
              </a:ext>
            </a:extLst>
          </p:cNvPr>
          <p:cNvSpPr txBox="1"/>
          <p:nvPr/>
        </p:nvSpPr>
        <p:spPr>
          <a:xfrm>
            <a:off x="6717064" y="1545910"/>
            <a:ext cx="476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</a:rPr>
              <a:t>plt.hist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movie_info</a:t>
            </a:r>
            <a:r>
              <a:rPr lang="en-US" dirty="0">
                <a:latin typeface="Consolas" panose="020B0609020204030204" pitchFamily="49" charset="0"/>
              </a:rPr>
              <a:t>['mean'])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02C85EF-0578-4016-8EAA-BDF955260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95009" y="2118428"/>
            <a:ext cx="4887589" cy="312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F806FF-4581-4053-8746-1A9092A518BE}"/>
              </a:ext>
            </a:extLst>
          </p:cNvPr>
          <p:cNvSpPr txBox="1"/>
          <p:nvPr/>
        </p:nvSpPr>
        <p:spPr>
          <a:xfrm>
            <a:off x="838200" y="1545910"/>
            <a:ext cx="47655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</a:rPr>
              <a:t>movie_info</a:t>
            </a:r>
            <a:r>
              <a:rPr lang="en-US" dirty="0">
                <a:latin typeface="Consolas" panose="020B0609020204030204" pitchFamily="49" charset="0"/>
              </a:rPr>
              <a:t>['mean'].describe()</a:t>
            </a:r>
          </a:p>
          <a:p>
            <a:r>
              <a:rPr lang="en-US" dirty="0">
                <a:latin typeface="Consolas" panose="020B0609020204030204" pitchFamily="49" charset="0"/>
              </a:rPr>
              <a:t>count    59047.000000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mean         3.071374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std          0.739840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min          0.500000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25%          2.687500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50%          3.150000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75%          3.500000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max          5.000000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Name: mean, </a:t>
            </a:r>
            <a:r>
              <a:rPr lang="en-US" dirty="0" err="1">
                <a:latin typeface="Consolas" panose="020B0609020204030204" pitchFamily="49" charset="0"/>
              </a:rPr>
              <a:t>dtype</a:t>
            </a:r>
            <a:r>
              <a:rPr lang="en-US" dirty="0">
                <a:latin typeface="Consolas" panose="020B0609020204030204" pitchFamily="49" charset="0"/>
              </a:rPr>
              <a:t>: float64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DB975-B086-40E2-94F6-1A190AC1B35D}"/>
              </a:ext>
            </a:extLst>
          </p:cNvPr>
          <p:cNvSpPr txBox="1"/>
          <p:nvPr/>
        </p:nvSpPr>
        <p:spPr>
          <a:xfrm>
            <a:off x="699961" y="5110120"/>
            <a:ext cx="106127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Slight left skew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less than 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Longer tail on the left of the histogram</a:t>
            </a:r>
          </a:p>
        </p:txBody>
      </p:sp>
    </p:spTree>
    <p:extLst>
      <p:ext uri="{BB962C8B-B14F-4D97-AF65-F5344CB8AC3E}">
        <p14:creationId xmlns:p14="http://schemas.microsoft.com/office/powerpoint/2010/main" val="242734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484E-AD80-48DE-B8D6-AB800BD5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Data – Movie Rating 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C5620-BA88-4BC3-B663-3F6579D72103}"/>
              </a:ext>
            </a:extLst>
          </p:cNvPr>
          <p:cNvSpPr txBox="1"/>
          <p:nvPr/>
        </p:nvSpPr>
        <p:spPr>
          <a:xfrm>
            <a:off x="5866726" y="1545910"/>
            <a:ext cx="561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</a:rPr>
              <a:t>plt.hist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movie_info</a:t>
            </a:r>
            <a:r>
              <a:rPr lang="en-US" dirty="0">
                <a:latin typeface="Consolas" panose="020B0609020204030204" pitchFamily="49" charset="0"/>
              </a:rPr>
              <a:t>['mean’], bins=100)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F806FF-4581-4053-8746-1A9092A518BE}"/>
              </a:ext>
            </a:extLst>
          </p:cNvPr>
          <p:cNvSpPr txBox="1"/>
          <p:nvPr/>
        </p:nvSpPr>
        <p:spPr>
          <a:xfrm>
            <a:off x="838200" y="1545910"/>
            <a:ext cx="47655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</a:rPr>
              <a:t>movie_info</a:t>
            </a:r>
            <a:r>
              <a:rPr lang="en-US" dirty="0">
                <a:latin typeface="Consolas" panose="020B0609020204030204" pitchFamily="49" charset="0"/>
              </a:rPr>
              <a:t>['count'].describe()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count    59047.000000</a:t>
            </a:r>
          </a:p>
          <a:p>
            <a:r>
              <a:rPr lang="en-US" dirty="0">
                <a:latin typeface="Consolas" panose="020B0609020204030204" pitchFamily="49" charset="0"/>
              </a:rPr>
              <a:t>mean       423.393144</a:t>
            </a:r>
          </a:p>
          <a:p>
            <a:r>
              <a:rPr lang="en-US" dirty="0">
                <a:latin typeface="Consolas" panose="020B0609020204030204" pitchFamily="49" charset="0"/>
              </a:rPr>
              <a:t>std       2477.885821</a:t>
            </a:r>
          </a:p>
          <a:p>
            <a:r>
              <a:rPr lang="en-US" dirty="0">
                <a:latin typeface="Consolas" panose="020B0609020204030204" pitchFamily="49" charset="0"/>
              </a:rPr>
              <a:t>min          1.000000</a:t>
            </a:r>
          </a:p>
          <a:p>
            <a:r>
              <a:rPr lang="en-US" dirty="0">
                <a:latin typeface="Consolas" panose="020B0609020204030204" pitchFamily="49" charset="0"/>
              </a:rPr>
              <a:t>25%          2.000000</a:t>
            </a:r>
          </a:p>
          <a:p>
            <a:r>
              <a:rPr lang="en-US" dirty="0">
                <a:latin typeface="Consolas" panose="020B0609020204030204" pitchFamily="49" charset="0"/>
              </a:rPr>
              <a:t>50%          6.000000</a:t>
            </a:r>
          </a:p>
          <a:p>
            <a:r>
              <a:rPr lang="en-US" dirty="0">
                <a:latin typeface="Consolas" panose="020B0609020204030204" pitchFamily="49" charset="0"/>
              </a:rPr>
              <a:t>75%         36.000000</a:t>
            </a:r>
          </a:p>
          <a:p>
            <a:r>
              <a:rPr lang="en-US" dirty="0">
                <a:latin typeface="Consolas" panose="020B0609020204030204" pitchFamily="49" charset="0"/>
              </a:rPr>
              <a:t>max      81491.000000</a:t>
            </a:r>
          </a:p>
          <a:p>
            <a:r>
              <a:rPr lang="en-US" dirty="0">
                <a:latin typeface="Consolas" panose="020B0609020204030204" pitchFamily="49" charset="0"/>
              </a:rPr>
              <a:t>Name: count, </a:t>
            </a:r>
            <a:r>
              <a:rPr lang="en-US" dirty="0" err="1">
                <a:latin typeface="Consolas" panose="020B0609020204030204" pitchFamily="49" charset="0"/>
              </a:rPr>
              <a:t>dtype</a:t>
            </a:r>
            <a:r>
              <a:rPr lang="en-US" dirty="0">
                <a:latin typeface="Consolas" panose="020B0609020204030204" pitchFamily="49" charset="0"/>
              </a:rPr>
              <a:t>: float64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DB975-B086-40E2-94F6-1A190AC1B35D}"/>
              </a:ext>
            </a:extLst>
          </p:cNvPr>
          <p:cNvSpPr txBox="1"/>
          <p:nvPr/>
        </p:nvSpPr>
        <p:spPr>
          <a:xfrm>
            <a:off x="699961" y="5110120"/>
            <a:ext cx="10612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strong right skew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 much greater than 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movies have far fewer ratings than mean!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 to really see in a histogram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9AD35D8-A7E0-46A1-B958-49EABF0C4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35508" y="1964678"/>
            <a:ext cx="5317985" cy="339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72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5C99-E736-47EF-B2E5-D8CC6466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Histogram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AD057A-55A1-413D-B7B4-95BB783BDD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hist = </a:t>
            </a:r>
            <a:r>
              <a:rPr lang="en-US" sz="1600" dirty="0" err="1">
                <a:latin typeface="Consolas" panose="020B0609020204030204" pitchFamily="49" charset="0"/>
              </a:rPr>
              <a:t>movie_info</a:t>
            </a:r>
            <a:r>
              <a:rPr lang="en-US" sz="1600" dirty="0">
                <a:latin typeface="Consolas" panose="020B0609020204030204" pitchFamily="49" charset="0"/>
              </a:rPr>
              <a:t>['count'].</a:t>
            </a:r>
            <a:r>
              <a:rPr lang="en-US" sz="1600" dirty="0" err="1">
                <a:latin typeface="Consolas" panose="020B0609020204030204" pitchFamily="49" charset="0"/>
              </a:rPr>
              <a:t>value_counts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plt.scatter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hist.index</a:t>
            </a:r>
            <a:r>
              <a:rPr lang="en-US" sz="1600" dirty="0">
                <a:latin typeface="Consolas" panose="020B0609020204030204" pitchFamily="49" charset="0"/>
              </a:rPr>
              <a:t>, hist)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plt.yscale</a:t>
            </a:r>
            <a:r>
              <a:rPr lang="en-US" sz="1600" dirty="0">
                <a:latin typeface="Consolas" panose="020B0609020204030204" pitchFamily="49" charset="0"/>
              </a:rPr>
              <a:t>('log')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plt.ylabel</a:t>
            </a:r>
            <a:r>
              <a:rPr lang="en-US" sz="1600" dirty="0">
                <a:latin typeface="Consolas" panose="020B0609020204030204" pitchFamily="49" charset="0"/>
              </a:rPr>
              <a:t>('Number of Movies’)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plt.xscale</a:t>
            </a:r>
            <a:r>
              <a:rPr lang="en-US" sz="1600" dirty="0">
                <a:latin typeface="Consolas" panose="020B0609020204030204" pitchFamily="49" charset="0"/>
              </a:rPr>
              <a:t>('log')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plt.xlabel</a:t>
            </a:r>
            <a:r>
              <a:rPr lang="en-US" sz="1600" dirty="0">
                <a:latin typeface="Consolas" panose="020B0609020204030204" pitchFamily="49" charset="0"/>
              </a:rPr>
              <a:t>('Number of Ratings’)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Points rather than bars</a:t>
            </a:r>
          </a:p>
          <a:p>
            <a:r>
              <a:rPr lang="en-US" dirty="0"/>
              <a:t>One point per rating count</a:t>
            </a:r>
          </a:p>
          <a:p>
            <a:r>
              <a:rPr lang="en-US" dirty="0"/>
              <a:t>Plotted on logarithmic axis</a:t>
            </a:r>
          </a:p>
          <a:p>
            <a:r>
              <a:rPr lang="en-US" dirty="0"/>
              <a:t>The mode is 1 (10</a:t>
            </a:r>
            <a:r>
              <a:rPr lang="en-US" baseline="30000" dirty="0"/>
              <a:t>0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Power law</a:t>
            </a:r>
            <a:r>
              <a:rPr lang="en-US" dirty="0"/>
              <a:t> distribution (almost)</a:t>
            </a:r>
            <a:endParaRPr lang="en-US" i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4CDC3F6-96FC-45E2-B0AD-36C78233CF9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45101" y="1869260"/>
            <a:ext cx="5588612" cy="382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33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8900</TotalTime>
  <Words>508</Words>
  <Application>Microsoft Office PowerPoint</Application>
  <PresentationFormat>Widescreen</PresentationFormat>
  <Paragraphs>77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Oswald</vt:lpstr>
      <vt:lpstr>Consolas</vt:lpstr>
      <vt:lpstr>Arial</vt:lpstr>
      <vt:lpstr>Calibri</vt:lpstr>
      <vt:lpstr>Lato</vt:lpstr>
      <vt:lpstr>Office Theme</vt:lpstr>
      <vt:lpstr>CS 533 INTRO TO DATA SCIENCE</vt:lpstr>
      <vt:lpstr>DESCRIBING DISTRIBUTIONS</vt:lpstr>
      <vt:lpstr>Learning Outcomes</vt:lpstr>
      <vt:lpstr>What Questions?</vt:lpstr>
      <vt:lpstr>Numeric Descriptions</vt:lpstr>
      <vt:lpstr>Histograms</vt:lpstr>
      <vt:lpstr>Real Data – Average Movie Rating</vt:lpstr>
      <vt:lpstr>Real Data – Movie Rating Count</vt:lpstr>
      <vt:lpstr>Alternate Histogram</vt:lpstr>
      <vt:lpstr>Artifact</vt:lpstr>
      <vt:lpstr>Categorical Distributions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581</cp:revision>
  <dcterms:created xsi:type="dcterms:W3CDTF">2020-03-17T14:53:53Z</dcterms:created>
  <dcterms:modified xsi:type="dcterms:W3CDTF">2020-08-29T23:20:10Z</dcterms:modified>
</cp:coreProperties>
</file>